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0" r:id="rId4"/>
    <p:sldId id="272" r:id="rId5"/>
    <p:sldId id="265" r:id="rId6"/>
    <p:sldId id="27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2-01T08:08:00.129" v="44" actId="790"/>
      <pc:docMkLst>
        <pc:docMk/>
      </pc:docMkLst>
      <pc:sldChg chg="modSp modNotes">
        <pc:chgData name="Fake Test User" userId="SID-0" providerId="Test" clId="FakeClientId" dt="2019-02-01T08:06:00.969" v="29" actId="790"/>
        <pc:sldMkLst>
          <pc:docMk/>
          <pc:sldMk cId="2790583286" sldId="263"/>
        </pc:sldMkLst>
        <pc:spChg chg="mod">
          <ac:chgData name="Fake Test User" userId="SID-0" providerId="Test" clId="FakeClientId" dt="2019-02-01T08:06:00.969" v="29" actId="790"/>
          <ac:spMkLst>
            <pc:docMk/>
            <pc:sldMk cId="2790583286" sldId="263"/>
            <ac:spMk id="2" creationId="{00000000-0000-0000-0000-000000000000}"/>
          </ac:spMkLst>
        </pc:spChg>
        <pc:spChg chg="mod">
          <ac:chgData name="Fake Test User" userId="SID-0" providerId="Test" clId="FakeClientId" dt="2019-02-01T08:06:00.969" v="29" actId="790"/>
          <ac:spMkLst>
            <pc:docMk/>
            <pc:sldMk cId="2790583286" sldId="26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2-01T08:06:11.014" v="32" actId="790"/>
        <pc:sldMkLst>
          <pc:docMk/>
          <pc:sldMk cId="881956834" sldId="264"/>
        </pc:sldMkLst>
        <pc:spChg chg="mod">
          <ac:chgData name="Fake Test User" userId="SID-0" providerId="Test" clId="FakeClientId" dt="2019-02-01T08:06:11.014" v="32" actId="790"/>
          <ac:spMkLst>
            <pc:docMk/>
            <pc:sldMk cId="881956834" sldId="264"/>
            <ac:spMk id="13" creationId="{00000000-0000-0000-0000-000000000000}"/>
          </ac:spMkLst>
        </pc:spChg>
        <pc:spChg chg="mod">
          <ac:chgData name="Fake Test User" userId="SID-0" providerId="Test" clId="FakeClientId" dt="2019-02-01T08:06:11.014" v="32" actId="790"/>
          <ac:spMkLst>
            <pc:docMk/>
            <pc:sldMk cId="881956834" sldId="264"/>
            <ac:spMk id="14" creationId="{00000000-0000-0000-0000-000000000000}"/>
          </ac:spMkLst>
        </pc:spChg>
      </pc:sldChg>
      <pc:sldChg chg="mod modNotes">
        <pc:chgData name="Fake Test User" userId="SID-0" providerId="Test" clId="FakeClientId" dt="2019-02-01T08:06:17.200" v="34" actId="27918"/>
        <pc:sldMkLst>
          <pc:docMk/>
          <pc:sldMk cId="306576649" sldId="265"/>
        </pc:sldMkLst>
      </pc:sldChg>
      <pc:sldChg chg="modSp modNotes">
        <pc:chgData name="Fake Test User" userId="SID-0" providerId="Test" clId="FakeClientId" dt="2019-02-01T08:08:00.129" v="44" actId="790"/>
        <pc:sldMkLst>
          <pc:docMk/>
          <pc:sldMk cId="865835799" sldId="266"/>
        </pc:sldMkLst>
        <pc:spChg chg="mod">
          <ac:chgData name="Fake Test User" userId="SID-0" providerId="Test" clId="FakeClientId" dt="2019-02-01T08:07:53.848" v="43" actId="790"/>
          <ac:spMkLst>
            <pc:docMk/>
            <pc:sldMk cId="865835799" sldId="266"/>
            <ac:spMk id="2" creationId="{00000000-0000-0000-0000-000000000000}"/>
          </ac:spMkLst>
        </pc:spChg>
        <pc:spChg chg="mod">
          <ac:chgData name="Fake Test User" userId="SID-0" providerId="Test" clId="FakeClientId" dt="2019-02-01T08:07:53.848" v="43" actId="790"/>
          <ac:spMkLst>
            <pc:docMk/>
            <pc:sldMk cId="865835799" sldId="266"/>
            <ac:spMk id="11" creationId="{00000000-0000-0000-0000-000000000000}"/>
          </ac:spMkLst>
        </pc:spChg>
        <pc:graphicFrameChg chg="mod modGraphic">
          <ac:chgData name="Fake Test User" userId="SID-0" providerId="Test" clId="FakeClientId" dt="2019-02-01T08:08:00.129" v="44" actId="790"/>
          <ac:graphicFrameMkLst>
            <pc:docMk/>
            <pc:sldMk cId="865835799" sldId="266"/>
            <ac:graphicFrameMk id="4" creationId="{00000000-0000-0000-0000-000000000000}"/>
          </ac:graphicFrameMkLst>
        </pc:graphicFrameChg>
      </pc:sldChg>
      <pc:sldChg chg="modNotes">
        <pc:chgData name="Fake Test User" userId="SID-0" providerId="Test" clId="FakeClientId" dt="2019-02-01T08:05:01.355" v="26" actId="790"/>
        <pc:sldMkLst>
          <pc:docMk/>
          <pc:sldMk cId="679128519" sldId="267"/>
        </pc:sldMkLst>
      </pc:sldChg>
      <pc:sldMasterChg chg="modSp modSldLayout">
        <pc:chgData name="Fake Test User" userId="SID-0" providerId="Test" clId="FakeClientId" dt="2019-02-01T08:04:09.223" v="15" actId="790"/>
        <pc:sldMasterMkLst>
          <pc:docMk/>
          <pc:sldMasterMk cId="1384798471" sldId="2147483696"/>
        </pc:sldMasterMkLst>
        <pc:spChg chg="mod">
          <ac:chgData name="Fake Test User" userId="SID-0" providerId="Test" clId="FakeClientId" dt="2019-02-01T08:02:22.102" v="4" actId="790"/>
          <ac:spMkLst>
            <pc:docMk/>
            <pc:sldMasterMk cId="1384798471" sldId="2147483696"/>
            <ac:spMk id="2" creationId="{00000000-0000-0000-0000-000000000000}"/>
          </ac:spMkLst>
        </pc:spChg>
        <pc:spChg chg="mod">
          <ac:chgData name="Fake Test User" userId="SID-0" providerId="Test" clId="FakeClientId" dt="2019-02-01T08:02:22.102" v="4" actId="790"/>
          <ac:spMkLst>
            <pc:docMk/>
            <pc:sldMasterMk cId="1384798471" sldId="2147483696"/>
            <ac:spMk id="5" creationId="{00000000-0000-0000-0000-000000000000}"/>
          </ac:spMkLst>
        </pc:spChg>
        <pc:spChg chg="mod">
          <ac:chgData name="Fake Test User" userId="SID-0" providerId="Test" clId="FakeClientId" dt="2019-02-01T08:02:22.102" v="4" actId="790"/>
          <ac:spMkLst>
            <pc:docMk/>
            <pc:sldMasterMk cId="1384798471" sldId="2147483696"/>
            <ac:spMk id="9" creationId="{00000000-0000-0000-0000-000000000000}"/>
          </ac:spMkLst>
        </pc:spChg>
        <pc:spChg chg="mod">
          <ac:chgData name="Fake Test User" userId="SID-0" providerId="Test" clId="FakeClientId" dt="2019-02-01T08:02:22.102" v="4" actId="790"/>
          <ac:spMkLst>
            <pc:docMk/>
            <pc:sldMasterMk cId="1384798471" sldId="2147483696"/>
            <ac:spMk id="10" creationId="{00000000-0000-0000-0000-000000000000}"/>
          </ac:spMkLst>
        </pc:spChg>
        <pc:spChg chg="mod">
          <ac:chgData name="Fake Test User" userId="SID-0" providerId="Test" clId="FakeClientId" dt="2019-02-01T08:02:22.102" v="4" actId="790"/>
          <ac:spMkLst>
            <pc:docMk/>
            <pc:sldMasterMk cId="1384798471" sldId="2147483696"/>
            <ac:spMk id="22" creationId="{00000000-0000-0000-0000-000000000000}"/>
          </ac:spMkLst>
        </pc:spChg>
        <pc:spChg chg="mod">
          <ac:chgData name="Fake Test User" userId="SID-0" providerId="Test" clId="FakeClientId" dt="2019-02-01T08:02:22.102" v="4" actId="790"/>
          <ac:spMkLst>
            <pc:docMk/>
            <pc:sldMasterMk cId="1384798471" sldId="2147483696"/>
            <ac:spMk id="24" creationId="{00000000-0000-0000-0000-000000000000}"/>
          </ac:spMkLst>
        </pc:spChg>
        <pc:sldLayoutChg chg="modSp">
          <pc:chgData name="Fake Test User" userId="SID-0" providerId="Test" clId="FakeClientId" dt="2019-02-01T08:02:31.522" v="5" actId="790"/>
          <pc:sldLayoutMkLst>
            <pc:docMk/>
            <pc:sldMasterMk cId="1384798471" sldId="2147483696"/>
            <pc:sldLayoutMk cId="296291416" sldId="2147483697"/>
          </pc:sldLayoutMkLst>
          <pc:spChg chg="mod">
            <ac:chgData name="Fake Test User" userId="SID-0" providerId="Test" clId="FakeClientId" dt="2019-02-01T08:02:31.522" v="5" actId="790"/>
            <ac:spMkLst>
              <pc:docMk/>
              <pc:sldMasterMk cId="1384798471" sldId="2147483696"/>
              <pc:sldLayoutMk cId="296291416" sldId="2147483697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02:31.522" v="5" actId="790"/>
            <ac:spMkLst>
              <pc:docMk/>
              <pc:sldMasterMk cId="1384798471" sldId="2147483696"/>
              <pc:sldLayoutMk cId="296291416" sldId="2147483697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02:31.522" v="5" actId="790"/>
            <ac:spMkLst>
              <pc:docMk/>
              <pc:sldMasterMk cId="1384798471" sldId="2147483696"/>
              <pc:sldLayoutMk cId="296291416" sldId="2147483697"/>
              <ac:spMk id="10" creationId="{00000000-0000-0000-0000-000000000000}"/>
            </ac:spMkLst>
          </pc:spChg>
          <pc:spChg chg="mod">
            <ac:chgData name="Fake Test User" userId="SID-0" providerId="Test" clId="FakeClientId" dt="2019-02-01T08:02:31.522" v="5" actId="790"/>
            <ac:spMkLst>
              <pc:docMk/>
              <pc:sldMasterMk cId="1384798471" sldId="2147483696"/>
              <pc:sldLayoutMk cId="296291416" sldId="2147483697"/>
              <ac:spMk id="14" creationId="{00000000-0000-0000-0000-000000000000}"/>
            </ac:spMkLst>
          </pc:spChg>
          <pc:spChg chg="mod">
            <ac:chgData name="Fake Test User" userId="SID-0" providerId="Test" clId="FakeClientId" dt="2019-02-01T08:02:31.522" v="5" actId="790"/>
            <ac:spMkLst>
              <pc:docMk/>
              <pc:sldMasterMk cId="1384798471" sldId="2147483696"/>
              <pc:sldLayoutMk cId="296291416" sldId="2147483697"/>
              <ac:spMk id="20" creationId="{00000000-0000-0000-0000-000000000000}"/>
            </ac:spMkLst>
          </pc:spChg>
          <pc:spChg chg="mod">
            <ac:chgData name="Fake Test User" userId="SID-0" providerId="Test" clId="FakeClientId" dt="2019-02-01T08:02:31.522" v="5" actId="790"/>
            <ac:spMkLst>
              <pc:docMk/>
              <pc:sldMasterMk cId="1384798471" sldId="2147483696"/>
              <pc:sldLayoutMk cId="296291416" sldId="2147483697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2:40.942" v="6" actId="790"/>
          <pc:sldLayoutMkLst>
            <pc:docMk/>
            <pc:sldMasterMk cId="1384798471" sldId="2147483696"/>
            <pc:sldLayoutMk cId="1508111451" sldId="2147483698"/>
          </pc:sldLayoutMkLst>
          <pc:spChg chg="mod">
            <ac:chgData name="Fake Test User" userId="SID-0" providerId="Test" clId="FakeClientId" dt="2019-02-01T08:02:40.942" v="6" actId="790"/>
            <ac:spMkLst>
              <pc:docMk/>
              <pc:sldMasterMk cId="1384798471" sldId="2147483696"/>
              <pc:sldLayoutMk cId="1508111451" sldId="2147483698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2:40.942" v="6" actId="790"/>
            <ac:spMkLst>
              <pc:docMk/>
              <pc:sldMasterMk cId="1384798471" sldId="2147483696"/>
              <pc:sldLayoutMk cId="1508111451" sldId="2147483698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2:40.942" v="6" actId="790"/>
            <ac:spMkLst>
              <pc:docMk/>
              <pc:sldMasterMk cId="1384798471" sldId="2147483696"/>
              <pc:sldLayoutMk cId="1508111451" sldId="2147483698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2:40.942" v="6" actId="790"/>
            <ac:spMkLst>
              <pc:docMk/>
              <pc:sldMasterMk cId="1384798471" sldId="2147483696"/>
              <pc:sldLayoutMk cId="1508111451" sldId="2147483698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2:40.942" v="6" actId="790"/>
            <ac:spMkLst>
              <pc:docMk/>
              <pc:sldMasterMk cId="1384798471" sldId="2147483696"/>
              <pc:sldLayoutMk cId="1508111451" sldId="2147483698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2:50.347" v="7" actId="790"/>
          <pc:sldLayoutMkLst>
            <pc:docMk/>
            <pc:sldMasterMk cId="1384798471" sldId="2147483696"/>
            <pc:sldLayoutMk cId="2375703638" sldId="2147483699"/>
          </pc:sldLayoutMkLst>
          <pc:spChg chg="mod">
            <ac:chgData name="Fake Test User" userId="SID-0" providerId="Test" clId="FakeClientId" dt="2019-02-01T08:02:50.347" v="7" actId="790"/>
            <ac:spMkLst>
              <pc:docMk/>
              <pc:sldMasterMk cId="1384798471" sldId="2147483696"/>
              <pc:sldLayoutMk cId="2375703638" sldId="2147483699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2:50.347" v="7" actId="790"/>
            <ac:spMkLst>
              <pc:docMk/>
              <pc:sldMasterMk cId="1384798471" sldId="2147483696"/>
              <pc:sldLayoutMk cId="2375703638" sldId="2147483699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2:50.347" v="7" actId="790"/>
            <ac:spMkLst>
              <pc:docMk/>
              <pc:sldMasterMk cId="1384798471" sldId="2147483696"/>
              <pc:sldLayoutMk cId="2375703638" sldId="2147483699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02:50.347" v="7" actId="790"/>
            <ac:spMkLst>
              <pc:docMk/>
              <pc:sldMasterMk cId="1384798471" sldId="2147483696"/>
              <pc:sldLayoutMk cId="2375703638" sldId="2147483699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02:50.347" v="7" actId="790"/>
            <ac:spMkLst>
              <pc:docMk/>
              <pc:sldMasterMk cId="1384798471" sldId="2147483696"/>
              <pc:sldLayoutMk cId="2375703638" sldId="2147483699"/>
              <ac:spMk id="11" creationId="{00000000-0000-0000-0000-000000000000}"/>
            </ac:spMkLst>
          </pc:spChg>
          <pc:spChg chg="mod">
            <ac:chgData name="Fake Test User" userId="SID-0" providerId="Test" clId="FakeClientId" dt="2019-02-01T08:02:50.347" v="7" actId="790"/>
            <ac:spMkLst>
              <pc:docMk/>
              <pc:sldMasterMk cId="1384798471" sldId="2147483696"/>
              <pc:sldLayoutMk cId="2375703638" sldId="2147483699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2:58.142" v="8" actId="790"/>
          <pc:sldLayoutMkLst>
            <pc:docMk/>
            <pc:sldMasterMk cId="1384798471" sldId="2147483696"/>
            <pc:sldLayoutMk cId="2563167323" sldId="2147483700"/>
          </pc:sldLayoutMkLst>
          <pc:spChg chg="mod">
            <ac:chgData name="Fake Test User" userId="SID-0" providerId="Test" clId="FakeClientId" dt="2019-02-01T08:02:58.142" v="8" actId="790"/>
            <ac:spMkLst>
              <pc:docMk/>
              <pc:sldMasterMk cId="1384798471" sldId="2147483696"/>
              <pc:sldLayoutMk cId="2563167323" sldId="2147483700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2:58.142" v="8" actId="790"/>
            <ac:spMkLst>
              <pc:docMk/>
              <pc:sldMasterMk cId="1384798471" sldId="2147483696"/>
              <pc:sldLayoutMk cId="2563167323" sldId="2147483700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2:58.142" v="8" actId="790"/>
            <ac:spMkLst>
              <pc:docMk/>
              <pc:sldMasterMk cId="1384798471" sldId="2147483696"/>
              <pc:sldLayoutMk cId="2563167323" sldId="2147483700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2:58.142" v="8" actId="790"/>
            <ac:spMkLst>
              <pc:docMk/>
              <pc:sldMasterMk cId="1384798471" sldId="2147483696"/>
              <pc:sldLayoutMk cId="2563167323" sldId="2147483700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2:58.142" v="8" actId="790"/>
            <ac:spMkLst>
              <pc:docMk/>
              <pc:sldMasterMk cId="1384798471" sldId="2147483696"/>
              <pc:sldLayoutMk cId="2563167323" sldId="2147483700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02:58.142" v="8" actId="790"/>
            <ac:spMkLst>
              <pc:docMk/>
              <pc:sldMasterMk cId="1384798471" sldId="2147483696"/>
              <pc:sldLayoutMk cId="2563167323" sldId="214748370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3:06.375" v="9" actId="790"/>
          <pc:sldLayoutMkLst>
            <pc:docMk/>
            <pc:sldMasterMk cId="1384798471" sldId="2147483696"/>
            <pc:sldLayoutMk cId="3788508628" sldId="2147483701"/>
          </pc:sldLayoutMkLst>
          <pc:spChg chg="mod">
            <ac:chgData name="Fake Test User" userId="SID-0" providerId="Test" clId="FakeClientId" dt="2019-02-01T08:03:06.375" v="9" actId="790"/>
            <ac:spMkLst>
              <pc:docMk/>
              <pc:sldMasterMk cId="1384798471" sldId="2147483696"/>
              <pc:sldLayoutMk cId="3788508628" sldId="2147483701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3:06.375" v="9" actId="790"/>
            <ac:spMkLst>
              <pc:docMk/>
              <pc:sldMasterMk cId="1384798471" sldId="2147483696"/>
              <pc:sldLayoutMk cId="3788508628" sldId="2147483701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3:06.375" v="9" actId="790"/>
            <ac:spMkLst>
              <pc:docMk/>
              <pc:sldMasterMk cId="1384798471" sldId="2147483696"/>
              <pc:sldLayoutMk cId="3788508628" sldId="2147483701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3:06.375" v="9" actId="790"/>
            <ac:spMkLst>
              <pc:docMk/>
              <pc:sldMasterMk cId="1384798471" sldId="2147483696"/>
              <pc:sldLayoutMk cId="3788508628" sldId="2147483701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3:06.375" v="9" actId="790"/>
            <ac:spMkLst>
              <pc:docMk/>
              <pc:sldMasterMk cId="1384798471" sldId="2147483696"/>
              <pc:sldLayoutMk cId="3788508628" sldId="2147483701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03:06.375" v="9" actId="790"/>
            <ac:spMkLst>
              <pc:docMk/>
              <pc:sldMasterMk cId="1384798471" sldId="2147483696"/>
              <pc:sldLayoutMk cId="3788508628" sldId="2147483701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03:06.375" v="9" actId="790"/>
            <ac:spMkLst>
              <pc:docMk/>
              <pc:sldMasterMk cId="1384798471" sldId="2147483696"/>
              <pc:sldLayoutMk cId="3788508628" sldId="2147483701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03:06.375" v="9" actId="790"/>
            <ac:spMkLst>
              <pc:docMk/>
              <pc:sldMasterMk cId="1384798471" sldId="2147483696"/>
              <pc:sldLayoutMk cId="3788508628" sldId="214748370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3:17.764" v="10" actId="790"/>
          <pc:sldLayoutMkLst>
            <pc:docMk/>
            <pc:sldMasterMk cId="1384798471" sldId="2147483696"/>
            <pc:sldLayoutMk cId="76259687" sldId="2147483702"/>
          </pc:sldLayoutMkLst>
          <pc:spChg chg="mod">
            <ac:chgData name="Fake Test User" userId="SID-0" providerId="Test" clId="FakeClientId" dt="2019-02-01T08:03:17.764" v="10" actId="790"/>
            <ac:spMkLst>
              <pc:docMk/>
              <pc:sldMasterMk cId="1384798471" sldId="2147483696"/>
              <pc:sldLayoutMk cId="76259687" sldId="2147483702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3:17.764" v="10" actId="790"/>
            <ac:spMkLst>
              <pc:docMk/>
              <pc:sldMasterMk cId="1384798471" sldId="2147483696"/>
              <pc:sldLayoutMk cId="76259687" sldId="2147483702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3:17.764" v="10" actId="790"/>
            <ac:spMkLst>
              <pc:docMk/>
              <pc:sldMasterMk cId="1384798471" sldId="2147483696"/>
              <pc:sldLayoutMk cId="76259687" sldId="2147483702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3:17.764" v="10" actId="790"/>
            <ac:spMkLst>
              <pc:docMk/>
              <pc:sldMasterMk cId="1384798471" sldId="2147483696"/>
              <pc:sldLayoutMk cId="76259687" sldId="2147483702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3:25.794" v="11" actId="790"/>
          <pc:sldLayoutMkLst>
            <pc:docMk/>
            <pc:sldMasterMk cId="1384798471" sldId="2147483696"/>
            <pc:sldLayoutMk cId="1625344130" sldId="2147483703"/>
          </pc:sldLayoutMkLst>
          <pc:spChg chg="mod">
            <ac:chgData name="Fake Test User" userId="SID-0" providerId="Test" clId="FakeClientId" dt="2019-02-01T08:03:25.794" v="11" actId="790"/>
            <ac:spMkLst>
              <pc:docMk/>
              <pc:sldMasterMk cId="1384798471" sldId="2147483696"/>
              <pc:sldLayoutMk cId="1625344130" sldId="2147483703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3:25.794" v="11" actId="790"/>
            <ac:spMkLst>
              <pc:docMk/>
              <pc:sldMasterMk cId="1384798471" sldId="2147483696"/>
              <pc:sldLayoutMk cId="1625344130" sldId="2147483703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3:25.794" v="11" actId="790"/>
            <ac:spMkLst>
              <pc:docMk/>
              <pc:sldMasterMk cId="1384798471" sldId="2147483696"/>
              <pc:sldLayoutMk cId="1625344130" sldId="2147483703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3:35.979" v="12" actId="790"/>
          <pc:sldLayoutMkLst>
            <pc:docMk/>
            <pc:sldMasterMk cId="1384798471" sldId="2147483696"/>
            <pc:sldLayoutMk cId="503237041" sldId="2147483704"/>
          </pc:sldLayoutMkLst>
          <pc:spChg chg="mod">
            <ac:chgData name="Fake Test User" userId="SID-0" providerId="Test" clId="FakeClientId" dt="2019-02-01T08:03:35.979" v="12" actId="790"/>
            <ac:spMkLst>
              <pc:docMk/>
              <pc:sldMasterMk cId="1384798471" sldId="2147483696"/>
              <pc:sldLayoutMk cId="503237041" sldId="2147483704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3:35.979" v="12" actId="790"/>
            <ac:spMkLst>
              <pc:docMk/>
              <pc:sldMasterMk cId="1384798471" sldId="2147483696"/>
              <pc:sldLayoutMk cId="503237041" sldId="2147483704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3:35.979" v="12" actId="790"/>
            <ac:spMkLst>
              <pc:docMk/>
              <pc:sldMasterMk cId="1384798471" sldId="2147483696"/>
              <pc:sldLayoutMk cId="503237041" sldId="2147483704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3:35.979" v="12" actId="790"/>
            <ac:spMkLst>
              <pc:docMk/>
              <pc:sldMasterMk cId="1384798471" sldId="2147483696"/>
              <pc:sldLayoutMk cId="503237041" sldId="2147483704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3:35.979" v="12" actId="790"/>
            <ac:spMkLst>
              <pc:docMk/>
              <pc:sldMasterMk cId="1384798471" sldId="2147483696"/>
              <pc:sldLayoutMk cId="503237041" sldId="2147483704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03:35.979" v="12" actId="790"/>
            <ac:spMkLst>
              <pc:docMk/>
              <pc:sldMasterMk cId="1384798471" sldId="2147483696"/>
              <pc:sldLayoutMk cId="503237041" sldId="2147483704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3:45.071" v="13" actId="790"/>
          <pc:sldLayoutMkLst>
            <pc:docMk/>
            <pc:sldMasterMk cId="1384798471" sldId="2147483696"/>
            <pc:sldLayoutMk cId="2509225006" sldId="2147483705"/>
          </pc:sldLayoutMkLst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6" creationId="{00000000-0000-0000-0000-000000000000}"/>
            </ac:spMkLst>
          </pc:spChg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7" creationId="{00000000-0000-0000-0000-000000000000}"/>
            </ac:spMkLst>
          </pc:spChg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8" creationId="{00000000-0000-0000-0000-000000000000}"/>
            </ac:spMkLst>
          </pc:spChg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9" creationId="{00000000-0000-0000-0000-000000000000}"/>
            </ac:spMkLst>
          </pc:spChg>
          <pc:spChg chg="mod">
            <ac:chgData name="Fake Test User" userId="SID-0" providerId="Test" clId="FakeClientId" dt="2019-02-01T08:03:45.071" v="13" actId="790"/>
            <ac:spMkLst>
              <pc:docMk/>
              <pc:sldMasterMk cId="1384798471" sldId="2147483696"/>
              <pc:sldLayoutMk cId="2509225006" sldId="2147483705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3:57.350" v="14" actId="790"/>
          <pc:sldLayoutMkLst>
            <pc:docMk/>
            <pc:sldMasterMk cId="1384798471" sldId="2147483696"/>
            <pc:sldLayoutMk cId="2608474997" sldId="2147483706"/>
          </pc:sldLayoutMkLst>
          <pc:spChg chg="mod">
            <ac:chgData name="Fake Test User" userId="SID-0" providerId="Test" clId="FakeClientId" dt="2019-02-01T08:03:57.350" v="14" actId="790"/>
            <ac:spMkLst>
              <pc:docMk/>
              <pc:sldMasterMk cId="1384798471" sldId="2147483696"/>
              <pc:sldLayoutMk cId="2608474997" sldId="2147483706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3:57.350" v="14" actId="790"/>
            <ac:spMkLst>
              <pc:docMk/>
              <pc:sldMasterMk cId="1384798471" sldId="2147483696"/>
              <pc:sldLayoutMk cId="2608474997" sldId="2147483706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3:57.350" v="14" actId="790"/>
            <ac:spMkLst>
              <pc:docMk/>
              <pc:sldMasterMk cId="1384798471" sldId="2147483696"/>
              <pc:sldLayoutMk cId="2608474997" sldId="2147483706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3:57.350" v="14" actId="790"/>
            <ac:spMkLst>
              <pc:docMk/>
              <pc:sldMasterMk cId="1384798471" sldId="2147483696"/>
              <pc:sldLayoutMk cId="2608474997" sldId="2147483706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3:57.350" v="14" actId="790"/>
            <ac:spMkLst>
              <pc:docMk/>
              <pc:sldMasterMk cId="1384798471" sldId="2147483696"/>
              <pc:sldLayoutMk cId="2608474997" sldId="214748370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2-01T08:04:09.223" v="15" actId="790"/>
          <pc:sldLayoutMkLst>
            <pc:docMk/>
            <pc:sldMasterMk cId="1384798471" sldId="2147483696"/>
            <pc:sldLayoutMk cId="3029404732" sldId="2147483707"/>
          </pc:sldLayoutMkLst>
          <pc:spChg chg="mod">
            <ac:chgData name="Fake Test User" userId="SID-0" providerId="Test" clId="FakeClientId" dt="2019-02-01T08:04:09.223" v="15" actId="790"/>
            <ac:spMkLst>
              <pc:docMk/>
              <pc:sldMasterMk cId="1384798471" sldId="2147483696"/>
              <pc:sldLayoutMk cId="3029404732" sldId="2147483707"/>
              <ac:spMk id="2" creationId="{00000000-0000-0000-0000-000000000000}"/>
            </ac:spMkLst>
          </pc:spChg>
          <pc:spChg chg="mod">
            <ac:chgData name="Fake Test User" userId="SID-0" providerId="Test" clId="FakeClientId" dt="2019-02-01T08:04:09.223" v="15" actId="790"/>
            <ac:spMkLst>
              <pc:docMk/>
              <pc:sldMasterMk cId="1384798471" sldId="2147483696"/>
              <pc:sldLayoutMk cId="3029404732" sldId="2147483707"/>
              <ac:spMk id="3" creationId="{00000000-0000-0000-0000-000000000000}"/>
            </ac:spMkLst>
          </pc:spChg>
          <pc:spChg chg="mod">
            <ac:chgData name="Fake Test User" userId="SID-0" providerId="Test" clId="FakeClientId" dt="2019-02-01T08:04:09.223" v="15" actId="790"/>
            <ac:spMkLst>
              <pc:docMk/>
              <pc:sldMasterMk cId="1384798471" sldId="2147483696"/>
              <pc:sldLayoutMk cId="3029404732" sldId="2147483707"/>
              <ac:spMk id="4" creationId="{00000000-0000-0000-0000-000000000000}"/>
            </ac:spMkLst>
          </pc:spChg>
          <pc:spChg chg="mod">
            <ac:chgData name="Fake Test User" userId="SID-0" providerId="Test" clId="FakeClientId" dt="2019-02-01T08:04:09.223" v="15" actId="790"/>
            <ac:spMkLst>
              <pc:docMk/>
              <pc:sldMasterMk cId="1384798471" sldId="2147483696"/>
              <pc:sldLayoutMk cId="3029404732" sldId="2147483707"/>
              <ac:spMk id="5" creationId="{00000000-0000-0000-0000-000000000000}"/>
            </ac:spMkLst>
          </pc:spChg>
          <pc:spChg chg="mod">
            <ac:chgData name="Fake Test User" userId="SID-0" providerId="Test" clId="FakeClientId" dt="2019-02-01T08:04:09.223" v="15" actId="790"/>
            <ac:spMkLst>
              <pc:docMk/>
              <pc:sldMasterMk cId="1384798471" sldId="2147483696"/>
              <pc:sldLayoutMk cId="3029404732" sldId="2147483707"/>
              <ac:spMk id="6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1학년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배드민턴</c:v>
                </c:pt>
                <c:pt idx="1">
                  <c:v>클래식</c:v>
                </c:pt>
                <c:pt idx="2">
                  <c:v>기타</c:v>
                </c:pt>
                <c:pt idx="3">
                  <c:v>축구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1-43A8-8DCC-2D1DFA6F72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2학년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배드민턴</c:v>
                </c:pt>
                <c:pt idx="1">
                  <c:v>클래식</c:v>
                </c:pt>
                <c:pt idx="2">
                  <c:v>기타</c:v>
                </c:pt>
                <c:pt idx="3">
                  <c:v>축구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E1-43A8-8DCC-2D1DFA6F72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3학년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배드민턴</c:v>
                </c:pt>
                <c:pt idx="1">
                  <c:v>클래식</c:v>
                </c:pt>
                <c:pt idx="2">
                  <c:v>기타</c:v>
                </c:pt>
                <c:pt idx="3">
                  <c:v>축구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1-45C4-898F-93A25D308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733768"/>
        <c:axId val="199734552"/>
      </c:barChart>
      <c:catAx>
        <c:axId val="19973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99734552"/>
        <c:crosses val="autoZero"/>
        <c:auto val="1"/>
        <c:lblAlgn val="ctr"/>
        <c:lblOffset val="100"/>
        <c:noMultiLvlLbl val="0"/>
      </c:catAx>
      <c:valAx>
        <c:axId val="19973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9973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02735-2496-4A4C-8ED4-87BC6D95D4E2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2019-09-16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157CFDA-6ECB-4984-BC1D-18C52F42457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1725F6D-A803-4AC8-A545-1BC6F938A85F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7BF0A6-9DE7-4D4F-86C7-D6F614E2948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15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9854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7756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1896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F0A6-9DE7-4D4F-86C7-D6F614E29483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6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 hasCustomPrompt="1"/>
          </p:nvPr>
        </p:nvSpPr>
        <p:spPr>
          <a:xfrm>
            <a:off x="6012180" y="359898"/>
            <a:ext cx="5773420" cy="1472184"/>
          </a:xfrm>
        </p:spPr>
        <p:txBody>
          <a:bodyPr rtlCol="0" anchor="b"/>
          <a:lstStyle>
            <a:lvl1pPr algn="l"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pPr rtl="0"/>
            <a:r>
              <a:rPr lang="ko-KR" altLang="en-US" noProof="0"/>
              <a:t>클릭하여 마스터 제목 스타일 편집</a:t>
            </a:r>
            <a:endParaRPr kumimoji="0" lang="ko-KR" altLang="en-US" noProof="0"/>
          </a:p>
        </p:txBody>
      </p:sp>
      <p:pic>
        <p:nvPicPr>
          <p:cNvPr id="2" name="그림 1" descr="전구 클로즈업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 rtlCol="0"/>
          <a:lstStyle>
            <a:lvl1pPr marL="27432" indent="0" algn="l">
              <a:buNone/>
              <a:defRPr sz="2600" baseline="0">
                <a:solidFill>
                  <a:schemeClr val="tx2">
                    <a:shade val="30000"/>
                    <a:satMod val="1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E09BEE-6F97-41F1-B594-E94163382D8B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E3279468-FBB4-4303-8541-78D2B782B160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274641"/>
            <a:ext cx="7416800" cy="5851525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981F780-569F-4A69-802E-8A7417084DA6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DFAC1C3-9249-4D6F-924C-305590E87134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rtlCol="0" anchor="t"/>
          <a:lstStyle>
            <a:lvl1pPr algn="l">
              <a:lnSpc>
                <a:spcPts val="4500"/>
              </a:lnSpc>
              <a:buNone/>
              <a:defRPr sz="4000" b="1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pic>
        <p:nvPicPr>
          <p:cNvPr id="14" name="그림 13" descr="전구 필라멘트 클로즈업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805940" y="1066800"/>
            <a:ext cx="10166316" cy="1509712"/>
          </a:xfrm>
        </p:spPr>
        <p:txBody>
          <a:bodyPr rtlCol="0"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shade val="30000"/>
                    <a:satMod val="1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ko-KR" altLang="en-US" noProof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258B01-0E7E-4288-8779-40DD3617F2EF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914144" y="1524000"/>
            <a:ext cx="4876800" cy="4663440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extLst/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7034784" y="1524000"/>
            <a:ext cx="4876800" cy="4663440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extLst/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5016B48-7D47-48C0-BEBD-0E6FFFB4C7FE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rtlCol="0" anchor="ctr"/>
          <a:lstStyle>
            <a:lvl1pPr algn="ctr">
              <a:defRPr sz="4500" b="1" cap="none" baseline="0">
                <a:latin typeface="맑은 고딕" panose="020B0503020000020004" pitchFamily="50" charset="-127"/>
              </a:defRPr>
            </a:lvl1pPr>
            <a:extLst/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rtlCol="0"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ko-KR" altLang="en-US" noProof="0"/>
              <a:t>클릭하여 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 rtlCol="0"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 baseline="0">
                <a:latin typeface="맑은 고딕" panose="020B0503020000020004" pitchFamily="50" charset="-127"/>
              </a:defRPr>
            </a:lvl1pPr>
            <a:lvl2pPr>
              <a:lnSpc>
                <a:spcPct val="100000"/>
              </a:lnSpc>
              <a:spcBef>
                <a:spcPts val="700"/>
              </a:spcBef>
              <a:defRPr sz="2000" baseline="0">
                <a:latin typeface="맑은 고딕" panose="020B0503020000020004" pitchFamily="50" charset="-127"/>
              </a:defRPr>
            </a:lvl2pPr>
            <a:lvl3pPr>
              <a:lnSpc>
                <a:spcPct val="100000"/>
              </a:lnSpc>
              <a:spcBef>
                <a:spcPts val="700"/>
              </a:spcBef>
              <a:defRPr sz="1800" baseline="0">
                <a:latin typeface="맑은 고딕" panose="020B0503020000020004" pitchFamily="50" charset="-127"/>
              </a:defRPr>
            </a:lvl3pPr>
            <a:lvl4pPr>
              <a:lnSpc>
                <a:spcPct val="100000"/>
              </a:lnSpc>
              <a:spcBef>
                <a:spcPts val="700"/>
              </a:spcBef>
              <a:defRPr sz="1600" baseline="0">
                <a:latin typeface="맑은 고딕" panose="020B0503020000020004" pitchFamily="50" charset="-127"/>
              </a:defRPr>
            </a:lvl4pPr>
            <a:lvl5pPr>
              <a:lnSpc>
                <a:spcPct val="100000"/>
              </a:lnSpc>
              <a:spcBef>
                <a:spcPts val="700"/>
              </a:spcBef>
              <a:defRPr sz="1600" baseline="0">
                <a:latin typeface="맑은 고딕" panose="020B0503020000020004" pitchFamily="50" charset="-127"/>
              </a:defRPr>
            </a:lvl5pPr>
            <a:extLst/>
          </a:lstStyle>
          <a:p>
            <a:pPr lvl="0" rtl="0" eaLnBrk="1" latinLnBrk="0" hangingPunct="1"/>
            <a:r>
              <a:rPr lang="ko-KR" altLang="en-US" noProof="0"/>
              <a:t>클릭하여 마스터 텍스트 스타일 편집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rtlCol="0"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ko-KR" altLang="en-US" noProof="0"/>
              <a:t>클릭하여 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 rtlCol="0"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 baseline="0">
                <a:latin typeface="맑은 고딕" panose="020B0503020000020004" pitchFamily="50" charset="-127"/>
              </a:defRPr>
            </a:lvl1pPr>
            <a:lvl2pPr>
              <a:lnSpc>
                <a:spcPct val="100000"/>
              </a:lnSpc>
              <a:spcBef>
                <a:spcPts val="700"/>
              </a:spcBef>
              <a:defRPr sz="2000" baseline="0">
                <a:latin typeface="맑은 고딕" panose="020B0503020000020004" pitchFamily="50" charset="-127"/>
              </a:defRPr>
            </a:lvl2pPr>
            <a:lvl3pPr>
              <a:lnSpc>
                <a:spcPct val="100000"/>
              </a:lnSpc>
              <a:spcBef>
                <a:spcPts val="700"/>
              </a:spcBef>
              <a:defRPr sz="1800" baseline="0">
                <a:latin typeface="맑은 고딕" panose="020B0503020000020004" pitchFamily="50" charset="-127"/>
              </a:defRPr>
            </a:lvl3pPr>
            <a:lvl4pPr>
              <a:lnSpc>
                <a:spcPct val="100000"/>
              </a:lnSpc>
              <a:spcBef>
                <a:spcPts val="700"/>
              </a:spcBef>
              <a:defRPr sz="1600" baseline="0">
                <a:latin typeface="맑은 고딕" panose="020B0503020000020004" pitchFamily="50" charset="-127"/>
              </a:defRPr>
            </a:lvl4pPr>
            <a:lvl5pPr>
              <a:lnSpc>
                <a:spcPct val="100000"/>
              </a:lnSpc>
              <a:spcBef>
                <a:spcPts val="700"/>
              </a:spcBef>
              <a:defRPr sz="1600" baseline="0">
                <a:latin typeface="맑은 고딕" panose="020B0503020000020004" pitchFamily="50" charset="-127"/>
              </a:defRPr>
            </a:lvl5pPr>
            <a:extLst/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DEDCBA1B-A7A4-47F5-841E-69B603C939D5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rtlCol="0" anchor="ctr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2696EBF-78A3-4805-A6D6-F9B2654462B0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FAB59EC-26F0-4187-BF05-235023C68299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rtlCol="0" anchor="b"/>
          <a:lstStyle>
            <a:lvl1pPr algn="l">
              <a:lnSpc>
                <a:spcPts val="2000"/>
              </a:lnSpc>
              <a:buNone/>
              <a:defRPr sz="2200" b="1" cap="all" baseline="0">
                <a:latin typeface="맑은 고딕" panose="020B0503020000020004" pitchFamily="50" charset="-127"/>
              </a:defRPr>
            </a:lvl1pPr>
            <a:extLst/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1" hasCustomPrompt="1"/>
          </p:nvPr>
        </p:nvSpPr>
        <p:spPr>
          <a:xfrm>
            <a:off x="609600" y="2133601"/>
            <a:ext cx="10871200" cy="3992563"/>
          </a:xfrm>
        </p:spPr>
        <p:txBody>
          <a:bodyPr rtlCol="0"/>
          <a:lstStyle>
            <a:lvl1pPr>
              <a:defRPr sz="3200" baseline="0">
                <a:latin typeface="맑은 고딕" panose="020B0503020000020004" pitchFamily="50" charset="-127"/>
              </a:defRPr>
            </a:lvl1pPr>
            <a:lvl2pPr>
              <a:defRPr sz="2800" baseline="0">
                <a:latin typeface="맑은 고딕" panose="020B0503020000020004" pitchFamily="50" charset="-127"/>
              </a:defRPr>
            </a:lvl2pPr>
            <a:lvl3pPr>
              <a:defRPr sz="2400" baseline="0">
                <a:latin typeface="맑은 고딕" panose="020B0503020000020004" pitchFamily="50" charset="-127"/>
              </a:defRPr>
            </a:lvl3pPr>
            <a:lvl4pPr>
              <a:defRPr sz="2000" baseline="0">
                <a:latin typeface="맑은 고딕" panose="020B0503020000020004" pitchFamily="50" charset="-127"/>
              </a:defRPr>
            </a:lvl4pPr>
            <a:lvl5pPr>
              <a:defRPr sz="2000" baseline="0">
                <a:latin typeface="맑은 고딕" panose="020B0503020000020004" pitchFamily="50" charset="-127"/>
              </a:defRPr>
            </a:lvl5pPr>
            <a:extLst/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609600" y="1406964"/>
            <a:ext cx="10871200" cy="698500"/>
          </a:xfrm>
        </p:spPr>
        <p:txBody>
          <a:bodyPr rtlCol="0"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latin typeface="맑은 고딕" panose="020B0503020000020004" pitchFamily="50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93D0F35-EC6A-4867-B910-49EF7C90F821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rtlCol="0" anchor="b">
            <a:noAutofit/>
          </a:bodyPr>
          <a:lstStyle>
            <a:lvl1pPr algn="l">
              <a:buNone/>
              <a:defRPr sz="2100" b="1" baseline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8" name="직사각형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ko-KR" altLang="en-US" sz="3200" kern="1200" baseline="0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rtlCol="0" anchor="t"/>
          <a:lstStyle>
            <a:lvl1pPr marL="0" indent="0" algn="l" eaLnBrk="1" latinLnBrk="0" hangingPunct="1">
              <a:buNone/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pPr marL="0" algn="l" rtl="0" eaLnBrk="1" latinLnBrk="0" hangingPunct="1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순서도: 프로세스형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순서도: 프로세스형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baseline="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17600" y="4800600"/>
            <a:ext cx="5892800" cy="762000"/>
          </a:xfrm>
        </p:spPr>
        <p:txBody>
          <a:bodyPr rtlCol="0"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B67B86-82D1-4CEF-BC06-5AB68414DB00}" type="datetime1">
              <a:rPr lang="ko-KR" altLang="en-US" noProof="0" smtClean="0"/>
              <a:t>2019-09-16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 descr="전구 클로즈업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ko-KR" altLang="en-US" noProof="0"/>
              <a:t>클릭하여 마스터 제목 스타일 편집</a:t>
            </a:r>
            <a:endParaRPr kumimoji="0" lang="ko-KR" altLang="en-US" noProof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ko-KR" altLang="en-US" noProof="0"/>
              <a:t>클릭하여 마스터 텍스트 스타일 편집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rtlCol="0" anchor="b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fld id="{98B2E49A-D6DB-4642-9639-D1B37BEE0D66}" type="datetime1">
              <a:rPr lang="ko-KR" altLang="en-US" noProof="0" smtClean="0"/>
              <a:t>2019-09-16</a:t>
            </a:fld>
            <a:endParaRPr lang="ko-KR" altLang="en-US" noProof="0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rtlCol="0" anchor="b"/>
          <a:lstStyle>
            <a:lvl1pPr eaLnBrk="1" latinLnBrk="0" hangingPunct="1">
              <a:defRPr kumimoji="0" sz="1200" baseline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rtlCol="0" anchor="b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extLst/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300" b="0" kern="1200" baseline="0">
          <a:solidFill>
            <a:schemeClr val="accent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/>
              <a:t>학생 여러분, 환영합니다!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dirty="0" smtClean="0"/>
              <a:t>학년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532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dirty="0" smtClean="0"/>
              <a:t>학년에 </a:t>
            </a:r>
            <a:r>
              <a:rPr lang="ko-KR" dirty="0"/>
              <a:t>올라온 것을 축하합니다.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914144" y="1447800"/>
            <a:ext cx="7360485" cy="4800600"/>
          </a:xfrm>
        </p:spPr>
        <p:txBody>
          <a:bodyPr anchor="t"/>
          <a:lstStyle/>
          <a:p>
            <a:r>
              <a:rPr lang="en-US" altLang="ko-KR" spc="-150" dirty="0" smtClean="0"/>
              <a:t>1</a:t>
            </a:r>
            <a:r>
              <a:rPr altLang="en-US" spc="-150" dirty="0" smtClean="0"/>
              <a:t>학년에 </a:t>
            </a:r>
            <a:r>
              <a:rPr lang="ko-KR" spc="-150" dirty="0"/>
              <a:t>대해서, 그리고 여러분이 사용할 이 교실에 대해 간단하게 소개하겠습니다.</a:t>
            </a:r>
          </a:p>
          <a:p>
            <a:r>
              <a:rPr lang="ko-KR" spc="-150" smtClean="0"/>
              <a:t>진행 중에 질문이 있으면 </a:t>
            </a:r>
            <a:r>
              <a:rPr lang="ko-KR" altLang="en-US" spc="-150" smtClean="0"/>
              <a:t>손을 들어 주시면 감사하겠습니다</a:t>
            </a:r>
            <a:r>
              <a:rPr lang="en-US" altLang="ko-KR" spc="-150" smtClean="0"/>
              <a:t>.</a:t>
            </a:r>
            <a:endParaRPr lang="ko-KR" spc="-150" dirty="0"/>
          </a:p>
        </p:txBody>
      </p:sp>
    </p:spTree>
    <p:extLst>
      <p:ext uri="{BB962C8B-B14F-4D97-AF65-F5344CB8AC3E}">
        <p14:creationId xmlns:p14="http://schemas.microsoft.com/office/powerpoint/2010/main" val="29980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지도 목표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/>
              <a:t>여러분이 </a:t>
            </a:r>
            <a:r>
              <a:rPr lang="en-US" altLang="ko-KR" dirty="0" smtClean="0"/>
              <a:t>1</a:t>
            </a:r>
            <a:r>
              <a:rPr lang="ko-KR" dirty="0" smtClean="0"/>
              <a:t>학년을 </a:t>
            </a:r>
            <a:r>
              <a:rPr lang="ko-KR" dirty="0"/>
              <a:t>성공적으로 마치기 위해 필요한 학문적, 사회적 기술을 배우도록 도와 줍니다.</a:t>
            </a:r>
          </a:p>
          <a:p>
            <a:r>
              <a:rPr lang="ko-KR" dirty="0"/>
              <a:t>서로 협력하며 화기애애한 교실 분위기를 조성합니다.</a:t>
            </a:r>
          </a:p>
          <a:p>
            <a:r>
              <a:rPr lang="ko-KR" dirty="0"/>
              <a:t>새로운 친구를 사귀고 새로운 관심거리를 찾을 수 있도록 도와 줍니다.</a:t>
            </a:r>
          </a:p>
        </p:txBody>
      </p:sp>
    </p:spTree>
    <p:extLst>
      <p:ext uri="{BB962C8B-B14F-4D97-AF65-F5344CB8AC3E}">
        <p14:creationId xmlns:p14="http://schemas.microsoft.com/office/powerpoint/2010/main" val="19916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학급 규칙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dirty="0"/>
              <a:t>교실은 여러 사람이 생활하는 곳입니다. 우리 모두가 잘 지내려면 몇 가지 규칙이 필요합니다.</a:t>
            </a:r>
          </a:p>
          <a:p>
            <a:r>
              <a:rPr lang="ko-KR" dirty="0"/>
              <a:t>학급 규칙은 다음과 같습니다.</a:t>
            </a:r>
          </a:p>
          <a:p>
            <a:pPr lvl="1"/>
            <a:r>
              <a:rPr lang="ko-KR" dirty="0"/>
              <a:t>서로 존중하고 책임 의식을 갖자.</a:t>
            </a:r>
          </a:p>
          <a:p>
            <a:pPr lvl="1"/>
            <a:r>
              <a:rPr lang="ko-KR" dirty="0"/>
              <a:t>질서를 지키고 규칙을 따르자.</a:t>
            </a:r>
          </a:p>
          <a:p>
            <a:pPr lvl="1"/>
            <a:r>
              <a:rPr lang="ko-KR" dirty="0"/>
              <a:t>시간을 엄수하자.</a:t>
            </a:r>
          </a:p>
          <a:p>
            <a:pPr lvl="1"/>
            <a:r>
              <a:rPr lang="ko-KR" dirty="0"/>
              <a:t>준비된 자세로 수업에 임하자.</a:t>
            </a:r>
          </a:p>
        </p:txBody>
      </p:sp>
    </p:spTree>
    <p:extLst>
      <p:ext uri="{BB962C8B-B14F-4D97-AF65-F5344CB8AC3E}">
        <p14:creationId xmlns:p14="http://schemas.microsoft.com/office/powerpoint/2010/main" val="376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title="차트가 있는 제목 및 내용 레이아웃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동아리 만족도 현황</a:t>
            </a:r>
            <a:endParaRPr lang="ko-KR" altLang="en-US" dirty="0"/>
          </a:p>
        </p:txBody>
      </p:sp>
      <p:graphicFrame>
        <p:nvGraphicFramePr>
          <p:cNvPr id="6" name="내용 개체 틀 5" descr="묶은 세로 막대형 차트 표시&#10;3개의 계열과 4개의 범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01063"/>
              </p:ext>
            </p:extLst>
          </p:nvPr>
        </p:nvGraphicFramePr>
        <p:xfrm>
          <a:off x="1914525" y="1447800"/>
          <a:ext cx="9996488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5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조직도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16062" y="1659987"/>
            <a:ext cx="1674055" cy="5908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교무부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13717" y="3064412"/>
            <a:ext cx="1674055" cy="5627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r>
              <a:rPr lang="ko-KR" altLang="en-US" smtClean="0"/>
              <a:t>학년부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995225" y="2757268"/>
            <a:ext cx="472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  <a:endCxn id="6" idx="0"/>
          </p:cNvCxnSpPr>
          <p:nvPr/>
        </p:nvCxnSpPr>
        <p:spPr>
          <a:xfrm flipH="1">
            <a:off x="6250745" y="2250830"/>
            <a:ext cx="2345" cy="81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21969" y="2771335"/>
            <a:ext cx="14068" cy="37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992880" y="2754922"/>
            <a:ext cx="14068" cy="37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79299" y="3080825"/>
            <a:ext cx="1674055" cy="5627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학년부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48954" y="3050345"/>
            <a:ext cx="1674055" cy="5627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r>
              <a:rPr lang="ko-KR" altLang="en-US" smtClean="0"/>
              <a:t>학년부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아이디어 디자인 서식 파일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796_TF03460521" id="{956DD3AB-E547-4AF3-89FD-92E3C54C96A8}" vid="{F0992119-C9B6-4D83-9156-35D2D5AE02CB}"/>
    </a:ext>
  </a:extLst>
</a:theme>
</file>

<file path=ppt/theme/theme2.xml><?xml version="1.0" encoding="utf-8"?>
<a:theme xmlns:a="http://schemas.openxmlformats.org/drawingml/2006/main" name="Office 테마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아이디어 디자인 슬라이드</Template>
  <TotalTime>34</TotalTime>
  <Words>127</Words>
  <Application>Microsoft Office PowerPoint</Application>
  <PresentationFormat>와이드스크린</PresentationFormat>
  <Paragraphs>27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Century Gothic</vt:lpstr>
      <vt:lpstr>Verdana</vt:lpstr>
      <vt:lpstr>Wingdings 2</vt:lpstr>
      <vt:lpstr>아이디어 디자인 서식 파일</vt:lpstr>
      <vt:lpstr>1학년</vt:lpstr>
      <vt:lpstr>1학년에 올라온 것을 축하합니다.</vt:lpstr>
      <vt:lpstr>지도 목표</vt:lpstr>
      <vt:lpstr>학급 규칙</vt:lpstr>
      <vt:lpstr>동아리 만족도 현황</vt:lpstr>
      <vt:lpstr>조직도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1학년</dc:title>
  <dc:creator>gongcom2</dc:creator>
  <cp:lastModifiedBy>gongcom2</cp:lastModifiedBy>
  <cp:revision>6</cp:revision>
  <dcterms:created xsi:type="dcterms:W3CDTF">2019-09-13T12:16:15Z</dcterms:created>
  <dcterms:modified xsi:type="dcterms:W3CDTF">2019-09-16T12:36:16Z</dcterms:modified>
</cp:coreProperties>
</file>