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1"/>
  </p:notesMasterIdLst>
  <p:handoutMasterIdLst>
    <p:handoutMasterId r:id="rId12"/>
  </p:handoutMasterIdLst>
  <p:sldIdLst>
    <p:sldId id="257" r:id="rId5"/>
    <p:sldId id="258" r:id="rId6"/>
    <p:sldId id="262" r:id="rId7"/>
    <p:sldId id="259" r:id="rId8"/>
    <p:sldId id="260" r:id="rId9"/>
    <p:sldId id="263" r:id="rId1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초등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20040000"/>
              </a:lightRig>
            </a:scene3d>
            <a:sp3d contourW="12700">
              <a:bevelT w="38100" h="25400" prst="softRound"/>
              <a:contourClr>
                <a:scrgbClr r="0" g="0" b="0"/>
              </a:contourClr>
            </a:sp3d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2012</c:v>
                </c:pt>
                <c:pt idx="2">
                  <c:v>2015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3D-47FF-9409-E266CD4F89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중고등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20040000"/>
              </a:lightRig>
            </a:scene3d>
            <a:sp3d contourW="12700">
              <a:bevelT w="38100" h="25400" prst="softRound"/>
              <a:contourClr>
                <a:scrgbClr r="0" g="0" b="0"/>
              </a:contourClr>
            </a:sp3d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2012</c:v>
                </c:pt>
                <c:pt idx="2">
                  <c:v>2015</c:v>
                </c:pt>
                <c:pt idx="3">
                  <c:v>2019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3D-47FF-9409-E266CD4F89C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대학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20040000"/>
              </a:lightRig>
            </a:scene3d>
            <a:sp3d contourW="12700">
              <a:bevelT w="38100" h="25400" prst="softRound"/>
              <a:contourClr>
                <a:scrgbClr r="0" g="0" b="0"/>
              </a:contourClr>
            </a:sp3d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2012</c:v>
                </c:pt>
                <c:pt idx="2">
                  <c:v>2015</c:v>
                </c:pt>
                <c:pt idx="3">
                  <c:v>2019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3D-47FF-9409-E266CD4F89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15740944"/>
        <c:axId val="615740160"/>
      </c:barChart>
      <c:catAx>
        <c:axId val="61574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pPr>
            <a:endParaRPr lang="ko-KR"/>
          </a:p>
        </c:txPr>
        <c:crossAx val="615740160"/>
        <c:crosses val="autoZero"/>
        <c:auto val="1"/>
        <c:lblAlgn val="ctr"/>
        <c:lblOffset val="100"/>
        <c:noMultiLvlLbl val="0"/>
      </c:catAx>
      <c:valAx>
        <c:axId val="61574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pPr>
            <a:endParaRPr lang="ko-KR"/>
          </a:p>
        </c:txPr>
        <c:crossAx val="615740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Malgun Gothic" panose="020B0503020000020004" pitchFamily="50" charset="-127"/>
          <a:ea typeface="Malgun Gothic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spc="1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C0A2D-1E14-48E9-8C0A-94C3865FDED7}" type="datetime4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2019년 9월 13일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CC32C-8AFE-4BF6-BB6C-B2C7F866742C}" type="slidenum"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29854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A89CD8EF-4C3B-4A96-ABCB-151DEC02EEF6}" type="datetime4">
              <a:rPr lang="ko-KR" altLang="en-US" smtClean="0"/>
              <a:t>2019년 9월 13일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dirty="0" smtClean="0"/>
              <a:t>마스터 텍스트 스타일 편집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C9AAB867-D93F-4854-8FCE-3FD7AB4BEA1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637385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AB867-D93F-4854-8FCE-3FD7AB4BEA1F}" type="slidenum"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1733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AB867-D93F-4854-8FCE-3FD7AB4BEA1F}" type="slidenum"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5917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AB867-D93F-4854-8FCE-3FD7AB4BEA1F}" type="slidenum"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4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5296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AAB867-D93F-4854-8FCE-3FD7AB4BEA1F}" type="slidenum"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5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2005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9DFF-F356-4176-BE20-302C964E207C}" type="datetime4">
              <a:rPr lang="ko-KR" altLang="en-US" smtClean="0"/>
              <a:pPr/>
              <a:t>2019년 9월 13일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A5146F-7E80-4C81-B445-3940FBA44A7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7088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8779-0D4E-49FE-8E3B-8F902ED3481C}" type="datetime4">
              <a:rPr lang="ko-KR" altLang="en-US" smtClean="0"/>
              <a:t>2019년 9월 13일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146F-7E80-4C81-B445-3940FBA44A78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861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8A16-DE66-402B-9981-05145747D4C6}" type="datetime4">
              <a:rPr lang="ko-KR" altLang="en-US" smtClean="0"/>
              <a:t>2019년 9월 13일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146F-7E80-4C81-B445-3940FBA44A78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042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160F-90F2-42D3-A732-6A765D7EC6C4}" type="datetime4">
              <a:rPr lang="ko-KR" altLang="en-US" smtClean="0"/>
              <a:pPr/>
              <a:t>2019년 9월 13일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146F-7E80-4C81-B445-3940FBA44A7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69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3A45-99A6-464B-8E2C-0724429CFB0D}" type="datetime4">
              <a:rPr lang="ko-KR" altLang="en-US" smtClean="0"/>
              <a:t>2019년 9월 13일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146F-7E80-4C81-B445-3940FBA44A78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4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5D13-504F-4A6D-9A1C-AF9335A6D7E2}" type="datetime4">
              <a:rPr lang="ko-KR" altLang="en-US" smtClean="0"/>
              <a:pPr/>
              <a:t>2019년 9월 13일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146F-7E80-4C81-B445-3940FBA44A7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384750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66B9-D401-487A-813C-C9B4F2546CE3}" type="datetime4">
              <a:rPr lang="ko-KR" altLang="en-US" noProof="0" smtClean="0"/>
              <a:t>2019년 9월 13일</a:t>
            </a:fld>
            <a:endParaRPr lang="ko-KR" alt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146F-7E80-4C81-B445-3940FBA44A7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0473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844B-6301-4514-A60F-ED47106B428B}" type="datetime4">
              <a:rPr lang="ko-KR" altLang="en-US" smtClean="0"/>
              <a:t>2019년 9월 13일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146F-7E80-4C81-B445-3940FBA44A78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275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5D13-504F-4A6D-9A1C-AF9335A6D7E2}" type="datetime4">
              <a:rPr lang="ko-KR" altLang="en-US" smtClean="0"/>
              <a:pPr/>
              <a:t>2019년 9월 13일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146F-7E80-4C81-B445-3940FBA44A7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8516272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609C-3F5B-44A4-8427-96FE8DA10E31}" type="datetime4">
              <a:rPr lang="ko-KR" altLang="en-US" smtClean="0"/>
              <a:t>2019년 9월 13일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146F-7E80-4C81-B445-3940FBA44A78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4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60CF-60EA-4DF8-9578-4387324A9DBA}" type="datetime4">
              <a:rPr lang="ko-KR" altLang="en-US" smtClean="0"/>
              <a:t>2019년 9월 13일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5146F-7E80-4C81-B445-3940FBA44A78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45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65D13-504F-4A6D-9A1C-AF9335A6D7E2}" type="datetime4">
              <a:rPr lang="ko-KR" altLang="en-US" smtClean="0"/>
              <a:pPr/>
              <a:t>2019년 9월 13일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5146F-7E80-4C81-B445-3940FBA44A7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437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역사 탐방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00</a:t>
            </a:r>
            <a:r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학교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068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장소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폭발 1 1"/>
          <p:cNvSpPr/>
          <p:nvPr/>
        </p:nvSpPr>
        <p:spPr>
          <a:xfrm>
            <a:off x="4544008" y="2715208"/>
            <a:ext cx="1838131" cy="151156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42588" y="3209731"/>
            <a:ext cx="206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장소 확인할 것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7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L 0.25 0.25 L 0 0.25 L 0 0 Z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L 0.25 0.25 L 0 0.25 L 0 0 Z" pathEditMode="relative" ptsTypes="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제목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540000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기록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5" name="텍스트 상자 194">
            <a:extLst>
              <a:ext uri="{FF2B5EF4-FFF2-40B4-BE49-F238E27FC236}">
                <a16:creationId xmlns:a16="http://schemas.microsoft.com/office/drawing/2014/main" id="{2BD778E6-D334-4389-B4C0-6C793B6E1E82}"/>
              </a:ext>
            </a:extLst>
          </p:cNvPr>
          <p:cNvSpPr txBox="1"/>
          <p:nvPr/>
        </p:nvSpPr>
        <p:spPr>
          <a:xfrm>
            <a:off x="791680" y="2937882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rtl="0"/>
            <a:r>
              <a:rPr lang="en-US" altLang="ko-KR" sz="10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20YY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5" name="그룹 4" title="중요 시점 텍스트">
            <a:extLst>
              <a:ext uri="{FF2B5EF4-FFF2-40B4-BE49-F238E27FC236}">
                <a16:creationId xmlns:a16="http://schemas.microsoft.com/office/drawing/2014/main" id="{115A178B-57C4-4B9D-B684-21A92431913E}"/>
              </a:ext>
            </a:extLst>
          </p:cNvPr>
          <p:cNvGrpSpPr/>
          <p:nvPr/>
        </p:nvGrpSpPr>
        <p:grpSpPr>
          <a:xfrm>
            <a:off x="704589" y="4957881"/>
            <a:ext cx="1294782" cy="727511"/>
            <a:chOff x="1510892" y="3741332"/>
            <a:chExt cx="1294782" cy="727511"/>
          </a:xfrm>
        </p:grpSpPr>
        <p:sp>
          <p:nvSpPr>
            <p:cNvPr id="60" name="텍스트 상자 59">
              <a:extLst>
                <a:ext uri="{FF2B5EF4-FFF2-40B4-BE49-F238E27FC236}">
                  <a16:creationId xmlns:a16="http://schemas.microsoft.com/office/drawing/2014/main" id="{3DD2C9D1-5E8D-4ED2-989C-330D6753B965}"/>
                </a:ext>
              </a:extLst>
            </p:cNvPr>
            <p:cNvSpPr txBox="1"/>
            <p:nvPr/>
          </p:nvSpPr>
          <p:spPr>
            <a:xfrm>
              <a:off x="1510892" y="3741332"/>
              <a:ext cx="129478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중요 시점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1" name="텍스트 상자 60">
              <a:extLst>
                <a:ext uri="{FF2B5EF4-FFF2-40B4-BE49-F238E27FC236}">
                  <a16:creationId xmlns:a16="http://schemas.microsoft.com/office/drawing/2014/main" id="{A6E28C73-4CCB-4BDB-82CA-BEE3A58D33D9}"/>
                </a:ext>
              </a:extLst>
            </p:cNvPr>
            <p:cNvSpPr txBox="1"/>
            <p:nvPr/>
          </p:nvSpPr>
          <p:spPr>
            <a:xfrm>
              <a:off x="1510892" y="4049788"/>
              <a:ext cx="12947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간단한 설명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3" name="텍스트 상자 62">
              <a:extLst>
                <a:ext uri="{FF2B5EF4-FFF2-40B4-BE49-F238E27FC236}">
                  <a16:creationId xmlns:a16="http://schemas.microsoft.com/office/drawing/2014/main" id="{36E6E519-8D5B-4E7C-9E35-2BB710F5C3A8}"/>
                </a:ext>
              </a:extLst>
            </p:cNvPr>
            <p:cNvSpPr txBox="1"/>
            <p:nvPr/>
          </p:nvSpPr>
          <p:spPr>
            <a:xfrm>
              <a:off x="1510893" y="4233106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20YY</a:t>
              </a:r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년 </a:t>
              </a:r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Q1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3" name="타원 2" title="중요 시점 번호">
            <a:extLst>
              <a:ext uri="{FF2B5EF4-FFF2-40B4-BE49-F238E27FC236}">
                <a16:creationId xmlns:a16="http://schemas.microsoft.com/office/drawing/2014/main" id="{48C9F9AC-FF55-4E72-9915-ACA228CA757C}"/>
              </a:ext>
            </a:extLst>
          </p:cNvPr>
          <p:cNvSpPr/>
          <p:nvPr/>
        </p:nvSpPr>
        <p:spPr>
          <a:xfrm>
            <a:off x="1148144" y="4457098"/>
            <a:ext cx="407673" cy="40767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ko-KR" sz="10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</a:t>
            </a:r>
            <a:endParaRPr lang="en-US" altLang="ko-KR" sz="10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8" name="그래픽 27" title="설명선">
            <a:extLst>
              <a:ext uri="{FF2B5EF4-FFF2-40B4-BE49-F238E27FC236}">
                <a16:creationId xmlns:a16="http://schemas.microsoft.com/office/drawing/2014/main" id="{4B1B5F0D-3B40-45B0-8532-640441049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933310" y="3915499"/>
            <a:ext cx="581025" cy="295275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782971" y="1320024"/>
            <a:ext cx="1294782" cy="1220792"/>
            <a:chOff x="782971" y="1320024"/>
            <a:chExt cx="1294782" cy="1220792"/>
          </a:xfrm>
        </p:grpSpPr>
        <p:grpSp>
          <p:nvGrpSpPr>
            <p:cNvPr id="29" name="그룹 28" descr="중요 시점 텍스트">
              <a:extLst>
                <a:ext uri="{FF2B5EF4-FFF2-40B4-BE49-F238E27FC236}">
                  <a16:creationId xmlns:a16="http://schemas.microsoft.com/office/drawing/2014/main" id="{74D039CB-9CCD-4259-A336-75EB51910395}"/>
                </a:ext>
              </a:extLst>
            </p:cNvPr>
            <p:cNvGrpSpPr/>
            <p:nvPr/>
          </p:nvGrpSpPr>
          <p:grpSpPr>
            <a:xfrm>
              <a:off x="782971" y="1320024"/>
              <a:ext cx="1294782" cy="727651"/>
              <a:chOff x="1067019" y="1174884"/>
              <a:chExt cx="1294782" cy="727651"/>
            </a:xfrm>
          </p:grpSpPr>
          <p:sp>
            <p:nvSpPr>
              <p:cNvPr id="115" name="텍스트 상자 114">
                <a:extLst>
                  <a:ext uri="{FF2B5EF4-FFF2-40B4-BE49-F238E27FC236}">
                    <a16:creationId xmlns:a16="http://schemas.microsoft.com/office/drawing/2014/main" id="{0618AC60-DF13-401B-AC73-91C3F019CB3C}"/>
                  </a:ext>
                </a:extLst>
              </p:cNvPr>
              <p:cNvSpPr txBox="1"/>
              <p:nvPr/>
            </p:nvSpPr>
            <p:spPr>
              <a:xfrm>
                <a:off x="1067019" y="1174884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rtl="0"/>
                <a:r>
                  <a: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중요 시점</a:t>
                </a:r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116" name="텍스트 상자 115">
                <a:extLst>
                  <a:ext uri="{FF2B5EF4-FFF2-40B4-BE49-F238E27FC236}">
                    <a16:creationId xmlns:a16="http://schemas.microsoft.com/office/drawing/2014/main" id="{5938A122-F3F6-4956-953F-D7D83254FFD4}"/>
                  </a:ext>
                </a:extLst>
              </p:cNvPr>
              <p:cNvSpPr txBox="1"/>
              <p:nvPr/>
            </p:nvSpPr>
            <p:spPr>
              <a:xfrm>
                <a:off x="1067019" y="1483340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rtl="0"/>
                <a:r>
                  <a:rPr lang="ko-KR" altLang="en-US"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간단한 설명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117" name="텍스트 상자 116">
                <a:extLst>
                  <a:ext uri="{FF2B5EF4-FFF2-40B4-BE49-F238E27FC236}">
                    <a16:creationId xmlns:a16="http://schemas.microsoft.com/office/drawing/2014/main" id="{1F787D19-74CB-4E43-A8E2-2A3F0A45D221}"/>
                  </a:ext>
                </a:extLst>
              </p:cNvPr>
              <p:cNvSpPr txBox="1"/>
              <p:nvPr/>
            </p:nvSpPr>
            <p:spPr>
              <a:xfrm>
                <a:off x="1067020" y="1666798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rtl="0"/>
                <a:r>
                  <a:rPr lang="en-US" altLang="ko-KR"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20YY</a:t>
                </a:r>
                <a:r>
                  <a:rPr lang="ko-KR" altLang="en-US"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년 </a:t>
                </a:r>
                <a:r>
                  <a:rPr lang="en-US" altLang="ko-KR"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Q2</a:t>
                </a:r>
                <a:endPara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sp>
          <p:nvSpPr>
            <p:cNvPr id="114" name="타원 113" title="중요 시점 번호">
              <a:extLst>
                <a:ext uri="{FF2B5EF4-FFF2-40B4-BE49-F238E27FC236}">
                  <a16:creationId xmlns:a16="http://schemas.microsoft.com/office/drawing/2014/main" id="{1A9A1384-BB26-4C08-8F02-CABB6507B872}"/>
                </a:ext>
              </a:extLst>
            </p:cNvPr>
            <p:cNvSpPr/>
            <p:nvPr/>
          </p:nvSpPr>
          <p:spPr>
            <a:xfrm>
              <a:off x="1223822" y="2133143"/>
              <a:ext cx="407673" cy="40767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rtl="0"/>
              <a:r>
                <a:rPr lang="en-US" altLang="ko-KR" sz="100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02</a:t>
              </a:r>
              <a:endParaRPr lang="en-US" altLang="ko-KR" sz="10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pic>
        <p:nvPicPr>
          <p:cNvPr id="176" name="그래픽 175" title="설명선">
            <a:extLst>
              <a:ext uri="{FF2B5EF4-FFF2-40B4-BE49-F238E27FC236}">
                <a16:creationId xmlns:a16="http://schemas.microsoft.com/office/drawing/2014/main" id="{B93F302A-1971-452D-AFCA-DD02DB91D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1282716" y="2801036"/>
            <a:ext cx="581025" cy="295275"/>
          </a:xfrm>
          <a:prstGeom prst="rect">
            <a:avLst/>
          </a:prstGeom>
        </p:spPr>
      </p:pic>
      <p:sp>
        <p:nvSpPr>
          <p:cNvPr id="196" name="텍스트 상자 195">
            <a:extLst>
              <a:ext uri="{FF2B5EF4-FFF2-40B4-BE49-F238E27FC236}">
                <a16:creationId xmlns:a16="http://schemas.microsoft.com/office/drawing/2014/main" id="{9E24B3E5-9E8A-4B3A-ADB6-4481250B3F2A}"/>
              </a:ext>
            </a:extLst>
          </p:cNvPr>
          <p:cNvSpPr txBox="1"/>
          <p:nvPr/>
        </p:nvSpPr>
        <p:spPr>
          <a:xfrm>
            <a:off x="3382576" y="2940070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rtl="0"/>
            <a:r>
              <a:rPr lang="en-US" altLang="ko-KR" sz="10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20YY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6" name="그룹 3"/>
          <p:cNvGrpSpPr/>
          <p:nvPr/>
        </p:nvGrpSpPr>
        <p:grpSpPr>
          <a:xfrm>
            <a:off x="3328903" y="4434293"/>
            <a:ext cx="1294782" cy="1251099"/>
            <a:chOff x="3328903" y="4434293"/>
            <a:chExt cx="1294782" cy="1251099"/>
          </a:xfrm>
        </p:grpSpPr>
        <p:grpSp>
          <p:nvGrpSpPr>
            <p:cNvPr id="120" name="그룹 119" title="중요 시점 텍스트">
              <a:extLst>
                <a:ext uri="{FF2B5EF4-FFF2-40B4-BE49-F238E27FC236}">
                  <a16:creationId xmlns:a16="http://schemas.microsoft.com/office/drawing/2014/main" id="{B15CF98A-C041-4C54-83E0-D6B1A0165558}"/>
                </a:ext>
              </a:extLst>
            </p:cNvPr>
            <p:cNvGrpSpPr/>
            <p:nvPr/>
          </p:nvGrpSpPr>
          <p:grpSpPr>
            <a:xfrm>
              <a:off x="3328903" y="4957881"/>
              <a:ext cx="1294782" cy="727511"/>
              <a:chOff x="2110555" y="2162177"/>
              <a:chExt cx="1294782" cy="727511"/>
            </a:xfrm>
          </p:grpSpPr>
          <p:sp>
            <p:nvSpPr>
              <p:cNvPr id="121" name="텍스트 상자 120">
                <a:extLst>
                  <a:ext uri="{FF2B5EF4-FFF2-40B4-BE49-F238E27FC236}">
                    <a16:creationId xmlns:a16="http://schemas.microsoft.com/office/drawing/2014/main" id="{364C8657-37CD-432B-AD71-7255D32855F5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rtl="0"/>
                <a:r>
                  <a: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중요 시점</a:t>
                </a:r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122" name="텍스트 상자 121">
                <a:extLst>
                  <a:ext uri="{FF2B5EF4-FFF2-40B4-BE49-F238E27FC236}">
                    <a16:creationId xmlns:a16="http://schemas.microsoft.com/office/drawing/2014/main" id="{5D435BCF-D2D6-4341-809F-90860DEAC612}"/>
                  </a:ext>
                </a:extLst>
              </p:cNvPr>
              <p:cNvSpPr txBox="1"/>
              <p:nvPr/>
            </p:nvSpPr>
            <p:spPr>
              <a:xfrm>
                <a:off x="2110555" y="2470633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rtl="0"/>
                <a:r>
                  <a:rPr lang="ko-KR" altLang="en-US"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간단한 설명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123" name="텍스트 상자 122">
                <a:extLst>
                  <a:ext uri="{FF2B5EF4-FFF2-40B4-BE49-F238E27FC236}">
                    <a16:creationId xmlns:a16="http://schemas.microsoft.com/office/drawing/2014/main" id="{0207607D-0B96-4C68-979E-099560520B82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rtl="0"/>
                <a:r>
                  <a:rPr lang="en-US" altLang="ko-KR"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20YY</a:t>
                </a:r>
                <a:r>
                  <a:rPr lang="ko-KR" altLang="en-US"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년 </a:t>
                </a:r>
                <a:r>
                  <a:rPr lang="en-US" altLang="ko-KR"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Q1</a:t>
                </a:r>
                <a:endPara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sp>
          <p:nvSpPr>
            <p:cNvPr id="119" name="타원 118" title="중요 시점 번호">
              <a:extLst>
                <a:ext uri="{FF2B5EF4-FFF2-40B4-BE49-F238E27FC236}">
                  <a16:creationId xmlns:a16="http://schemas.microsoft.com/office/drawing/2014/main" id="{F22CCCBA-CDC5-467B-9BDA-06FB3DB21606}"/>
                </a:ext>
              </a:extLst>
            </p:cNvPr>
            <p:cNvSpPr/>
            <p:nvPr/>
          </p:nvSpPr>
          <p:spPr>
            <a:xfrm>
              <a:off x="3763749" y="4434293"/>
              <a:ext cx="407673" cy="40767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rtl="0"/>
              <a:r>
                <a:rPr lang="en-US" altLang="ko-KR" sz="100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03</a:t>
              </a:r>
              <a:endParaRPr lang="en-US" altLang="ko-KR" sz="10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pic>
        <p:nvPicPr>
          <p:cNvPr id="157" name="그래픽 156" title="설명선">
            <a:extLst>
              <a:ext uri="{FF2B5EF4-FFF2-40B4-BE49-F238E27FC236}">
                <a16:creationId xmlns:a16="http://schemas.microsoft.com/office/drawing/2014/main" id="{4B5FAE44-10FC-44CC-AB7C-D49DE98D5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3508784" y="3926541"/>
            <a:ext cx="581025" cy="295275"/>
          </a:xfrm>
          <a:prstGeom prst="rect">
            <a:avLst/>
          </a:prstGeom>
        </p:spPr>
      </p:pic>
      <p:sp>
        <p:nvSpPr>
          <p:cNvPr id="197" name="텍스트 상자 196">
            <a:extLst>
              <a:ext uri="{FF2B5EF4-FFF2-40B4-BE49-F238E27FC236}">
                <a16:creationId xmlns:a16="http://schemas.microsoft.com/office/drawing/2014/main" id="{3984115C-22F4-41EB-BF04-E71D3503F2B5}"/>
              </a:ext>
            </a:extLst>
          </p:cNvPr>
          <p:cNvSpPr txBox="1"/>
          <p:nvPr/>
        </p:nvSpPr>
        <p:spPr>
          <a:xfrm>
            <a:off x="5963110" y="2930904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rtl="0"/>
            <a:r>
              <a:rPr lang="en-US" altLang="ko-KR" sz="10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20YY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26" name="그룹 125" title="중요 시점 텍스트">
            <a:extLst>
              <a:ext uri="{FF2B5EF4-FFF2-40B4-BE49-F238E27FC236}">
                <a16:creationId xmlns:a16="http://schemas.microsoft.com/office/drawing/2014/main" id="{30D4AD55-D74E-4057-8205-0BB7AF65D59C}"/>
              </a:ext>
            </a:extLst>
          </p:cNvPr>
          <p:cNvGrpSpPr/>
          <p:nvPr/>
        </p:nvGrpSpPr>
        <p:grpSpPr>
          <a:xfrm>
            <a:off x="5909482" y="4957881"/>
            <a:ext cx="1294782" cy="727511"/>
            <a:chOff x="2110555" y="2162177"/>
            <a:chExt cx="1294782" cy="727511"/>
          </a:xfrm>
        </p:grpSpPr>
        <p:sp>
          <p:nvSpPr>
            <p:cNvPr id="127" name="텍스트 상자 126">
              <a:extLst>
                <a:ext uri="{FF2B5EF4-FFF2-40B4-BE49-F238E27FC236}">
                  <a16:creationId xmlns:a16="http://schemas.microsoft.com/office/drawing/2014/main" id="{6B7D43BB-DF0D-41B0-9DCD-3549C3FB8A5F}"/>
                </a:ext>
              </a:extLst>
            </p:cNvPr>
            <p:cNvSpPr txBox="1"/>
            <p:nvPr/>
          </p:nvSpPr>
          <p:spPr>
            <a:xfrm>
              <a:off x="2110555" y="2162177"/>
              <a:ext cx="129478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중요 시점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28" name="텍스트 상자 127">
              <a:extLst>
                <a:ext uri="{FF2B5EF4-FFF2-40B4-BE49-F238E27FC236}">
                  <a16:creationId xmlns:a16="http://schemas.microsoft.com/office/drawing/2014/main" id="{7B949DD4-F133-4914-993B-74E4AD3B4E58}"/>
                </a:ext>
              </a:extLst>
            </p:cNvPr>
            <p:cNvSpPr txBox="1"/>
            <p:nvPr/>
          </p:nvSpPr>
          <p:spPr>
            <a:xfrm>
              <a:off x="2110555" y="2470633"/>
              <a:ext cx="12947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간단한 설명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29" name="텍스트 상자 128">
              <a:extLst>
                <a:ext uri="{FF2B5EF4-FFF2-40B4-BE49-F238E27FC236}">
                  <a16:creationId xmlns:a16="http://schemas.microsoft.com/office/drawing/2014/main" id="{6D927FF9-1D2E-45C4-8E56-48722A1734B3}"/>
                </a:ext>
              </a:extLst>
            </p:cNvPr>
            <p:cNvSpPr txBox="1"/>
            <p:nvPr/>
          </p:nvSpPr>
          <p:spPr>
            <a:xfrm>
              <a:off x="2110556" y="2653951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20YY</a:t>
              </a:r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년 </a:t>
              </a:r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Q4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125" name="타원 124" title="중요 시점 번호">
            <a:extLst>
              <a:ext uri="{FF2B5EF4-FFF2-40B4-BE49-F238E27FC236}">
                <a16:creationId xmlns:a16="http://schemas.microsoft.com/office/drawing/2014/main" id="{CFCC16BE-0C9C-4183-A9E3-BE650504832D}"/>
              </a:ext>
            </a:extLst>
          </p:cNvPr>
          <p:cNvSpPr/>
          <p:nvPr/>
        </p:nvSpPr>
        <p:spPr>
          <a:xfrm>
            <a:off x="6352338" y="4434293"/>
            <a:ext cx="407673" cy="40767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ko-KR" sz="10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</a:t>
            </a:r>
            <a:endParaRPr lang="en-US" altLang="ko-KR" sz="10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80" name="그래픽 179" title="설명선">
            <a:extLst>
              <a:ext uri="{FF2B5EF4-FFF2-40B4-BE49-F238E27FC236}">
                <a16:creationId xmlns:a16="http://schemas.microsoft.com/office/drawing/2014/main" id="{149461F7-71D2-40F6-AC58-56A23B335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6112304" y="3936872"/>
            <a:ext cx="581025" cy="295275"/>
          </a:xfrm>
          <a:prstGeom prst="rect">
            <a:avLst/>
          </a:prstGeom>
        </p:spPr>
      </p:pic>
      <p:grpSp>
        <p:nvGrpSpPr>
          <p:cNvPr id="4" name="그룹 5"/>
          <p:cNvGrpSpPr/>
          <p:nvPr/>
        </p:nvGrpSpPr>
        <p:grpSpPr>
          <a:xfrm>
            <a:off x="5984346" y="1320024"/>
            <a:ext cx="1294782" cy="1217219"/>
            <a:chOff x="5984346" y="1320024"/>
            <a:chExt cx="1294782" cy="1217219"/>
          </a:xfrm>
        </p:grpSpPr>
        <p:grpSp>
          <p:nvGrpSpPr>
            <p:cNvPr id="135" name="그룹 134" title="중요 시점 텍스트">
              <a:extLst>
                <a:ext uri="{FF2B5EF4-FFF2-40B4-BE49-F238E27FC236}">
                  <a16:creationId xmlns:a16="http://schemas.microsoft.com/office/drawing/2014/main" id="{9C021FC8-E21C-449A-BF58-8B0A19ABB84F}"/>
                </a:ext>
              </a:extLst>
            </p:cNvPr>
            <p:cNvGrpSpPr/>
            <p:nvPr/>
          </p:nvGrpSpPr>
          <p:grpSpPr>
            <a:xfrm>
              <a:off x="5984346" y="1320024"/>
              <a:ext cx="1294782" cy="727511"/>
              <a:chOff x="2110555" y="2162177"/>
              <a:chExt cx="1294782" cy="727511"/>
            </a:xfrm>
          </p:grpSpPr>
          <p:sp>
            <p:nvSpPr>
              <p:cNvPr id="136" name="텍스트 상자 135">
                <a:extLst>
                  <a:ext uri="{FF2B5EF4-FFF2-40B4-BE49-F238E27FC236}">
                    <a16:creationId xmlns:a16="http://schemas.microsoft.com/office/drawing/2014/main" id="{80DC6BE6-5DF7-410B-BE5E-F673AF7AE5AE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rtl="0"/>
                <a:r>
                  <a: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중요 시점</a:t>
                </a:r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137" name="텍스트 상자 136">
                <a:extLst>
                  <a:ext uri="{FF2B5EF4-FFF2-40B4-BE49-F238E27FC236}">
                    <a16:creationId xmlns:a16="http://schemas.microsoft.com/office/drawing/2014/main" id="{0DEFCEAC-68C1-40F1-9B35-3772D46BCCEF}"/>
                  </a:ext>
                </a:extLst>
              </p:cNvPr>
              <p:cNvSpPr txBox="1"/>
              <p:nvPr/>
            </p:nvSpPr>
            <p:spPr>
              <a:xfrm>
                <a:off x="2110555" y="2470633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rtl="0"/>
                <a:r>
                  <a:rPr lang="ko-KR" altLang="en-US"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간단한 설명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138" name="텍스트 상자 137">
                <a:extLst>
                  <a:ext uri="{FF2B5EF4-FFF2-40B4-BE49-F238E27FC236}">
                    <a16:creationId xmlns:a16="http://schemas.microsoft.com/office/drawing/2014/main" id="{0F387823-885E-4A41-A4D0-57E943BD93E7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rtl="0"/>
                <a:r>
                  <a:rPr lang="en-US" altLang="ko-KR"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20YY</a:t>
                </a:r>
                <a:r>
                  <a:rPr lang="ko-KR" altLang="en-US"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년 </a:t>
                </a:r>
                <a:r>
                  <a:rPr lang="en-US" altLang="ko-KR"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Q1</a:t>
                </a:r>
                <a:endPara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sp>
          <p:nvSpPr>
            <p:cNvPr id="178" name="타원 177" title="중요 시점 번호">
              <a:extLst>
                <a:ext uri="{FF2B5EF4-FFF2-40B4-BE49-F238E27FC236}">
                  <a16:creationId xmlns:a16="http://schemas.microsoft.com/office/drawing/2014/main" id="{57FD3253-8DFB-461E-96B1-F96558E6CA00}"/>
                </a:ext>
              </a:extLst>
            </p:cNvPr>
            <p:cNvSpPr/>
            <p:nvPr/>
          </p:nvSpPr>
          <p:spPr>
            <a:xfrm>
              <a:off x="6427901" y="2129570"/>
              <a:ext cx="407673" cy="40767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rtl="0"/>
              <a:r>
                <a:rPr lang="en-US" altLang="ko-KR" sz="100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05</a:t>
              </a:r>
              <a:endParaRPr lang="en-US" altLang="ko-KR" sz="10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pic>
        <p:nvPicPr>
          <p:cNvPr id="181" name="그래픽 180" title="설명선">
            <a:extLst>
              <a:ext uri="{FF2B5EF4-FFF2-40B4-BE49-F238E27FC236}">
                <a16:creationId xmlns:a16="http://schemas.microsoft.com/office/drawing/2014/main" id="{6C430932-4247-4972-856C-17A09387F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6466252" y="2801036"/>
            <a:ext cx="581025" cy="295275"/>
          </a:xfrm>
          <a:prstGeom prst="rect">
            <a:avLst/>
          </a:prstGeom>
        </p:spPr>
      </p:pic>
      <p:sp>
        <p:nvSpPr>
          <p:cNvPr id="198" name="텍스트 상자 197">
            <a:extLst>
              <a:ext uri="{FF2B5EF4-FFF2-40B4-BE49-F238E27FC236}">
                <a16:creationId xmlns:a16="http://schemas.microsoft.com/office/drawing/2014/main" id="{384B4D5E-DF22-4556-9F7B-E0627361D734}"/>
              </a:ext>
            </a:extLst>
          </p:cNvPr>
          <p:cNvSpPr txBox="1"/>
          <p:nvPr/>
        </p:nvSpPr>
        <p:spPr>
          <a:xfrm>
            <a:off x="8552678" y="2930904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rtl="0"/>
            <a:r>
              <a:rPr lang="en-US" altLang="ko-KR" sz="10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20YY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0" name="타원 139" title="중요 시점 번호">
            <a:extLst>
              <a:ext uri="{FF2B5EF4-FFF2-40B4-BE49-F238E27FC236}">
                <a16:creationId xmlns:a16="http://schemas.microsoft.com/office/drawing/2014/main" id="{FBC221C4-3F0A-406D-B23A-B58B1480E387}"/>
              </a:ext>
            </a:extLst>
          </p:cNvPr>
          <p:cNvSpPr/>
          <p:nvPr/>
        </p:nvSpPr>
        <p:spPr>
          <a:xfrm>
            <a:off x="8917851" y="4434292"/>
            <a:ext cx="407673" cy="4076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ko-KR" sz="10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06</a:t>
            </a:r>
            <a:endParaRPr lang="en-US" altLang="ko-KR" sz="10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41" name="그룹 140" title="중요 시점 텍스트">
            <a:extLst>
              <a:ext uri="{FF2B5EF4-FFF2-40B4-BE49-F238E27FC236}">
                <a16:creationId xmlns:a16="http://schemas.microsoft.com/office/drawing/2014/main" id="{DA11B626-9DDC-4EF3-B78A-12990E1BD9AF}"/>
              </a:ext>
            </a:extLst>
          </p:cNvPr>
          <p:cNvGrpSpPr/>
          <p:nvPr/>
        </p:nvGrpSpPr>
        <p:grpSpPr>
          <a:xfrm>
            <a:off x="8481352" y="4957881"/>
            <a:ext cx="1294782" cy="727511"/>
            <a:chOff x="2110555" y="2162177"/>
            <a:chExt cx="1294782" cy="727511"/>
          </a:xfrm>
        </p:grpSpPr>
        <p:sp>
          <p:nvSpPr>
            <p:cNvPr id="142" name="텍스트 상자 141">
              <a:extLst>
                <a:ext uri="{FF2B5EF4-FFF2-40B4-BE49-F238E27FC236}">
                  <a16:creationId xmlns:a16="http://schemas.microsoft.com/office/drawing/2014/main" id="{C00C099A-E5BD-41FF-8EC5-D4F9E8C3CD9B}"/>
                </a:ext>
              </a:extLst>
            </p:cNvPr>
            <p:cNvSpPr txBox="1"/>
            <p:nvPr/>
          </p:nvSpPr>
          <p:spPr>
            <a:xfrm>
              <a:off x="2110555" y="2162177"/>
              <a:ext cx="129478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중요 시점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43" name="텍스트 상자 142">
              <a:extLst>
                <a:ext uri="{FF2B5EF4-FFF2-40B4-BE49-F238E27FC236}">
                  <a16:creationId xmlns:a16="http://schemas.microsoft.com/office/drawing/2014/main" id="{87AFE461-6F01-41C3-9DDA-FCDA0E9D52CF}"/>
                </a:ext>
              </a:extLst>
            </p:cNvPr>
            <p:cNvSpPr txBox="1"/>
            <p:nvPr/>
          </p:nvSpPr>
          <p:spPr>
            <a:xfrm>
              <a:off x="2110555" y="2470633"/>
              <a:ext cx="12947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간단한 설명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44" name="텍스트 상자 143">
              <a:extLst>
                <a:ext uri="{FF2B5EF4-FFF2-40B4-BE49-F238E27FC236}">
                  <a16:creationId xmlns:a16="http://schemas.microsoft.com/office/drawing/2014/main" id="{DE439C6D-90D3-4F12-9A66-9844B582F433}"/>
                </a:ext>
              </a:extLst>
            </p:cNvPr>
            <p:cNvSpPr txBox="1"/>
            <p:nvPr/>
          </p:nvSpPr>
          <p:spPr>
            <a:xfrm>
              <a:off x="2110556" y="2653951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20YY</a:t>
              </a:r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년 </a:t>
              </a:r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Q2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pic>
        <p:nvPicPr>
          <p:cNvPr id="184" name="그래픽 183" title="설명선">
            <a:extLst>
              <a:ext uri="{FF2B5EF4-FFF2-40B4-BE49-F238E27FC236}">
                <a16:creationId xmlns:a16="http://schemas.microsoft.com/office/drawing/2014/main" id="{287891DE-9B03-4F92-B29A-5C284BF28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8683538" y="3936872"/>
            <a:ext cx="581025" cy="295275"/>
          </a:xfrm>
          <a:prstGeom prst="rect">
            <a:avLst/>
          </a:prstGeom>
        </p:spPr>
      </p:pic>
      <p:grpSp>
        <p:nvGrpSpPr>
          <p:cNvPr id="148" name="그룹 147" title="중요 시점 텍스트">
            <a:extLst>
              <a:ext uri="{FF2B5EF4-FFF2-40B4-BE49-F238E27FC236}">
                <a16:creationId xmlns:a16="http://schemas.microsoft.com/office/drawing/2014/main" id="{46767E01-F09C-4ADE-A46A-908AFB5FFB0E}"/>
              </a:ext>
            </a:extLst>
          </p:cNvPr>
          <p:cNvGrpSpPr/>
          <p:nvPr/>
        </p:nvGrpSpPr>
        <p:grpSpPr>
          <a:xfrm>
            <a:off x="8508848" y="1320024"/>
            <a:ext cx="1294782" cy="727511"/>
            <a:chOff x="2110555" y="2162177"/>
            <a:chExt cx="1294782" cy="727511"/>
          </a:xfrm>
        </p:grpSpPr>
        <p:sp>
          <p:nvSpPr>
            <p:cNvPr id="149" name="텍스트 상자 148">
              <a:extLst>
                <a:ext uri="{FF2B5EF4-FFF2-40B4-BE49-F238E27FC236}">
                  <a16:creationId xmlns:a16="http://schemas.microsoft.com/office/drawing/2014/main" id="{DC986DC1-84E8-47FB-8950-1039ECBFBBEF}"/>
                </a:ext>
              </a:extLst>
            </p:cNvPr>
            <p:cNvSpPr txBox="1"/>
            <p:nvPr/>
          </p:nvSpPr>
          <p:spPr>
            <a:xfrm>
              <a:off x="2110555" y="2162177"/>
              <a:ext cx="129478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중요 시점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50" name="텍스트 상자 149">
              <a:extLst>
                <a:ext uri="{FF2B5EF4-FFF2-40B4-BE49-F238E27FC236}">
                  <a16:creationId xmlns:a16="http://schemas.microsoft.com/office/drawing/2014/main" id="{49E0D585-175D-486D-BE73-5C936EF5693D}"/>
                </a:ext>
              </a:extLst>
            </p:cNvPr>
            <p:cNvSpPr txBox="1"/>
            <p:nvPr/>
          </p:nvSpPr>
          <p:spPr>
            <a:xfrm>
              <a:off x="2110555" y="2470633"/>
              <a:ext cx="12947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간단한 설명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51" name="텍스트 상자 150">
              <a:extLst>
                <a:ext uri="{FF2B5EF4-FFF2-40B4-BE49-F238E27FC236}">
                  <a16:creationId xmlns:a16="http://schemas.microsoft.com/office/drawing/2014/main" id="{AB7484FD-5AD7-4257-834F-A126B3AE4A02}"/>
                </a:ext>
              </a:extLst>
            </p:cNvPr>
            <p:cNvSpPr txBox="1"/>
            <p:nvPr/>
          </p:nvSpPr>
          <p:spPr>
            <a:xfrm>
              <a:off x="2110556" y="2653951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20YY</a:t>
              </a:r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년 </a:t>
              </a:r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Q3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147" name="타원 146" title="중요 시점 번호">
            <a:extLst>
              <a:ext uri="{FF2B5EF4-FFF2-40B4-BE49-F238E27FC236}">
                <a16:creationId xmlns:a16="http://schemas.microsoft.com/office/drawing/2014/main" id="{FE69CE1A-2C45-45CB-A60D-9AF7425960BE}"/>
              </a:ext>
            </a:extLst>
          </p:cNvPr>
          <p:cNvSpPr/>
          <p:nvPr/>
        </p:nvSpPr>
        <p:spPr>
          <a:xfrm>
            <a:off x="8954928" y="2126446"/>
            <a:ext cx="407673" cy="4076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en-US" altLang="ko-KR" sz="10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07</a:t>
            </a:r>
            <a:endParaRPr lang="en-US" altLang="ko-KR" sz="10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82" name="그래픽 181" title="설명선">
            <a:extLst>
              <a:ext uri="{FF2B5EF4-FFF2-40B4-BE49-F238E27FC236}">
                <a16:creationId xmlns:a16="http://schemas.microsoft.com/office/drawing/2014/main" id="{EFA58CA7-C45D-4017-A87E-4B3FAE0CF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9056844" y="2801036"/>
            <a:ext cx="581025" cy="295275"/>
          </a:xfrm>
          <a:prstGeom prst="rect">
            <a:avLst/>
          </a:prstGeom>
        </p:spPr>
      </p:pic>
      <p:grpSp>
        <p:nvGrpSpPr>
          <p:cNvPr id="7" name="그룹 6" title="중요 시점 텍스트">
            <a:extLst>
              <a:ext uri="{FF2B5EF4-FFF2-40B4-BE49-F238E27FC236}">
                <a16:creationId xmlns:a16="http://schemas.microsoft.com/office/drawing/2014/main" id="{2E40B69F-E4C9-4DED-888B-1050168560DD}"/>
              </a:ext>
            </a:extLst>
          </p:cNvPr>
          <p:cNvGrpSpPr/>
          <p:nvPr/>
        </p:nvGrpSpPr>
        <p:grpSpPr>
          <a:xfrm>
            <a:off x="9872059" y="1320024"/>
            <a:ext cx="1294782" cy="727511"/>
            <a:chOff x="9170729" y="2825146"/>
            <a:chExt cx="1294782" cy="727511"/>
          </a:xfrm>
        </p:grpSpPr>
        <p:sp>
          <p:nvSpPr>
            <p:cNvPr id="171" name="텍스트 상자 170">
              <a:extLst>
                <a:ext uri="{FF2B5EF4-FFF2-40B4-BE49-F238E27FC236}">
                  <a16:creationId xmlns:a16="http://schemas.microsoft.com/office/drawing/2014/main" id="{C6BE5CCB-4A76-4742-8A19-CAE34808F36D}"/>
                </a:ext>
              </a:extLst>
            </p:cNvPr>
            <p:cNvSpPr txBox="1"/>
            <p:nvPr/>
          </p:nvSpPr>
          <p:spPr>
            <a:xfrm>
              <a:off x="9170729" y="2825146"/>
              <a:ext cx="129478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오늘​​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72" name="텍스트 상자 171">
              <a:extLst>
                <a:ext uri="{FF2B5EF4-FFF2-40B4-BE49-F238E27FC236}">
                  <a16:creationId xmlns:a16="http://schemas.microsoft.com/office/drawing/2014/main" id="{EAFDA4C0-FD56-46BA-A34A-B01849F83277}"/>
                </a:ext>
              </a:extLst>
            </p:cNvPr>
            <p:cNvSpPr txBox="1"/>
            <p:nvPr/>
          </p:nvSpPr>
          <p:spPr>
            <a:xfrm>
              <a:off x="9170729" y="3133602"/>
              <a:ext cx="12947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간단한 설명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73" name="텍스트 상자 172">
              <a:extLst>
                <a:ext uri="{FF2B5EF4-FFF2-40B4-BE49-F238E27FC236}">
                  <a16:creationId xmlns:a16="http://schemas.microsoft.com/office/drawing/2014/main" id="{F8D4BD7B-1234-4DD0-A923-E8EC62958E91}"/>
                </a:ext>
              </a:extLst>
            </p:cNvPr>
            <p:cNvSpPr txBox="1"/>
            <p:nvPr/>
          </p:nvSpPr>
          <p:spPr>
            <a:xfrm>
              <a:off x="9170730" y="3316920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20YY</a:t>
              </a:r>
              <a:r>
                <a: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년 </a:t>
              </a:r>
              <a:r>
                <a:rPr lang="en-US" altLang="ko-KR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Q4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9" name="그룹 8" title="오늘 플래그 아이콘">
            <a:extLst>
              <a:ext uri="{FF2B5EF4-FFF2-40B4-BE49-F238E27FC236}">
                <a16:creationId xmlns:a16="http://schemas.microsoft.com/office/drawing/2014/main" id="{E713AA15-D031-498E-B4D1-7ADA659919F7}"/>
              </a:ext>
            </a:extLst>
          </p:cNvPr>
          <p:cNvGrpSpPr/>
          <p:nvPr/>
        </p:nvGrpSpPr>
        <p:grpSpPr>
          <a:xfrm>
            <a:off x="10298196" y="2129570"/>
            <a:ext cx="407673" cy="407673"/>
            <a:chOff x="10636741" y="2652807"/>
            <a:chExt cx="296963" cy="296963"/>
          </a:xfrm>
        </p:grpSpPr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276ADC4C-BFA7-4416-9A82-F3146E0D12B3}"/>
                </a:ext>
              </a:extLst>
            </p:cNvPr>
            <p:cNvSpPr/>
            <p:nvPr/>
          </p:nvSpPr>
          <p:spPr>
            <a:xfrm>
              <a:off x="10636741" y="2652807"/>
              <a:ext cx="296963" cy="2969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rtl="0"/>
              <a:endPara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pic>
          <p:nvPicPr>
            <p:cNvPr id="179" name="그래픽 178" title="플래그 아이콘">
              <a:extLst>
                <a:ext uri="{FF2B5EF4-FFF2-40B4-BE49-F238E27FC236}">
                  <a16:creationId xmlns:a16="http://schemas.microsoft.com/office/drawing/2014/main" id="{FC771D7E-8127-4A74-9881-594D88023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710816" y="2716810"/>
              <a:ext cx="149367" cy="168956"/>
            </a:xfrm>
            <a:prstGeom prst="rect">
              <a:avLst/>
            </a:prstGeom>
          </p:spPr>
        </p:pic>
      </p:grpSp>
      <p:pic>
        <p:nvPicPr>
          <p:cNvPr id="183" name="그래픽 182" title="설명선">
            <a:extLst>
              <a:ext uri="{FF2B5EF4-FFF2-40B4-BE49-F238E27FC236}">
                <a16:creationId xmlns:a16="http://schemas.microsoft.com/office/drawing/2014/main" id="{3F72C53C-D2C0-48D2-ACE4-85531F7A4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10359158" y="2801036"/>
            <a:ext cx="581025" cy="295275"/>
          </a:xfrm>
          <a:prstGeom prst="rect">
            <a:avLst/>
          </a:prstGeom>
        </p:spPr>
      </p:pic>
      <p:grpSp>
        <p:nvGrpSpPr>
          <p:cNvPr id="13" name="그룹 12" title="연도 4">
            <a:extLst>
              <a:ext uri="{FF2B5EF4-FFF2-40B4-BE49-F238E27FC236}">
                <a16:creationId xmlns:a16="http://schemas.microsoft.com/office/drawing/2014/main" id="{796A492B-A461-4DF4-829B-48E03DBB2D84}"/>
              </a:ext>
            </a:extLst>
          </p:cNvPr>
          <p:cNvGrpSpPr/>
          <p:nvPr/>
        </p:nvGrpSpPr>
        <p:grpSpPr>
          <a:xfrm>
            <a:off x="8481353" y="3119046"/>
            <a:ext cx="3133180" cy="562188"/>
            <a:chOff x="8481353" y="3119046"/>
            <a:chExt cx="3133180" cy="562188"/>
          </a:xfrm>
        </p:grpSpPr>
        <p:cxnSp>
          <p:nvCxnSpPr>
            <p:cNvPr id="132" name="직선 연결선(S) 131" title="Q 줄">
              <a:extLst>
                <a:ext uri="{FF2B5EF4-FFF2-40B4-BE49-F238E27FC236}">
                  <a16:creationId xmlns:a16="http://schemas.microsoft.com/office/drawing/2014/main" id="{DADF55DC-8614-46C4-AC8D-C017E79DF82C}"/>
                </a:ext>
              </a:extLst>
            </p:cNvPr>
            <p:cNvCxnSpPr>
              <a:cxnSpLocks/>
            </p:cNvCxnSpPr>
            <p:nvPr/>
          </p:nvCxnSpPr>
          <p:spPr>
            <a:xfrm>
              <a:off x="10785757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(S) 123" title="Q 줄">
              <a:extLst>
                <a:ext uri="{FF2B5EF4-FFF2-40B4-BE49-F238E27FC236}">
                  <a16:creationId xmlns:a16="http://schemas.microsoft.com/office/drawing/2014/main" id="{1CC2C11B-DCA8-4886-9E58-AA89E8AF76AE}"/>
                </a:ext>
              </a:extLst>
            </p:cNvPr>
            <p:cNvCxnSpPr>
              <a:cxnSpLocks/>
            </p:cNvCxnSpPr>
            <p:nvPr/>
          </p:nvCxnSpPr>
          <p:spPr>
            <a:xfrm>
              <a:off x="9481202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화살표: 오른쪽 132" title="연도 화살표">
              <a:extLst>
                <a:ext uri="{FF2B5EF4-FFF2-40B4-BE49-F238E27FC236}">
                  <a16:creationId xmlns:a16="http://schemas.microsoft.com/office/drawing/2014/main" id="{A110A5D9-A956-42CB-B7D5-E146C9C54A57}"/>
                </a:ext>
              </a:extLst>
            </p:cNvPr>
            <p:cNvSpPr/>
            <p:nvPr/>
          </p:nvSpPr>
          <p:spPr>
            <a:xfrm>
              <a:off x="8481353" y="3325978"/>
              <a:ext cx="3133180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75" name="타원 174" title="분기 배경 원">
              <a:extLst>
                <a:ext uri="{FF2B5EF4-FFF2-40B4-BE49-F238E27FC236}">
                  <a16:creationId xmlns:a16="http://schemas.microsoft.com/office/drawing/2014/main" id="{46B7F3B1-E639-4E45-8C09-EEE9623F5744}"/>
                </a:ext>
              </a:extLst>
            </p:cNvPr>
            <p:cNvSpPr/>
            <p:nvPr/>
          </p:nvSpPr>
          <p:spPr>
            <a:xfrm>
              <a:off x="10682502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74" name="타원 173" title="분기 배경 원">
              <a:extLst>
                <a:ext uri="{FF2B5EF4-FFF2-40B4-BE49-F238E27FC236}">
                  <a16:creationId xmlns:a16="http://schemas.microsoft.com/office/drawing/2014/main" id="{22990B42-96AA-4CDA-BEF5-915FC5414678}"/>
                </a:ext>
              </a:extLst>
            </p:cNvPr>
            <p:cNvSpPr/>
            <p:nvPr/>
          </p:nvSpPr>
          <p:spPr>
            <a:xfrm>
              <a:off x="10031923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70" name="타원 169" title="분기 배경 원">
              <a:extLst>
                <a:ext uri="{FF2B5EF4-FFF2-40B4-BE49-F238E27FC236}">
                  <a16:creationId xmlns:a16="http://schemas.microsoft.com/office/drawing/2014/main" id="{0B111BE8-D235-4A79-B144-43953D0D52B3}"/>
                </a:ext>
              </a:extLst>
            </p:cNvPr>
            <p:cNvSpPr/>
            <p:nvPr/>
          </p:nvSpPr>
          <p:spPr>
            <a:xfrm>
              <a:off x="9384678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67" name="타원 166" title="분기 배경 원">
              <a:extLst>
                <a:ext uri="{FF2B5EF4-FFF2-40B4-BE49-F238E27FC236}">
                  <a16:creationId xmlns:a16="http://schemas.microsoft.com/office/drawing/2014/main" id="{04E8807B-9D7A-452A-B3FB-3E2BE3E94F86}"/>
                </a:ext>
              </a:extLst>
            </p:cNvPr>
            <p:cNvSpPr/>
            <p:nvPr/>
          </p:nvSpPr>
          <p:spPr>
            <a:xfrm>
              <a:off x="8731634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54" name="직선 연결선(S) 53" title="Q 줄">
              <a:extLst>
                <a:ext uri="{FF2B5EF4-FFF2-40B4-BE49-F238E27FC236}">
                  <a16:creationId xmlns:a16="http://schemas.microsoft.com/office/drawing/2014/main" id="{36A1E96A-0A5C-4A53-B4EC-B6FD837F5F75}"/>
                </a:ext>
              </a:extLst>
            </p:cNvPr>
            <p:cNvCxnSpPr>
              <a:cxnSpLocks/>
            </p:cNvCxnSpPr>
            <p:nvPr/>
          </p:nvCxnSpPr>
          <p:spPr>
            <a:xfrm>
              <a:off x="8836180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(S) 55" title="Q 줄">
              <a:extLst>
                <a:ext uri="{FF2B5EF4-FFF2-40B4-BE49-F238E27FC236}">
                  <a16:creationId xmlns:a16="http://schemas.microsoft.com/office/drawing/2014/main" id="{D8CC268F-92F4-41DE-866F-F6BF296668DE}"/>
                </a:ext>
              </a:extLst>
            </p:cNvPr>
            <p:cNvCxnSpPr>
              <a:cxnSpLocks/>
            </p:cNvCxnSpPr>
            <p:nvPr/>
          </p:nvCxnSpPr>
          <p:spPr>
            <a:xfrm>
              <a:off x="10130964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텍스트 상자 108" title="분기 번호">
              <a:extLst>
                <a:ext uri="{FF2B5EF4-FFF2-40B4-BE49-F238E27FC236}">
                  <a16:creationId xmlns:a16="http://schemas.microsoft.com/office/drawing/2014/main" id="{611F0B67-8314-4DF8-99E7-108753641C77}"/>
                </a:ext>
              </a:extLst>
            </p:cNvPr>
            <p:cNvSpPr txBox="1"/>
            <p:nvPr/>
          </p:nvSpPr>
          <p:spPr>
            <a:xfrm>
              <a:off x="869683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Q1</a:t>
              </a:r>
              <a:endParaRPr lang="ko-KR" altLang="en-US" sz="10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0" name="텍스트 상자 109" title="분기 번호">
              <a:extLst>
                <a:ext uri="{FF2B5EF4-FFF2-40B4-BE49-F238E27FC236}">
                  <a16:creationId xmlns:a16="http://schemas.microsoft.com/office/drawing/2014/main" id="{BAA83CD7-1992-4845-9916-79B3A6737423}"/>
                </a:ext>
              </a:extLst>
            </p:cNvPr>
            <p:cNvSpPr txBox="1"/>
            <p:nvPr/>
          </p:nvSpPr>
          <p:spPr>
            <a:xfrm>
              <a:off x="9344345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Q2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1" name="텍스트 상자 110" title="분기 번호">
              <a:extLst>
                <a:ext uri="{FF2B5EF4-FFF2-40B4-BE49-F238E27FC236}">
                  <a16:creationId xmlns:a16="http://schemas.microsoft.com/office/drawing/2014/main" id="{2F2B6738-A856-4DBF-B465-BC5964B0D7BC}"/>
                </a:ext>
              </a:extLst>
            </p:cNvPr>
            <p:cNvSpPr txBox="1"/>
            <p:nvPr/>
          </p:nvSpPr>
          <p:spPr>
            <a:xfrm>
              <a:off x="999186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Q3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2" name="텍스트 상자 111" title="분기 번호">
              <a:extLst>
                <a:ext uri="{FF2B5EF4-FFF2-40B4-BE49-F238E27FC236}">
                  <a16:creationId xmlns:a16="http://schemas.microsoft.com/office/drawing/2014/main" id="{C941D233-C1E8-47A4-83C7-CEDB158017C3}"/>
                </a:ext>
              </a:extLst>
            </p:cNvPr>
            <p:cNvSpPr txBox="1"/>
            <p:nvPr/>
          </p:nvSpPr>
          <p:spPr>
            <a:xfrm>
              <a:off x="10639376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Q4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12" name="그룹 11" title="연도 3">
            <a:extLst>
              <a:ext uri="{FF2B5EF4-FFF2-40B4-BE49-F238E27FC236}">
                <a16:creationId xmlns:a16="http://schemas.microsoft.com/office/drawing/2014/main" id="{3F285DE4-D4F7-46DA-AB4A-CA9A01C3467F}"/>
              </a:ext>
            </a:extLst>
          </p:cNvPr>
          <p:cNvGrpSpPr/>
          <p:nvPr/>
        </p:nvGrpSpPr>
        <p:grpSpPr>
          <a:xfrm>
            <a:off x="5886628" y="3119046"/>
            <a:ext cx="2784204" cy="562188"/>
            <a:chOff x="5886628" y="3119046"/>
            <a:chExt cx="2784204" cy="562188"/>
          </a:xfrm>
        </p:grpSpPr>
        <p:cxnSp>
          <p:nvCxnSpPr>
            <p:cNvPr id="118" name="직선 연결선(S) 117" title="Q 줄">
              <a:extLst>
                <a:ext uri="{FF2B5EF4-FFF2-40B4-BE49-F238E27FC236}">
                  <a16:creationId xmlns:a16="http://schemas.microsoft.com/office/drawing/2014/main" id="{41B307BB-3402-4094-9F33-C7024257652B}"/>
                </a:ext>
              </a:extLst>
            </p:cNvPr>
            <p:cNvCxnSpPr>
              <a:cxnSpLocks/>
            </p:cNvCxnSpPr>
            <p:nvPr/>
          </p:nvCxnSpPr>
          <p:spPr>
            <a:xfrm>
              <a:off x="6890490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화살표: 오른쪽 184" title="연도 화살표">
              <a:extLst>
                <a:ext uri="{FF2B5EF4-FFF2-40B4-BE49-F238E27FC236}">
                  <a16:creationId xmlns:a16="http://schemas.microsoft.com/office/drawing/2014/main" id="{A7D364CD-A62A-4E74-A3A3-D45CADD6DED2}"/>
                </a:ext>
              </a:extLst>
            </p:cNvPr>
            <p:cNvSpPr/>
            <p:nvPr/>
          </p:nvSpPr>
          <p:spPr>
            <a:xfrm>
              <a:off x="5886628" y="3325978"/>
              <a:ext cx="2784204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100000">
                  <a:schemeClr val="accent3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66" name="타원 165" title="분기 배경 원">
              <a:extLst>
                <a:ext uri="{FF2B5EF4-FFF2-40B4-BE49-F238E27FC236}">
                  <a16:creationId xmlns:a16="http://schemas.microsoft.com/office/drawing/2014/main" id="{CD235FFC-6A0E-47AF-AC8F-20677EB444FC}"/>
                </a:ext>
              </a:extLst>
            </p:cNvPr>
            <p:cNvSpPr/>
            <p:nvPr/>
          </p:nvSpPr>
          <p:spPr>
            <a:xfrm>
              <a:off x="8095938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65" name="타원 164" title="분기 배경 원">
              <a:extLst>
                <a:ext uri="{FF2B5EF4-FFF2-40B4-BE49-F238E27FC236}">
                  <a16:creationId xmlns:a16="http://schemas.microsoft.com/office/drawing/2014/main" id="{D7F66751-5B2A-464C-A0AD-37B9D94CCC55}"/>
                </a:ext>
              </a:extLst>
            </p:cNvPr>
            <p:cNvSpPr/>
            <p:nvPr/>
          </p:nvSpPr>
          <p:spPr>
            <a:xfrm>
              <a:off x="7443121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64" name="타원 163" title="분기 배경 원">
              <a:extLst>
                <a:ext uri="{FF2B5EF4-FFF2-40B4-BE49-F238E27FC236}">
                  <a16:creationId xmlns:a16="http://schemas.microsoft.com/office/drawing/2014/main" id="{2BB6040F-EB4E-4310-BF98-25F47485E087}"/>
                </a:ext>
              </a:extLst>
            </p:cNvPr>
            <p:cNvSpPr/>
            <p:nvPr/>
          </p:nvSpPr>
          <p:spPr>
            <a:xfrm>
              <a:off x="6791842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63" name="타원 162" title="분기 배경 원">
              <a:extLst>
                <a:ext uri="{FF2B5EF4-FFF2-40B4-BE49-F238E27FC236}">
                  <a16:creationId xmlns:a16="http://schemas.microsoft.com/office/drawing/2014/main" id="{CBAEC703-69EC-45A2-BB54-7EAC7D4E5E9C}"/>
                </a:ext>
              </a:extLst>
            </p:cNvPr>
            <p:cNvSpPr/>
            <p:nvPr/>
          </p:nvSpPr>
          <p:spPr>
            <a:xfrm>
              <a:off x="6140756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50" name="직선 연결선(S) 49" title="Q 줄">
              <a:extLst>
                <a:ext uri="{FF2B5EF4-FFF2-40B4-BE49-F238E27FC236}">
                  <a16:creationId xmlns:a16="http://schemas.microsoft.com/office/drawing/2014/main" id="{521F9259-091E-4E50-AC57-3FA326D587DF}"/>
                </a:ext>
              </a:extLst>
            </p:cNvPr>
            <p:cNvCxnSpPr>
              <a:cxnSpLocks/>
            </p:cNvCxnSpPr>
            <p:nvPr/>
          </p:nvCxnSpPr>
          <p:spPr>
            <a:xfrm>
              <a:off x="6246612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(S) 51" title="Q 줄">
              <a:extLst>
                <a:ext uri="{FF2B5EF4-FFF2-40B4-BE49-F238E27FC236}">
                  <a16:creationId xmlns:a16="http://schemas.microsoft.com/office/drawing/2014/main" id="{F54047B2-9C08-4A8C-A924-AA676C29FB41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96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(S) 52" title="Q 줄">
              <a:extLst>
                <a:ext uri="{FF2B5EF4-FFF2-40B4-BE49-F238E27FC236}">
                  <a16:creationId xmlns:a16="http://schemas.microsoft.com/office/drawing/2014/main" id="{1B503BE8-868F-4660-8AFA-BE353AB48B6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88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텍스트 상자 104" title="분기 번호">
              <a:extLst>
                <a:ext uri="{FF2B5EF4-FFF2-40B4-BE49-F238E27FC236}">
                  <a16:creationId xmlns:a16="http://schemas.microsoft.com/office/drawing/2014/main" id="{16EAD50A-0933-4C9C-95E6-08A076B32041}"/>
                </a:ext>
              </a:extLst>
            </p:cNvPr>
            <p:cNvSpPr txBox="1"/>
            <p:nvPr/>
          </p:nvSpPr>
          <p:spPr>
            <a:xfrm>
              <a:off x="610677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Q1</a:t>
              </a:r>
              <a:endParaRPr lang="ko-KR" altLang="en-US" sz="10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6" name="텍스트 상자 105" title="분기 번호">
              <a:extLst>
                <a:ext uri="{FF2B5EF4-FFF2-40B4-BE49-F238E27FC236}">
                  <a16:creationId xmlns:a16="http://schemas.microsoft.com/office/drawing/2014/main" id="{1A5CBF37-8585-4DC5-9107-7C048ACE4F6B}"/>
                </a:ext>
              </a:extLst>
            </p:cNvPr>
            <p:cNvSpPr txBox="1"/>
            <p:nvPr/>
          </p:nvSpPr>
          <p:spPr>
            <a:xfrm>
              <a:off x="6754285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Q2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7" name="텍스트 상자 106" title="분기 번호">
              <a:extLst>
                <a:ext uri="{FF2B5EF4-FFF2-40B4-BE49-F238E27FC236}">
                  <a16:creationId xmlns:a16="http://schemas.microsoft.com/office/drawing/2014/main" id="{1B2A0732-77CE-4CCD-9584-C8A3BD068222}"/>
                </a:ext>
              </a:extLst>
            </p:cNvPr>
            <p:cNvSpPr txBox="1"/>
            <p:nvPr/>
          </p:nvSpPr>
          <p:spPr>
            <a:xfrm>
              <a:off x="740180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Q3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8" name="텍스트 상자 107" title="분기 번호">
              <a:extLst>
                <a:ext uri="{FF2B5EF4-FFF2-40B4-BE49-F238E27FC236}">
                  <a16:creationId xmlns:a16="http://schemas.microsoft.com/office/drawing/2014/main" id="{D56C61BF-4889-44FB-9251-6B314A0F79CE}"/>
                </a:ext>
              </a:extLst>
            </p:cNvPr>
            <p:cNvSpPr txBox="1"/>
            <p:nvPr/>
          </p:nvSpPr>
          <p:spPr>
            <a:xfrm>
              <a:off x="8049315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Q4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10" name="그룹 9" title="연도 2">
            <a:extLst>
              <a:ext uri="{FF2B5EF4-FFF2-40B4-BE49-F238E27FC236}">
                <a16:creationId xmlns:a16="http://schemas.microsoft.com/office/drawing/2014/main" id="{08CFCDD2-2F04-4844-95B5-E9B4F725068A}"/>
              </a:ext>
            </a:extLst>
          </p:cNvPr>
          <p:cNvGrpSpPr/>
          <p:nvPr/>
        </p:nvGrpSpPr>
        <p:grpSpPr>
          <a:xfrm>
            <a:off x="3309141" y="3119046"/>
            <a:ext cx="2759196" cy="561751"/>
            <a:chOff x="3309141" y="3119046"/>
            <a:chExt cx="2759196" cy="561751"/>
          </a:xfrm>
        </p:grpSpPr>
        <p:sp>
          <p:nvSpPr>
            <p:cNvPr id="131" name="화살표: 오른쪽 130" title="연도 화살표">
              <a:extLst>
                <a:ext uri="{FF2B5EF4-FFF2-40B4-BE49-F238E27FC236}">
                  <a16:creationId xmlns:a16="http://schemas.microsoft.com/office/drawing/2014/main" id="{263DB357-E526-408B-9B3F-F017605849ED}"/>
                </a:ext>
              </a:extLst>
            </p:cNvPr>
            <p:cNvSpPr/>
            <p:nvPr/>
          </p:nvSpPr>
          <p:spPr>
            <a:xfrm>
              <a:off x="3309141" y="3325541"/>
              <a:ext cx="2759196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62" name="타원 161" title="분기 배경 원">
              <a:extLst>
                <a:ext uri="{FF2B5EF4-FFF2-40B4-BE49-F238E27FC236}">
                  <a16:creationId xmlns:a16="http://schemas.microsoft.com/office/drawing/2014/main" id="{DDADAC53-FEC9-400E-B7FC-72F25EF0FE21}"/>
                </a:ext>
              </a:extLst>
            </p:cNvPr>
            <p:cNvSpPr/>
            <p:nvPr/>
          </p:nvSpPr>
          <p:spPr>
            <a:xfrm>
              <a:off x="5494904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61" name="타원 160" title="분기 배경 원">
              <a:extLst>
                <a:ext uri="{FF2B5EF4-FFF2-40B4-BE49-F238E27FC236}">
                  <a16:creationId xmlns:a16="http://schemas.microsoft.com/office/drawing/2014/main" id="{EC0BAC80-DECA-4286-9763-E1B32B824792}"/>
                </a:ext>
              </a:extLst>
            </p:cNvPr>
            <p:cNvSpPr/>
            <p:nvPr/>
          </p:nvSpPr>
          <p:spPr>
            <a:xfrm>
              <a:off x="4845879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60" name="타원 159" title="분기 배경 원">
              <a:extLst>
                <a:ext uri="{FF2B5EF4-FFF2-40B4-BE49-F238E27FC236}">
                  <a16:creationId xmlns:a16="http://schemas.microsoft.com/office/drawing/2014/main" id="{83C4B4F8-27D7-41DD-896D-A1B91FF462FD}"/>
                </a:ext>
              </a:extLst>
            </p:cNvPr>
            <p:cNvSpPr/>
            <p:nvPr/>
          </p:nvSpPr>
          <p:spPr>
            <a:xfrm>
              <a:off x="4209357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59" name="타원 158" title="분기 배경 원">
              <a:extLst>
                <a:ext uri="{FF2B5EF4-FFF2-40B4-BE49-F238E27FC236}">
                  <a16:creationId xmlns:a16="http://schemas.microsoft.com/office/drawing/2014/main" id="{AE29C92D-0A5A-405A-B0B6-9115A90C3CB7}"/>
                </a:ext>
              </a:extLst>
            </p:cNvPr>
            <p:cNvSpPr/>
            <p:nvPr/>
          </p:nvSpPr>
          <p:spPr>
            <a:xfrm>
              <a:off x="3552167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38" name="직선 연결선(S) 37" title="Q 줄">
              <a:extLst>
                <a:ext uri="{FF2B5EF4-FFF2-40B4-BE49-F238E27FC236}">
                  <a16:creationId xmlns:a16="http://schemas.microsoft.com/office/drawing/2014/main" id="{AF8B8BAA-B7B7-419D-B159-3760CB7AE576}"/>
                </a:ext>
              </a:extLst>
            </p:cNvPr>
            <p:cNvCxnSpPr>
              <a:cxnSpLocks/>
            </p:cNvCxnSpPr>
            <p:nvPr/>
          </p:nvCxnSpPr>
          <p:spPr>
            <a:xfrm>
              <a:off x="3657043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(S) 38" title="Q 줄">
              <a:extLst>
                <a:ext uri="{FF2B5EF4-FFF2-40B4-BE49-F238E27FC236}">
                  <a16:creationId xmlns:a16="http://schemas.microsoft.com/office/drawing/2014/main" id="{8CEE23F6-603B-4DB5-A968-8F086AA2AF53}"/>
                </a:ext>
              </a:extLst>
            </p:cNvPr>
            <p:cNvCxnSpPr>
              <a:cxnSpLocks/>
            </p:cNvCxnSpPr>
            <p:nvPr/>
          </p:nvCxnSpPr>
          <p:spPr>
            <a:xfrm>
              <a:off x="4304435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(S) 44" title="Q 줄">
              <a:extLst>
                <a:ext uri="{FF2B5EF4-FFF2-40B4-BE49-F238E27FC236}">
                  <a16:creationId xmlns:a16="http://schemas.microsoft.com/office/drawing/2014/main" id="{B0EC7A32-A13D-40FD-8FCB-9A2616556D19}"/>
                </a:ext>
              </a:extLst>
            </p:cNvPr>
            <p:cNvCxnSpPr>
              <a:cxnSpLocks/>
            </p:cNvCxnSpPr>
            <p:nvPr/>
          </p:nvCxnSpPr>
          <p:spPr>
            <a:xfrm>
              <a:off x="4951827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(S) 46" title="Q 줄">
              <a:extLst>
                <a:ext uri="{FF2B5EF4-FFF2-40B4-BE49-F238E27FC236}">
                  <a16:creationId xmlns:a16="http://schemas.microsoft.com/office/drawing/2014/main" id="{662638A0-3098-431F-BE5E-612EF4623E02}"/>
                </a:ext>
              </a:extLst>
            </p:cNvPr>
            <p:cNvCxnSpPr>
              <a:cxnSpLocks/>
            </p:cNvCxnSpPr>
            <p:nvPr/>
          </p:nvCxnSpPr>
          <p:spPr>
            <a:xfrm>
              <a:off x="5599219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텍스트 상자 100" title="분기 번호">
              <a:extLst>
                <a:ext uri="{FF2B5EF4-FFF2-40B4-BE49-F238E27FC236}">
                  <a16:creationId xmlns:a16="http://schemas.microsoft.com/office/drawing/2014/main" id="{316E8E00-CDAC-4884-B354-EEC46B99951A}"/>
                </a:ext>
              </a:extLst>
            </p:cNvPr>
            <p:cNvSpPr txBox="1"/>
            <p:nvPr/>
          </p:nvSpPr>
          <p:spPr>
            <a:xfrm>
              <a:off x="351671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Q1</a:t>
              </a:r>
              <a:endParaRPr lang="ko-KR" altLang="en-US" sz="10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2" name="텍스트 상자 101" title="분기 번호">
              <a:extLst>
                <a:ext uri="{FF2B5EF4-FFF2-40B4-BE49-F238E27FC236}">
                  <a16:creationId xmlns:a16="http://schemas.microsoft.com/office/drawing/2014/main" id="{99123C15-08DD-4459-98C8-FB1D88A48434}"/>
                </a:ext>
              </a:extLst>
            </p:cNvPr>
            <p:cNvSpPr txBox="1"/>
            <p:nvPr/>
          </p:nvSpPr>
          <p:spPr>
            <a:xfrm>
              <a:off x="4164225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Q2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3" name="텍스트 상자 102" title="분기 번호">
              <a:extLst>
                <a:ext uri="{FF2B5EF4-FFF2-40B4-BE49-F238E27FC236}">
                  <a16:creationId xmlns:a16="http://schemas.microsoft.com/office/drawing/2014/main" id="{702C22D6-E9B8-49C2-813B-3220EF5976F5}"/>
                </a:ext>
              </a:extLst>
            </p:cNvPr>
            <p:cNvSpPr txBox="1"/>
            <p:nvPr/>
          </p:nvSpPr>
          <p:spPr>
            <a:xfrm>
              <a:off x="481174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Q3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4" name="텍스트 상자 103" title="분기 번호">
              <a:extLst>
                <a:ext uri="{FF2B5EF4-FFF2-40B4-BE49-F238E27FC236}">
                  <a16:creationId xmlns:a16="http://schemas.microsoft.com/office/drawing/2014/main" id="{71DFD606-8479-465C-B5A5-ACC2FD6A05AD}"/>
                </a:ext>
              </a:extLst>
            </p:cNvPr>
            <p:cNvSpPr txBox="1"/>
            <p:nvPr/>
          </p:nvSpPr>
          <p:spPr>
            <a:xfrm>
              <a:off x="5459255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Q4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8" name="그룹 7" title="연도 1">
            <a:extLst>
              <a:ext uri="{FF2B5EF4-FFF2-40B4-BE49-F238E27FC236}">
                <a16:creationId xmlns:a16="http://schemas.microsoft.com/office/drawing/2014/main" id="{3FE7C816-8C1F-4196-BD8D-ED7BD2BF863D}"/>
              </a:ext>
            </a:extLst>
          </p:cNvPr>
          <p:cNvGrpSpPr/>
          <p:nvPr/>
        </p:nvGrpSpPr>
        <p:grpSpPr>
          <a:xfrm>
            <a:off x="791681" y="3119046"/>
            <a:ext cx="2695434" cy="561751"/>
            <a:chOff x="791681" y="3119046"/>
            <a:chExt cx="2695434" cy="561751"/>
          </a:xfrm>
        </p:grpSpPr>
        <p:cxnSp>
          <p:nvCxnSpPr>
            <p:cNvPr id="113" name="직선 연결선(S) 112" title="Q 줄">
              <a:extLst>
                <a:ext uri="{FF2B5EF4-FFF2-40B4-BE49-F238E27FC236}">
                  <a16:creationId xmlns:a16="http://schemas.microsoft.com/office/drawing/2014/main" id="{75F70EA1-B891-4307-896D-A45153BF8E82}"/>
                </a:ext>
              </a:extLst>
            </p:cNvPr>
            <p:cNvCxnSpPr>
              <a:cxnSpLocks/>
            </p:cNvCxnSpPr>
            <p:nvPr/>
          </p:nvCxnSpPr>
          <p:spPr>
            <a:xfrm>
              <a:off x="1703309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화살표: 오른쪽 129" title="연도 화살표">
              <a:extLst>
                <a:ext uri="{FF2B5EF4-FFF2-40B4-BE49-F238E27FC236}">
                  <a16:creationId xmlns:a16="http://schemas.microsoft.com/office/drawing/2014/main" id="{87B1024A-9540-4EF2-9517-87E3BE7BCE76}"/>
                </a:ext>
              </a:extLst>
            </p:cNvPr>
            <p:cNvSpPr/>
            <p:nvPr/>
          </p:nvSpPr>
          <p:spPr>
            <a:xfrm>
              <a:off x="791681" y="3325541"/>
              <a:ext cx="2695434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58" name="타원 157" title="분기 배경 원">
              <a:extLst>
                <a:ext uri="{FF2B5EF4-FFF2-40B4-BE49-F238E27FC236}">
                  <a16:creationId xmlns:a16="http://schemas.microsoft.com/office/drawing/2014/main" id="{74AE39C1-CE7F-4294-BA9F-DE5050CFDD2F}"/>
                </a:ext>
              </a:extLst>
            </p:cNvPr>
            <p:cNvSpPr/>
            <p:nvPr/>
          </p:nvSpPr>
          <p:spPr>
            <a:xfrm>
              <a:off x="2913639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45" name="타원 144" title="분기 배경 원">
              <a:extLst>
                <a:ext uri="{FF2B5EF4-FFF2-40B4-BE49-F238E27FC236}">
                  <a16:creationId xmlns:a16="http://schemas.microsoft.com/office/drawing/2014/main" id="{4EC46266-F9A2-46D0-9AAB-09889D0F8267}"/>
                </a:ext>
              </a:extLst>
            </p:cNvPr>
            <p:cNvSpPr/>
            <p:nvPr/>
          </p:nvSpPr>
          <p:spPr>
            <a:xfrm>
              <a:off x="2256010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4" name="타원 133" title="분기 배경 원">
              <a:extLst>
                <a:ext uri="{FF2B5EF4-FFF2-40B4-BE49-F238E27FC236}">
                  <a16:creationId xmlns:a16="http://schemas.microsoft.com/office/drawing/2014/main" id="{90488C51-8860-4A29-A9FF-840EEF3025C6}"/>
                </a:ext>
              </a:extLst>
            </p:cNvPr>
            <p:cNvSpPr/>
            <p:nvPr/>
          </p:nvSpPr>
          <p:spPr>
            <a:xfrm>
              <a:off x="1611747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6" name="타원 25" title="분기 배경 원">
              <a:extLst>
                <a:ext uri="{FF2B5EF4-FFF2-40B4-BE49-F238E27FC236}">
                  <a16:creationId xmlns:a16="http://schemas.microsoft.com/office/drawing/2014/main" id="{2816A943-3130-484E-97D1-6C7917F3DD30}"/>
                </a:ext>
              </a:extLst>
            </p:cNvPr>
            <p:cNvSpPr/>
            <p:nvPr/>
          </p:nvSpPr>
          <p:spPr>
            <a:xfrm>
              <a:off x="965783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30" name="직선 연결선(S) 29" title="Q 줄">
              <a:extLst>
                <a:ext uri="{FF2B5EF4-FFF2-40B4-BE49-F238E27FC236}">
                  <a16:creationId xmlns:a16="http://schemas.microsoft.com/office/drawing/2014/main" id="{6190EE01-B30F-4CAC-8C6A-FD17EDED6E01}"/>
                </a:ext>
              </a:extLst>
            </p:cNvPr>
            <p:cNvCxnSpPr>
              <a:cxnSpLocks/>
            </p:cNvCxnSpPr>
            <p:nvPr/>
          </p:nvCxnSpPr>
          <p:spPr>
            <a:xfrm>
              <a:off x="1067475" y="3119046"/>
              <a:ext cx="0" cy="165471"/>
            </a:xfrm>
            <a:prstGeom prst="line">
              <a:avLst/>
            </a:prstGeom>
            <a:ln w="158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(S) 35" title="Q 줄">
              <a:extLst>
                <a:ext uri="{FF2B5EF4-FFF2-40B4-BE49-F238E27FC236}">
                  <a16:creationId xmlns:a16="http://schemas.microsoft.com/office/drawing/2014/main" id="{095D6F0B-DF34-40DB-AB6A-1DF127E26984}"/>
                </a:ext>
              </a:extLst>
            </p:cNvPr>
            <p:cNvCxnSpPr>
              <a:cxnSpLocks/>
            </p:cNvCxnSpPr>
            <p:nvPr/>
          </p:nvCxnSpPr>
          <p:spPr>
            <a:xfrm>
              <a:off x="2362259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(S) 36" title="Q 줄">
              <a:extLst>
                <a:ext uri="{FF2B5EF4-FFF2-40B4-BE49-F238E27FC236}">
                  <a16:creationId xmlns:a16="http://schemas.microsoft.com/office/drawing/2014/main" id="{4B8B0E64-F638-410E-B55B-23FF670F97FA}"/>
                </a:ext>
              </a:extLst>
            </p:cNvPr>
            <p:cNvCxnSpPr>
              <a:cxnSpLocks/>
            </p:cNvCxnSpPr>
            <p:nvPr/>
          </p:nvCxnSpPr>
          <p:spPr>
            <a:xfrm>
              <a:off x="3009651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텍스트 상자 71" title="분기 번호">
              <a:extLst>
                <a:ext uri="{FF2B5EF4-FFF2-40B4-BE49-F238E27FC236}">
                  <a16:creationId xmlns:a16="http://schemas.microsoft.com/office/drawing/2014/main" id="{4E8CE979-A9B5-418A-BC22-CF6E42776816}"/>
                </a:ext>
              </a:extLst>
            </p:cNvPr>
            <p:cNvSpPr txBox="1"/>
            <p:nvPr/>
          </p:nvSpPr>
          <p:spPr>
            <a:xfrm>
              <a:off x="92665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Q1</a:t>
              </a:r>
              <a:endParaRPr lang="ko-KR" altLang="en-US" sz="10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3" name="텍스트 상자 72" title="분기 번호">
              <a:extLst>
                <a:ext uri="{FF2B5EF4-FFF2-40B4-BE49-F238E27FC236}">
                  <a16:creationId xmlns:a16="http://schemas.microsoft.com/office/drawing/2014/main" id="{6DF41A29-164B-42EC-9F68-19D2E3AEC527}"/>
                </a:ext>
              </a:extLst>
            </p:cNvPr>
            <p:cNvSpPr txBox="1"/>
            <p:nvPr/>
          </p:nvSpPr>
          <p:spPr>
            <a:xfrm>
              <a:off x="1574165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Q2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4" name="텍스트 상자 73" title="분기 번호">
              <a:extLst>
                <a:ext uri="{FF2B5EF4-FFF2-40B4-BE49-F238E27FC236}">
                  <a16:creationId xmlns:a16="http://schemas.microsoft.com/office/drawing/2014/main" id="{7162BA43-FD37-4686-8437-28F117A90A25}"/>
                </a:ext>
              </a:extLst>
            </p:cNvPr>
            <p:cNvSpPr txBox="1"/>
            <p:nvPr/>
          </p:nvSpPr>
          <p:spPr>
            <a:xfrm>
              <a:off x="222168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Q3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5" name="텍스트 상자 74" title="분기 번호">
              <a:extLst>
                <a:ext uri="{FF2B5EF4-FFF2-40B4-BE49-F238E27FC236}">
                  <a16:creationId xmlns:a16="http://schemas.microsoft.com/office/drawing/2014/main" id="{2717FE78-5079-4505-AEB2-D90CAE956F0A}"/>
                </a:ext>
              </a:extLst>
            </p:cNvPr>
            <p:cNvSpPr txBox="1"/>
            <p:nvPr/>
          </p:nvSpPr>
          <p:spPr>
            <a:xfrm>
              <a:off x="2869195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r>
                <a:rPr lang="en-US" altLang="ko-KR"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Q4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584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방문객 현황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graphicFrame>
        <p:nvGraphicFramePr>
          <p:cNvPr id="6" name="내용 개체 틀 5" descr="4가지 범위에 대해 각각 3가지 값을 보여 주는 묶은 세로 막대형 차트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370017"/>
              </p:ext>
            </p:extLst>
          </p:nvPr>
        </p:nvGraphicFramePr>
        <p:xfrm>
          <a:off x="609600" y="1600200"/>
          <a:ext cx="109728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9232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인기 장소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3445" y="2500604"/>
            <a:ext cx="262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중앙 박물관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65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89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tem_x0020_Details xmlns="40262f94-9f35-4ac3-9a90-690165a166b7" xsi:nil="true"/>
    <VSO_x0020_item_x0020_id xmlns="40262f94-9f35-4ac3-9a90-690165a166b7" xsi:nil="true"/>
    <Template_x0020_details xmlns="40262f94-9f35-4ac3-9a90-690165a166b7" xsi:nil="true"/>
    <Assetid_x0020_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3F7D72-A1D4-4045-B901-66151A199C68}">
  <ds:schemaRefs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40262f94-9f35-4ac3-9a90-690165a166b7"/>
    <ds:schemaRef ds:uri="http://purl.org/dc/dcmitype/"/>
    <ds:schemaRef ds:uri="a4f35948-e619-41b3-aa29-22878b09cfd2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603A506-BDB9-4197-BEEF-558181206A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7FA9C2-8664-4E12-B51F-92EA3782B4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93</TotalTime>
  <Words>102</Words>
  <Application>Microsoft Office PowerPoint</Application>
  <PresentationFormat>와이드스크린</PresentationFormat>
  <Paragraphs>63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Malgun Gothic</vt:lpstr>
      <vt:lpstr>Malgun Gothic</vt:lpstr>
      <vt:lpstr>Arial</vt:lpstr>
      <vt:lpstr>Tw Cen MT</vt:lpstr>
      <vt:lpstr>Wingdings 3</vt:lpstr>
      <vt:lpstr>New_Simple01</vt:lpstr>
      <vt:lpstr>역사 탐방</vt:lpstr>
      <vt:lpstr>장소</vt:lpstr>
      <vt:lpstr>기록</vt:lpstr>
      <vt:lpstr>방문객 현황</vt:lpstr>
      <vt:lpstr>인기 장소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레이아웃</dc:title>
  <dc:creator>gongcom2</dc:creator>
  <cp:lastModifiedBy>gongcom2</cp:lastModifiedBy>
  <cp:revision>9</cp:revision>
  <dcterms:created xsi:type="dcterms:W3CDTF">2019-09-08T03:23:37Z</dcterms:created>
  <dcterms:modified xsi:type="dcterms:W3CDTF">2019-09-13T14:33:31Z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74062000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mpaignTags">
    <vt:lpwstr/>
  </property>
  <property fmtid="{D5CDD505-2E9C-101B-9397-08002B2CF9AE}" pid="6" name="Applications">
    <vt:lpwstr/>
  </property>
  <property fmtid="{D5CDD505-2E9C-101B-9397-08002B2CF9AE}" pid="7" name="ScenarioTags">
    <vt:lpwstr/>
  </property>
  <property fmtid="{D5CDD505-2E9C-101B-9397-08002B2CF9AE}" pid="8" name="ContentTypeId">
    <vt:lpwstr>0x010100AA3F7D94069FF64A86F7DFF56D60E3BE</vt:lpwstr>
  </property>
  <property fmtid="{D5CDD505-2E9C-101B-9397-08002B2CF9AE}" pid="9" name="FeatureTags">
    <vt:lpwstr/>
  </property>
  <property fmtid="{D5CDD505-2E9C-101B-9397-08002B2CF9AE}" pid="10" name="LocalizationTags">
    <vt:lpwstr/>
  </property>
  <property fmtid="{D5CDD505-2E9C-101B-9397-08002B2CF9AE}" pid="11" name="CategoryTags">
    <vt:lpwstr/>
  </property>
</Properties>
</file>