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6" r:id="rId4"/>
    <p:sldId id="262" r:id="rId5"/>
    <p:sldId id="263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92DB4-CE7A-4FA0-BC5C-98250D1A819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37A3363-FD6D-452E-8831-C1B73ABDEA27}">
      <dgm:prSet phldrT="[텍스트]"/>
      <dgm:spPr/>
      <dgm:t>
        <a:bodyPr/>
        <a:lstStyle/>
        <a:p>
          <a:pPr latinLnBrk="1"/>
          <a:r>
            <a:rPr lang="ko-KR" altLang="en-US" smtClean="0"/>
            <a:t>오전</a:t>
          </a:r>
          <a:r>
            <a:rPr lang="en-US" altLang="ko-KR" smtClean="0"/>
            <a:t>10</a:t>
          </a:r>
          <a:r>
            <a:rPr lang="ko-KR" altLang="en-US" smtClean="0"/>
            <a:t>시 도착</a:t>
          </a:r>
          <a:endParaRPr lang="ko-KR" altLang="en-US"/>
        </a:p>
      </dgm:t>
    </dgm:pt>
    <dgm:pt modelId="{615AAA33-9D73-4740-BAC5-B51A7C78451E}" type="parTrans" cxnId="{F5325E02-9E06-4A83-9A0B-D4510D0AB462}">
      <dgm:prSet/>
      <dgm:spPr/>
      <dgm:t>
        <a:bodyPr/>
        <a:lstStyle/>
        <a:p>
          <a:pPr latinLnBrk="1"/>
          <a:endParaRPr lang="ko-KR" altLang="en-US"/>
        </a:p>
      </dgm:t>
    </dgm:pt>
    <dgm:pt modelId="{E98714FB-AAB9-4C36-A159-EEBCFDE1C6A6}" type="sibTrans" cxnId="{F5325E02-9E06-4A83-9A0B-D4510D0AB462}">
      <dgm:prSet/>
      <dgm:spPr/>
      <dgm:t>
        <a:bodyPr/>
        <a:lstStyle/>
        <a:p>
          <a:pPr latinLnBrk="1"/>
          <a:endParaRPr lang="ko-KR" altLang="en-US"/>
        </a:p>
      </dgm:t>
    </dgm:pt>
    <dgm:pt modelId="{99BC115D-D411-471C-8285-6EEEEC820501}">
      <dgm:prSet phldrT="[텍스트]"/>
      <dgm:spPr/>
      <dgm:t>
        <a:bodyPr/>
        <a:lstStyle/>
        <a:p>
          <a:pPr latinLnBrk="1"/>
          <a:r>
            <a:rPr lang="ko-KR" altLang="en-US" smtClean="0"/>
            <a:t>동물원</a:t>
          </a:r>
          <a:endParaRPr lang="ko-KR" altLang="en-US"/>
        </a:p>
      </dgm:t>
    </dgm:pt>
    <dgm:pt modelId="{A5E943A9-3E98-47A2-A079-F6EB74757872}" type="parTrans" cxnId="{24C9018C-7BF0-4DFC-9930-0CD86B1B363C}">
      <dgm:prSet/>
      <dgm:spPr/>
      <dgm:t>
        <a:bodyPr/>
        <a:lstStyle/>
        <a:p>
          <a:pPr latinLnBrk="1"/>
          <a:endParaRPr lang="ko-KR" altLang="en-US"/>
        </a:p>
      </dgm:t>
    </dgm:pt>
    <dgm:pt modelId="{1B9ECA36-979C-4324-8249-CB5E0DF0EA74}" type="sibTrans" cxnId="{24C9018C-7BF0-4DFC-9930-0CD86B1B363C}">
      <dgm:prSet/>
      <dgm:spPr/>
      <dgm:t>
        <a:bodyPr/>
        <a:lstStyle/>
        <a:p>
          <a:pPr latinLnBrk="1"/>
          <a:endParaRPr lang="ko-KR" altLang="en-US"/>
        </a:p>
      </dgm:t>
    </dgm:pt>
    <dgm:pt modelId="{C7342EBD-38E9-43EE-A484-C9DA04B8F431}">
      <dgm:prSet phldrT="[텍스트]"/>
      <dgm:spPr/>
      <dgm:t>
        <a:bodyPr/>
        <a:lstStyle/>
        <a:p>
          <a:pPr latinLnBrk="1"/>
          <a:r>
            <a:rPr lang="ko-KR" altLang="en-US" smtClean="0"/>
            <a:t>놀이기구</a:t>
          </a:r>
          <a:endParaRPr lang="ko-KR" altLang="en-US"/>
        </a:p>
      </dgm:t>
    </dgm:pt>
    <dgm:pt modelId="{ABD6E56F-C97A-428F-8A89-A586D45EC7D9}" type="parTrans" cxnId="{D66F6A3A-0723-463C-A180-744D0450EED3}">
      <dgm:prSet/>
      <dgm:spPr/>
      <dgm:t>
        <a:bodyPr/>
        <a:lstStyle/>
        <a:p>
          <a:pPr latinLnBrk="1"/>
          <a:endParaRPr lang="ko-KR" altLang="en-US"/>
        </a:p>
      </dgm:t>
    </dgm:pt>
    <dgm:pt modelId="{BFC5770C-5235-4D28-9AE6-4AC7597A6E15}" type="sibTrans" cxnId="{D66F6A3A-0723-463C-A180-744D0450EED3}">
      <dgm:prSet/>
      <dgm:spPr/>
      <dgm:t>
        <a:bodyPr/>
        <a:lstStyle/>
        <a:p>
          <a:pPr latinLnBrk="1"/>
          <a:endParaRPr lang="ko-KR" altLang="en-US"/>
        </a:p>
      </dgm:t>
    </dgm:pt>
    <dgm:pt modelId="{D2DD19B2-3C98-41E4-BBC9-3A6027DDBD7E}">
      <dgm:prSet phldrT="[텍스트]"/>
      <dgm:spPr/>
      <dgm:t>
        <a:bodyPr/>
        <a:lstStyle/>
        <a:p>
          <a:pPr latinLnBrk="1"/>
          <a:r>
            <a:rPr lang="ko-KR" altLang="en-US" smtClean="0"/>
            <a:t>저녁식사</a:t>
          </a:r>
          <a:endParaRPr lang="ko-KR" altLang="en-US"/>
        </a:p>
      </dgm:t>
    </dgm:pt>
    <dgm:pt modelId="{73160CCE-7178-4095-AEEB-5533801D7961}" type="parTrans" cxnId="{8B5F2000-4C48-47DA-AAC6-7BF847139B22}">
      <dgm:prSet/>
      <dgm:spPr/>
      <dgm:t>
        <a:bodyPr/>
        <a:lstStyle/>
        <a:p>
          <a:pPr latinLnBrk="1"/>
          <a:endParaRPr lang="ko-KR" altLang="en-US"/>
        </a:p>
      </dgm:t>
    </dgm:pt>
    <dgm:pt modelId="{038A34B3-A091-4B69-8780-5E9F34819C22}" type="sibTrans" cxnId="{8B5F2000-4C48-47DA-AAC6-7BF847139B22}">
      <dgm:prSet/>
      <dgm:spPr/>
      <dgm:t>
        <a:bodyPr/>
        <a:lstStyle/>
        <a:p>
          <a:pPr latinLnBrk="1"/>
          <a:endParaRPr lang="ko-KR" altLang="en-US"/>
        </a:p>
      </dgm:t>
    </dgm:pt>
    <dgm:pt modelId="{2F21B5BD-A9E6-4452-8A79-B081021873EF}" type="pres">
      <dgm:prSet presAssocID="{F4B92DB4-CE7A-4FA0-BC5C-98250D1A81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F36F07-50AA-4559-B2E0-5C9EDA3E5C27}" type="pres">
      <dgm:prSet presAssocID="{637A3363-FD6D-452E-8831-C1B73ABDEA2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B36263-8FFF-403D-A7F0-DCBB709F7C7E}" type="pres">
      <dgm:prSet presAssocID="{E98714FB-AAB9-4C36-A159-EEBCFDE1C6A6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666D7D7-6DD5-429F-8767-29668A361539}" type="pres">
      <dgm:prSet presAssocID="{E98714FB-AAB9-4C36-A159-EEBCFDE1C6A6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D0B4B12-0F8E-4708-99D4-2D691A32C800}" type="pres">
      <dgm:prSet presAssocID="{99BC115D-D411-471C-8285-6EEEEC82050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240247-2307-4F07-85E1-E2D78126D166}" type="pres">
      <dgm:prSet presAssocID="{1B9ECA36-979C-4324-8249-CB5E0DF0EA7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EA76C61-FFB2-4937-8C51-CCA96019F14A}" type="pres">
      <dgm:prSet presAssocID="{1B9ECA36-979C-4324-8249-CB5E0DF0EA7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6653B9C-FEB0-4960-8B9D-6B2214953AE3}" type="pres">
      <dgm:prSet presAssocID="{C7342EBD-38E9-43EE-A484-C9DA04B8F43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EC9B1-5CA5-4439-91B8-88DD66C1CBEE}" type="pres">
      <dgm:prSet presAssocID="{BFC5770C-5235-4D28-9AE6-4AC7597A6E15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1916288-65FE-4A9E-8EEA-AFE33233F02D}" type="pres">
      <dgm:prSet presAssocID="{BFC5770C-5235-4D28-9AE6-4AC7597A6E15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7887009-69E6-4DD4-9399-BD4A1FDF7344}" type="pres">
      <dgm:prSet presAssocID="{D2DD19B2-3C98-41E4-BBC9-3A6027DDBD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B61EDD-9EA6-46E9-B6AB-D5ED8A50FA4D}" type="pres">
      <dgm:prSet presAssocID="{038A34B3-A091-4B69-8780-5E9F34819C2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064DE12-0BAF-4C17-8F99-CB35D122AE02}" type="pres">
      <dgm:prSet presAssocID="{038A34B3-A091-4B69-8780-5E9F34819C2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80349CB8-2231-4CB0-82C0-96C20295E1AD}" type="presOf" srcId="{1B9ECA36-979C-4324-8249-CB5E0DF0EA74}" destId="{2D240247-2307-4F07-85E1-E2D78126D166}" srcOrd="0" destOrd="0" presId="urn:microsoft.com/office/officeart/2005/8/layout/cycle2"/>
    <dgm:cxn modelId="{C4CC4A2E-6A66-4EA6-8129-F390DFF1204D}" type="presOf" srcId="{BFC5770C-5235-4D28-9AE6-4AC7597A6E15}" destId="{9CCEC9B1-5CA5-4439-91B8-88DD66C1CBEE}" srcOrd="0" destOrd="0" presId="urn:microsoft.com/office/officeart/2005/8/layout/cycle2"/>
    <dgm:cxn modelId="{24C9018C-7BF0-4DFC-9930-0CD86B1B363C}" srcId="{F4B92DB4-CE7A-4FA0-BC5C-98250D1A8198}" destId="{99BC115D-D411-471C-8285-6EEEEC820501}" srcOrd="1" destOrd="0" parTransId="{A5E943A9-3E98-47A2-A079-F6EB74757872}" sibTransId="{1B9ECA36-979C-4324-8249-CB5E0DF0EA74}"/>
    <dgm:cxn modelId="{8A45DDA4-1929-41DE-BF65-43AF6AF52828}" type="presOf" srcId="{1B9ECA36-979C-4324-8249-CB5E0DF0EA74}" destId="{BEA76C61-FFB2-4937-8C51-CCA96019F14A}" srcOrd="1" destOrd="0" presId="urn:microsoft.com/office/officeart/2005/8/layout/cycle2"/>
    <dgm:cxn modelId="{70B06544-33BB-41DD-AE9B-6AC44D87E93C}" type="presOf" srcId="{E98714FB-AAB9-4C36-A159-EEBCFDE1C6A6}" destId="{5666D7D7-6DD5-429F-8767-29668A361539}" srcOrd="1" destOrd="0" presId="urn:microsoft.com/office/officeart/2005/8/layout/cycle2"/>
    <dgm:cxn modelId="{5BEFC9EC-ACDE-4FE9-8E60-A6BCE3FAF7ED}" type="presOf" srcId="{F4B92DB4-CE7A-4FA0-BC5C-98250D1A8198}" destId="{2F21B5BD-A9E6-4452-8A79-B081021873EF}" srcOrd="0" destOrd="0" presId="urn:microsoft.com/office/officeart/2005/8/layout/cycle2"/>
    <dgm:cxn modelId="{82710D4A-8F97-4CDC-9F6C-86DC7AE1A4EF}" type="presOf" srcId="{637A3363-FD6D-452E-8831-C1B73ABDEA27}" destId="{77F36F07-50AA-4559-B2E0-5C9EDA3E5C27}" srcOrd="0" destOrd="0" presId="urn:microsoft.com/office/officeart/2005/8/layout/cycle2"/>
    <dgm:cxn modelId="{8B5F2000-4C48-47DA-AAC6-7BF847139B22}" srcId="{F4B92DB4-CE7A-4FA0-BC5C-98250D1A8198}" destId="{D2DD19B2-3C98-41E4-BBC9-3A6027DDBD7E}" srcOrd="3" destOrd="0" parTransId="{73160CCE-7178-4095-AEEB-5533801D7961}" sibTransId="{038A34B3-A091-4B69-8780-5E9F34819C22}"/>
    <dgm:cxn modelId="{0E1925C1-93D1-4406-A820-01EAE73A60E1}" type="presOf" srcId="{BFC5770C-5235-4D28-9AE6-4AC7597A6E15}" destId="{E1916288-65FE-4A9E-8EEA-AFE33233F02D}" srcOrd="1" destOrd="0" presId="urn:microsoft.com/office/officeart/2005/8/layout/cycle2"/>
    <dgm:cxn modelId="{0D374CE8-6A52-4ED7-9269-3061CCB1BA27}" type="presOf" srcId="{D2DD19B2-3C98-41E4-BBC9-3A6027DDBD7E}" destId="{A7887009-69E6-4DD4-9399-BD4A1FDF7344}" srcOrd="0" destOrd="0" presId="urn:microsoft.com/office/officeart/2005/8/layout/cycle2"/>
    <dgm:cxn modelId="{02BED3B5-D7DE-41BD-9713-22436DFBDCD8}" type="presOf" srcId="{038A34B3-A091-4B69-8780-5E9F34819C22}" destId="{E064DE12-0BAF-4C17-8F99-CB35D122AE02}" srcOrd="1" destOrd="0" presId="urn:microsoft.com/office/officeart/2005/8/layout/cycle2"/>
    <dgm:cxn modelId="{1A2D2DEB-9C3A-46E7-A290-D237FE62F5D6}" type="presOf" srcId="{99BC115D-D411-471C-8285-6EEEEC820501}" destId="{0D0B4B12-0F8E-4708-99D4-2D691A32C800}" srcOrd="0" destOrd="0" presId="urn:microsoft.com/office/officeart/2005/8/layout/cycle2"/>
    <dgm:cxn modelId="{679B2330-3581-4D06-A19C-765D845C9481}" type="presOf" srcId="{E98714FB-AAB9-4C36-A159-EEBCFDE1C6A6}" destId="{D4B36263-8FFF-403D-A7F0-DCBB709F7C7E}" srcOrd="0" destOrd="0" presId="urn:microsoft.com/office/officeart/2005/8/layout/cycle2"/>
    <dgm:cxn modelId="{F5325E02-9E06-4A83-9A0B-D4510D0AB462}" srcId="{F4B92DB4-CE7A-4FA0-BC5C-98250D1A8198}" destId="{637A3363-FD6D-452E-8831-C1B73ABDEA27}" srcOrd="0" destOrd="0" parTransId="{615AAA33-9D73-4740-BAC5-B51A7C78451E}" sibTransId="{E98714FB-AAB9-4C36-A159-EEBCFDE1C6A6}"/>
    <dgm:cxn modelId="{2DC421E9-180A-4E47-85EE-386FBA93A3DF}" type="presOf" srcId="{038A34B3-A091-4B69-8780-5E9F34819C22}" destId="{51B61EDD-9EA6-46E9-B6AB-D5ED8A50FA4D}" srcOrd="0" destOrd="0" presId="urn:microsoft.com/office/officeart/2005/8/layout/cycle2"/>
    <dgm:cxn modelId="{566B3F4E-E19D-4BF9-BF41-A0E3B43D0C13}" type="presOf" srcId="{C7342EBD-38E9-43EE-A484-C9DA04B8F431}" destId="{26653B9C-FEB0-4960-8B9D-6B2214953AE3}" srcOrd="0" destOrd="0" presId="urn:microsoft.com/office/officeart/2005/8/layout/cycle2"/>
    <dgm:cxn modelId="{D66F6A3A-0723-463C-A180-744D0450EED3}" srcId="{F4B92DB4-CE7A-4FA0-BC5C-98250D1A8198}" destId="{C7342EBD-38E9-43EE-A484-C9DA04B8F431}" srcOrd="2" destOrd="0" parTransId="{ABD6E56F-C97A-428F-8A89-A586D45EC7D9}" sibTransId="{BFC5770C-5235-4D28-9AE6-4AC7597A6E15}"/>
    <dgm:cxn modelId="{362D215E-6663-4093-A3CB-48C18F7E5A4B}" type="presParOf" srcId="{2F21B5BD-A9E6-4452-8A79-B081021873EF}" destId="{77F36F07-50AA-4559-B2E0-5C9EDA3E5C27}" srcOrd="0" destOrd="0" presId="urn:microsoft.com/office/officeart/2005/8/layout/cycle2"/>
    <dgm:cxn modelId="{A6A709C1-9729-4D33-89F3-A2F587EF02B4}" type="presParOf" srcId="{2F21B5BD-A9E6-4452-8A79-B081021873EF}" destId="{D4B36263-8FFF-403D-A7F0-DCBB709F7C7E}" srcOrd="1" destOrd="0" presId="urn:microsoft.com/office/officeart/2005/8/layout/cycle2"/>
    <dgm:cxn modelId="{5AFD57E7-0551-4D43-B078-8972D7D3EDED}" type="presParOf" srcId="{D4B36263-8FFF-403D-A7F0-DCBB709F7C7E}" destId="{5666D7D7-6DD5-429F-8767-29668A361539}" srcOrd="0" destOrd="0" presId="urn:microsoft.com/office/officeart/2005/8/layout/cycle2"/>
    <dgm:cxn modelId="{622CA56F-F4EC-4131-B8B5-79AC1C3E9D96}" type="presParOf" srcId="{2F21B5BD-A9E6-4452-8A79-B081021873EF}" destId="{0D0B4B12-0F8E-4708-99D4-2D691A32C800}" srcOrd="2" destOrd="0" presId="urn:microsoft.com/office/officeart/2005/8/layout/cycle2"/>
    <dgm:cxn modelId="{AF23A514-3406-4EDF-A151-667E20FC65B5}" type="presParOf" srcId="{2F21B5BD-A9E6-4452-8A79-B081021873EF}" destId="{2D240247-2307-4F07-85E1-E2D78126D166}" srcOrd="3" destOrd="0" presId="urn:microsoft.com/office/officeart/2005/8/layout/cycle2"/>
    <dgm:cxn modelId="{7410CF52-EA9A-4197-BD81-098527D4522B}" type="presParOf" srcId="{2D240247-2307-4F07-85E1-E2D78126D166}" destId="{BEA76C61-FFB2-4937-8C51-CCA96019F14A}" srcOrd="0" destOrd="0" presId="urn:microsoft.com/office/officeart/2005/8/layout/cycle2"/>
    <dgm:cxn modelId="{9A8C0693-6793-4C36-91C1-3E078563F8FA}" type="presParOf" srcId="{2F21B5BD-A9E6-4452-8A79-B081021873EF}" destId="{26653B9C-FEB0-4960-8B9D-6B2214953AE3}" srcOrd="4" destOrd="0" presId="urn:microsoft.com/office/officeart/2005/8/layout/cycle2"/>
    <dgm:cxn modelId="{70989DF6-4659-4D5C-B864-10BD97BB8949}" type="presParOf" srcId="{2F21B5BD-A9E6-4452-8A79-B081021873EF}" destId="{9CCEC9B1-5CA5-4439-91B8-88DD66C1CBEE}" srcOrd="5" destOrd="0" presId="urn:microsoft.com/office/officeart/2005/8/layout/cycle2"/>
    <dgm:cxn modelId="{EF2F4BA8-9AB1-4B06-914A-9E8378CC8BCA}" type="presParOf" srcId="{9CCEC9B1-5CA5-4439-91B8-88DD66C1CBEE}" destId="{E1916288-65FE-4A9E-8EEA-AFE33233F02D}" srcOrd="0" destOrd="0" presId="urn:microsoft.com/office/officeart/2005/8/layout/cycle2"/>
    <dgm:cxn modelId="{A4F91635-5F5C-4F76-81E7-C6EFEF380257}" type="presParOf" srcId="{2F21B5BD-A9E6-4452-8A79-B081021873EF}" destId="{A7887009-69E6-4DD4-9399-BD4A1FDF7344}" srcOrd="6" destOrd="0" presId="urn:microsoft.com/office/officeart/2005/8/layout/cycle2"/>
    <dgm:cxn modelId="{ACDE46EB-DE2C-4E48-9292-70A28CFF4B33}" type="presParOf" srcId="{2F21B5BD-A9E6-4452-8A79-B081021873EF}" destId="{51B61EDD-9EA6-46E9-B6AB-D5ED8A50FA4D}" srcOrd="7" destOrd="0" presId="urn:microsoft.com/office/officeart/2005/8/layout/cycle2"/>
    <dgm:cxn modelId="{2022D41A-04F4-411C-AD9D-5AC5B5B8A0C6}" type="presParOf" srcId="{51B61EDD-9EA6-46E9-B6AB-D5ED8A50FA4D}" destId="{E064DE12-0BAF-4C17-8F99-CB35D122AE0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36F07-50AA-4559-B2E0-5C9EDA3E5C27}">
      <dsp:nvSpPr>
        <dsp:cNvPr id="0" name=""/>
        <dsp:cNvSpPr/>
      </dsp:nvSpPr>
      <dsp:spPr>
        <a:xfrm>
          <a:off x="2523114" y="1363"/>
          <a:ext cx="1059931" cy="1059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오전</a:t>
          </a:r>
          <a:r>
            <a:rPr lang="en-US" altLang="ko-KR" sz="1700" kern="1200" smtClean="0"/>
            <a:t>10</a:t>
          </a:r>
          <a:r>
            <a:rPr lang="ko-KR" altLang="en-US" sz="1700" kern="1200" smtClean="0"/>
            <a:t>시 도착</a:t>
          </a:r>
          <a:endParaRPr lang="ko-KR" altLang="en-US" sz="1700" kern="1200"/>
        </a:p>
      </dsp:txBody>
      <dsp:txXfrm>
        <a:off x="2678337" y="156586"/>
        <a:ext cx="749485" cy="749485"/>
      </dsp:txXfrm>
    </dsp:sp>
    <dsp:sp modelId="{D4B36263-8FFF-403D-A7F0-DCBB709F7C7E}">
      <dsp:nvSpPr>
        <dsp:cNvPr id="0" name=""/>
        <dsp:cNvSpPr/>
      </dsp:nvSpPr>
      <dsp:spPr>
        <a:xfrm rot="2700000">
          <a:off x="3469180" y="909174"/>
          <a:ext cx="281216" cy="35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481535" y="950891"/>
        <a:ext cx="196851" cy="214636"/>
      </dsp:txXfrm>
    </dsp:sp>
    <dsp:sp modelId="{0D0B4B12-0F8E-4708-99D4-2D691A32C800}">
      <dsp:nvSpPr>
        <dsp:cNvPr id="0" name=""/>
        <dsp:cNvSpPr/>
      </dsp:nvSpPr>
      <dsp:spPr>
        <a:xfrm>
          <a:off x="3647787" y="1126037"/>
          <a:ext cx="1059931" cy="1059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동물원</a:t>
          </a:r>
          <a:endParaRPr lang="ko-KR" altLang="en-US" sz="1700" kern="1200"/>
        </a:p>
      </dsp:txBody>
      <dsp:txXfrm>
        <a:off x="3803010" y="1281260"/>
        <a:ext cx="749485" cy="749485"/>
      </dsp:txXfrm>
    </dsp:sp>
    <dsp:sp modelId="{2D240247-2307-4F07-85E1-E2D78126D166}">
      <dsp:nvSpPr>
        <dsp:cNvPr id="0" name=""/>
        <dsp:cNvSpPr/>
      </dsp:nvSpPr>
      <dsp:spPr>
        <a:xfrm rot="8100000">
          <a:off x="3480436" y="2033848"/>
          <a:ext cx="281216" cy="35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3552446" y="2075565"/>
        <a:ext cx="196851" cy="214636"/>
      </dsp:txXfrm>
    </dsp:sp>
    <dsp:sp modelId="{26653B9C-FEB0-4960-8B9D-6B2214953AE3}">
      <dsp:nvSpPr>
        <dsp:cNvPr id="0" name=""/>
        <dsp:cNvSpPr/>
      </dsp:nvSpPr>
      <dsp:spPr>
        <a:xfrm>
          <a:off x="2523114" y="2250710"/>
          <a:ext cx="1059931" cy="1059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놀이기구</a:t>
          </a:r>
          <a:endParaRPr lang="ko-KR" altLang="en-US" sz="1700" kern="1200"/>
        </a:p>
      </dsp:txBody>
      <dsp:txXfrm>
        <a:off x="2678337" y="2405933"/>
        <a:ext cx="749485" cy="749485"/>
      </dsp:txXfrm>
    </dsp:sp>
    <dsp:sp modelId="{9CCEC9B1-5CA5-4439-91B8-88DD66C1CBEE}">
      <dsp:nvSpPr>
        <dsp:cNvPr id="0" name=""/>
        <dsp:cNvSpPr/>
      </dsp:nvSpPr>
      <dsp:spPr>
        <a:xfrm rot="13500000">
          <a:off x="2355762" y="2045104"/>
          <a:ext cx="281216" cy="35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2427772" y="2146477"/>
        <a:ext cx="196851" cy="214636"/>
      </dsp:txXfrm>
    </dsp:sp>
    <dsp:sp modelId="{A7887009-69E6-4DD4-9399-BD4A1FDF7344}">
      <dsp:nvSpPr>
        <dsp:cNvPr id="0" name=""/>
        <dsp:cNvSpPr/>
      </dsp:nvSpPr>
      <dsp:spPr>
        <a:xfrm>
          <a:off x="1398440" y="1126037"/>
          <a:ext cx="1059931" cy="1059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smtClean="0"/>
            <a:t>저녁식사</a:t>
          </a:r>
          <a:endParaRPr lang="ko-KR" altLang="en-US" sz="1700" kern="1200"/>
        </a:p>
      </dsp:txBody>
      <dsp:txXfrm>
        <a:off x="1553663" y="1281260"/>
        <a:ext cx="749485" cy="749485"/>
      </dsp:txXfrm>
    </dsp:sp>
    <dsp:sp modelId="{51B61EDD-9EA6-46E9-B6AB-D5ED8A50FA4D}">
      <dsp:nvSpPr>
        <dsp:cNvPr id="0" name=""/>
        <dsp:cNvSpPr/>
      </dsp:nvSpPr>
      <dsp:spPr>
        <a:xfrm rot="18900000">
          <a:off x="2344507" y="920430"/>
          <a:ext cx="281216" cy="35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356862" y="1021803"/>
        <a:ext cx="196851" cy="214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8DE75-1126-43E5-BB5E-4AE314E0D5EE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9월 13일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4D0A919-9142-4BF0-95CD-0D0FDF7DFEFA}" type="datetime4">
              <a:rPr lang="ko-KR" altLang="en-US" smtClean="0"/>
              <a:pPr/>
              <a:t>2019년 9월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6539446-6953-447E-A4E3-E7CFBF87004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90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5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67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48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0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물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하늘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물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물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54A60-61C0-48DF-8D1B-274488118189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7C787-A899-467E-964A-6DE525F237DB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CB6E7-2CFA-4CCB-8320-BE25BCB6E0A5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15B8F34-61DC-4EB3-8368-9DCB0BE543FF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84C335-61C8-41FC-9C02-80B60C271479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DE15DB-B4AB-4DF0-8B6E-0419B96B27B9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58A4B-A487-44DB-8ECC-CE5BF7557B65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2ABC822-B961-4687-B839-D809C9B4E9F8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A33B2-C560-418A-BD8D-A1A249796324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0864A5-D496-4959-9E78-D1AD4F507D5A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물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물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물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41080" y="6601968"/>
            <a:ext cx="13716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3ECE72-C721-4769-8167-8A9A9DAC554D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37160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64592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계획표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부제목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계획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아이들을 위한 영화관 가기</a:t>
            </a:r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놀이공원</a:t>
            </a:r>
            <a:endParaRPr lang="en-US" altLang="ko-KR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휴가 계획</a:t>
            </a:r>
            <a:endParaRPr lang="en-US" altLang="ko-KR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" indent="0" rtl="0">
              <a:buNone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음악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하트 5"/>
          <p:cNvSpPr/>
          <p:nvPr/>
        </p:nvSpPr>
        <p:spPr>
          <a:xfrm>
            <a:off x="3699164" y="3566160"/>
            <a:ext cx="1529541" cy="86452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해 3"/>
          <p:cNvSpPr/>
          <p:nvPr/>
        </p:nvSpPr>
        <p:spPr>
          <a:xfrm>
            <a:off x="1080655" y="1953491"/>
            <a:ext cx="1147156" cy="997527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영화 관람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</a:t>
            </a:r>
            <a:r>
              <a:rPr lang="ko-KR" altLang="en-US"/>
              <a:t>만화 영화</a:t>
            </a:r>
          </a:p>
          <a:p>
            <a:pPr rtl="0"/>
            <a:endParaRPr lang="en-US" altLang="ko-KR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/>
              <a:t>따뜻한 감동이 있는 가족 </a:t>
            </a:r>
            <a:r>
              <a:rPr lang="ko-KR" altLang="en-US" smtClean="0"/>
              <a:t>영화</a:t>
            </a:r>
            <a:endParaRPr lang="ko-KR" altLang="en-US"/>
          </a:p>
        </p:txBody>
      </p:sp>
      <p:sp>
        <p:nvSpPr>
          <p:cNvPr id="2" name="하트 1"/>
          <p:cNvSpPr/>
          <p:nvPr/>
        </p:nvSpPr>
        <p:spPr>
          <a:xfrm>
            <a:off x="1654233" y="3923608"/>
            <a:ext cx="1138844" cy="947651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32 -0.12847 C 0.23334 -0.12847 0.28932 -0.07245 0.28932 -0.00347 C 0.28932 0.06551 0.23334 0.12153 0.16432 0.12153 C 0.09531 0.12153 0.03932 0.06551 0.03932 -0.00347 C 0.03932 -0.07245 0.09531 -0.12847 0.16432 -0.1284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놀이 공원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88706286"/>
              </p:ext>
            </p:extLst>
          </p:nvPr>
        </p:nvGraphicFramePr>
        <p:xfrm>
          <a:off x="2854960" y="2053243"/>
          <a:ext cx="6106160" cy="331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바다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51_TF02895256.potx" id="{C69014F7-6B02-4151-A5AD-D9E3B077F1A6}" vid="{D82D47EE-5870-4112-8F3F-3B935AC0D719}"/>
    </a:ext>
  </a:extLst>
</a:theme>
</file>

<file path=ppt/theme/theme2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바다 그림 프레젠테이션(와이드스크린)</Template>
  <TotalTime>22</TotalTime>
  <Words>38</Words>
  <Application>Microsoft Office PowerPoint</Application>
  <PresentationFormat>와이드스크린</PresentationFormat>
  <Paragraphs>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바탕</vt:lpstr>
      <vt:lpstr>Arial</vt:lpstr>
      <vt:lpstr>Georgia</vt:lpstr>
      <vt:lpstr>바다 16x9</vt:lpstr>
      <vt:lpstr>크리스마스 계획표</vt:lpstr>
      <vt:lpstr>크리스마스 계획</vt:lpstr>
      <vt:lpstr>크리스마스 음악</vt:lpstr>
      <vt:lpstr>영화 관람</vt:lpstr>
      <vt:lpstr>놀이 공원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크리스마스 계획표</dc:title>
  <dc:creator>gongcom2</dc:creator>
  <cp:lastModifiedBy>gongcom2</cp:lastModifiedBy>
  <cp:revision>9</cp:revision>
  <dcterms:created xsi:type="dcterms:W3CDTF">2019-09-08T06:40:29Z</dcterms:created>
  <dcterms:modified xsi:type="dcterms:W3CDTF">2019-09-13T14:59:39Z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