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자산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smtClean="0"/>
                      <a:t>1</a:t>
                    </a:r>
                    <a:r>
                      <a:rPr lang="ko-KR" altLang="en-US" smtClean="0"/>
                      <a:t>분기</a:t>
                    </a:r>
                    <a:r>
                      <a:rPr lang="ko-KR" altLang="en-US"/>
                      <a:t>
</a:t>
                    </a:r>
                    <a:r>
                      <a:rPr lang="en-US" altLang="ko-KR"/>
                      <a:t>13%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9E8-476A-8859-937D008D6C74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smtClean="0"/>
                      <a:t>2</a:t>
                    </a:r>
                    <a:r>
                      <a:rPr lang="ko-KR" altLang="en-US" smtClean="0"/>
                      <a:t>분기</a:t>
                    </a:r>
                    <a:r>
                      <a:rPr lang="ko-KR" altLang="en-US"/>
                      <a:t>
</a:t>
                    </a:r>
                    <a:r>
                      <a:rPr lang="en-US" altLang="ko-KR"/>
                      <a:t>17%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9E8-476A-8859-937D008D6C74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ko-KR" smtClean="0"/>
                      <a:t>3</a:t>
                    </a:r>
                    <a:r>
                      <a:rPr lang="ko-KR" altLang="en-US" smtClean="0"/>
                      <a:t>분기</a:t>
                    </a:r>
                    <a:r>
                      <a:rPr lang="ko-KR" altLang="en-US"/>
                      <a:t>
</a:t>
                    </a:r>
                    <a:r>
                      <a:rPr lang="en-US" altLang="ko-KR"/>
                      <a:t>57%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9E8-476A-8859-937D008D6C74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ko-KR" smtClean="0"/>
                      <a:t>4</a:t>
                    </a:r>
                    <a:r>
                      <a:rPr lang="ko-KR" altLang="en-US" smtClean="0"/>
                      <a:t>분기</a:t>
                    </a:r>
                    <a:r>
                      <a:rPr lang="ko-KR" altLang="en-US"/>
                      <a:t>
</a:t>
                    </a:r>
                    <a:r>
                      <a:rPr lang="en-US" altLang="ko-KR"/>
                      <a:t>13%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9E8-476A-8859-937D008D6C74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E8-476A-8859-937D008D6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99CC1921-DF74-4DB5-8516-FEE78A013266}" type="datetimeFigureOut">
              <a:rPr lang="ko-KR" altLang="en-US"/>
              <a:pPr/>
              <a:t>2019-09-16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ED24B878-6DFB-4618-B68C-9AE072238BFB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3260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ko-KR" smtClean="0"/>
              <a:pPr/>
              <a:t>2</a:t>
            </a:fld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2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3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38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6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68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20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47556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3740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C238-36A3-43CE-9745-62AF0A355E2A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6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C789-5B62-48FF-9191-791023128F05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8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ko-KR" altLang="en-US" smtClean="0"/>
              <a:pPr/>
              <a:t>2019년 9월 16일 월요일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4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6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8A7A92-D244-4C94-97DC-00C50A8E32A7}" type="datetime2">
              <a:rPr lang="ko-KR" altLang="en-US" smtClean="0"/>
              <a:pPr algn="l"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ko-KR" altLang="en-US" smtClean="0"/>
              <a:pPr algn="l"/>
              <a:t>2019년 9월 16일 월요일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7A2BDD-D331-44F0-96AA-4FB4ED497064}" type="slidenum">
              <a:rPr lang="ko-KR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ko-KR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5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/>
              <a:t>회계 실적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509120"/>
            <a:ext cx="2248666" cy="2175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안건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9500"/>
          </a:bodyPr>
          <a:lstStyle/>
          <a:p>
            <a:r>
              <a:rPr lang="ko-KR"/>
              <a:t>주요 현황</a:t>
            </a:r>
          </a:p>
          <a:p>
            <a:r>
              <a:rPr lang="ko-KR"/>
              <a:t>수입</a:t>
            </a:r>
          </a:p>
          <a:p>
            <a:r>
              <a:rPr lang="ko-KR"/>
              <a:t>수입</a:t>
            </a:r>
          </a:p>
          <a:p>
            <a:r>
              <a:rPr lang="ko-KR"/>
              <a:t>대차 대조표</a:t>
            </a:r>
          </a:p>
          <a:p>
            <a:r>
              <a:rPr lang="ko-KR"/>
              <a:t>자산</a:t>
            </a:r>
          </a:p>
          <a:p>
            <a:r>
              <a:rPr lang="ko-KR"/>
              <a:t>주가 변동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9500"/>
          </a:bodyPr>
          <a:lstStyle/>
          <a:p>
            <a:r>
              <a:rPr lang="ko-KR" dirty="0"/>
              <a:t>동광 </a:t>
            </a:r>
            <a:r>
              <a:rPr lang="ko-KR" dirty="0" smtClean="0"/>
              <a:t>통상㈜</a:t>
            </a:r>
            <a:r>
              <a:rPr altLang="en-US" smtClean="0"/>
              <a:t>은</a:t>
            </a:r>
            <a:r>
              <a:rPr lang="ko-KR" dirty="0" smtClean="0"/>
              <a:t> </a:t>
            </a:r>
            <a:r>
              <a:rPr lang="ko-KR" dirty="0"/>
              <a:t>전 세계에 제품 및 서비스를 공급하는 업체입니다.</a:t>
            </a:r>
          </a:p>
          <a:p>
            <a:r>
              <a:rPr lang="ko-KR" dirty="0"/>
              <a:t>이 프레젠테이션은 회사의 회계 실적을 요약하여 보여 줍니다.</a:t>
            </a:r>
          </a:p>
          <a:p>
            <a:r>
              <a:rPr lang="ko-KR" dirty="0"/>
              <a:t>회사 기밀로 표시되지 않은 정보는 모두 공개용으로 작성된 것입니다.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주요 현황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870771"/>
              </p:ext>
            </p:extLst>
          </p:nvPr>
        </p:nvGraphicFramePr>
        <p:xfrm>
          <a:off x="899592" y="2636912"/>
          <a:ext cx="761682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smtClean="0"/>
                        <a:t>(</a:t>
                      </a:r>
                      <a:r>
                        <a:rPr lang="ko-KR" altLang="en-US" sz="1400" smtClean="0"/>
                        <a:t>단위</a:t>
                      </a:r>
                      <a:r>
                        <a:rPr lang="en-US" altLang="ko-KR" sz="1400" smtClean="0"/>
                        <a:t>: </a:t>
                      </a:r>
                      <a:r>
                        <a:rPr lang="ko-KR" altLang="en-US" sz="1400" smtClean="0"/>
                        <a:t>백만</a:t>
                      </a:r>
                      <a:r>
                        <a:rPr lang="en-US" altLang="ko-KR" sz="1400" smtClean="0"/>
                        <a:t>)</a:t>
                      </a:r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400" smtClean="0"/>
                        <a:t>작년</a:t>
                      </a:r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400" smtClean="0"/>
                        <a:t>올해</a:t>
                      </a:r>
                      <a:endParaRPr lang="en-US" sz="1400" dirty="0"/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순수익</a:t>
                      </a:r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400" dirty="0" err="1" smtClean="0"/>
                        <a:t>미입력</a:t>
                      </a:r>
                      <a:endParaRPr lang="en-US" sz="1400" dirty="0"/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당기순이익</a:t>
                      </a:r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주당순이익</a:t>
                      </a:r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순수익에 따른 수익률</a:t>
                      </a:r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현금 및 단기 투자</a:t>
                      </a:r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총 자산</a:t>
                      </a:r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smtClean="0"/>
                        <a:t>자기 자본</a:t>
                      </a:r>
                      <a:endParaRPr lang="en-US" sz="1400" dirty="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84631" marR="84631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4631" marR="846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수입</a:t>
            </a:r>
            <a:endParaRPr 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자산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ph idx="1"/>
          </p:nvPr>
        </p:nvGraphicFramePr>
        <p:xfrm>
          <a:off x="1943100" y="2133600"/>
          <a:ext cx="65913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48E7FB4-566D-4B5C-A8C4-7AB51977B1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82</Words>
  <Application>Microsoft Office PowerPoint</Application>
  <PresentationFormat>화면 슬라이드 쇼(4:3)</PresentationFormat>
  <Paragraphs>34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HY중고딕</vt:lpstr>
      <vt:lpstr>맑은 고딕</vt:lpstr>
      <vt:lpstr>Arial</vt:lpstr>
      <vt:lpstr>Calibri</vt:lpstr>
      <vt:lpstr>Century Gothic</vt:lpstr>
      <vt:lpstr>Wingdings 3</vt:lpstr>
      <vt:lpstr>줄기</vt:lpstr>
      <vt:lpstr>회계 실적</vt:lpstr>
      <vt:lpstr>안건</vt:lpstr>
      <vt:lpstr>주요 현황</vt:lpstr>
      <vt:lpstr>수입</vt:lpstr>
      <vt:lpstr>자산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2015-01-15T02:16:11Z</dcterms:created>
  <dcterms:modified xsi:type="dcterms:W3CDTF">2019-09-16T13:58:52Z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TC101671179990</vt:lpwstr>
  </property>
</Properties>
</file>