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2"/>
  </p:sldMasterIdLst>
  <p:notesMasterIdLst>
    <p:notesMasterId r:id="rId6"/>
  </p:notesMasterIdLst>
  <p:handoutMasterIdLst>
    <p:handoutMasterId r:id="rId7"/>
  </p:handoutMasterIdLst>
  <p:sldIdLst>
    <p:sldId id="259" r:id="rId3"/>
    <p:sldId id="260" r:id="rId4"/>
    <p:sldId id="263" r:id="rId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CF8104A2-A61B-4E73-BE18-43FD1E4832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995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0D61E0C8-D353-4C1E-ABD4-203F6065D69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2386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1B2B7-6513-4B99-9087-F0873FBE453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028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2BB32-2D37-4450-A41F-056CB373EFB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96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CD2A7-0752-43A2-A71F-33DD2CAB65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05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A5182F-1609-4C87-A463-EBAA1A9F65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053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47CCD-423B-4E87-B88F-893669D1F7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621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1D39-02D8-4377-A71E-EA207A5EC81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31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8D8E8-FC2B-40AC-A927-4F59BB41FD0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328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BE74-7182-4BF4-A8A7-D923C672C7C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543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C5CEF-9D0A-4871-B6F7-570AEEBEB98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35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4F00-C996-4941-A3AB-9C6388B298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347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7539-3807-4A96-9E1E-3D25894D13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59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9F22-DEA3-4349-A5DA-0A9CDA4654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506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5C5B9F7E-E134-48E0-848A-4B4DDE1A2E3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itchFamily="50" charset="-127"/>
              </a:rPr>
              <a:t>수입</a:t>
            </a:r>
          </a:p>
        </p:txBody>
      </p:sp>
      <p:graphicFrame>
        <p:nvGraphicFramePr>
          <p:cNvPr id="62482" name="Object 18"/>
          <p:cNvGraphicFramePr>
            <a:graphicFrameLocks noGrp="1" noChangeAspect="1"/>
          </p:cNvGraphicFramePr>
          <p:nvPr>
            <p:ph sz="half" idx="1"/>
          </p:nvPr>
        </p:nvGraphicFramePr>
        <p:xfrm>
          <a:off x="3886200" y="3352800"/>
          <a:ext cx="23907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차트" r:id="rId3" imgW="2790892" imgH="3648208" progId="MSGraph.Chart.8">
                  <p:embed followColorScheme="full"/>
                </p:oleObj>
              </mc:Choice>
              <mc:Fallback>
                <p:oleObj name="차트" r:id="rId3" imgW="2790892" imgH="3648208" progId="MSGraph.Chart.8">
                  <p:embed followColorScheme="full"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352800"/>
                        <a:ext cx="239077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524000" y="3124200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400" b="1">
                <a:solidFill>
                  <a:schemeClr val="tx2"/>
                </a:solidFill>
                <a:latin typeface="Century Gothic" pitchFamily="34" charset="0"/>
              </a:rPr>
              <a:t>순수익</a:t>
            </a:r>
            <a:endParaRPr kumimoji="1" lang="ko-KR" altLang="en-US" sz="1400" b="1">
              <a:latin typeface="Century Gothic" pitchFamily="34" charset="0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038600" y="3124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400" b="1">
                <a:solidFill>
                  <a:schemeClr val="tx2"/>
                </a:solidFill>
                <a:latin typeface="Century Gothic" pitchFamily="34" charset="0"/>
              </a:rPr>
              <a:t>당기순이익</a:t>
            </a:r>
            <a:endParaRPr kumimoji="1" lang="ko-KR" altLang="en-US" sz="1400">
              <a:latin typeface="Century Gothic" pitchFamily="34" charset="0"/>
            </a:endParaRP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6553200" y="3124200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400" b="1">
                <a:solidFill>
                  <a:schemeClr val="tx2"/>
                </a:solidFill>
                <a:latin typeface="Century Gothic" pitchFamily="34" charset="0"/>
              </a:rPr>
              <a:t>주당순이익</a:t>
            </a:r>
            <a:endParaRPr kumimoji="1" lang="ko-KR" altLang="en-US" sz="1400">
              <a:latin typeface="Century Gothic" pitchFamily="34" charset="0"/>
            </a:endParaRPr>
          </a:p>
        </p:txBody>
      </p:sp>
      <p:graphicFrame>
        <p:nvGraphicFramePr>
          <p:cNvPr id="62484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6400800" y="3352800"/>
          <a:ext cx="23907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차트" r:id="rId5" imgW="2790892" imgH="3648208" progId="MSGraph.Chart.8">
                  <p:embed followColorScheme="full"/>
                </p:oleObj>
              </mc:Choice>
              <mc:Fallback>
                <p:oleObj name="차트" r:id="rId5" imgW="2790892" imgH="3648208" progId="MSGraph.Chart.8">
                  <p:embed followColorScheme="full"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352800"/>
                        <a:ext cx="239077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8" name="Object 24"/>
          <p:cNvGraphicFramePr>
            <a:graphicFrameLocks noChangeAspect="1"/>
          </p:cNvGraphicFramePr>
          <p:nvPr/>
        </p:nvGraphicFramePr>
        <p:xfrm>
          <a:off x="1376363" y="3355975"/>
          <a:ext cx="2397125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name="차트" r:id="rId7" imgW="2790892" imgH="3638454" progId="MSGraph.Chart.8">
                  <p:embed followColorScheme="full"/>
                </p:oleObj>
              </mc:Choice>
              <mc:Fallback>
                <p:oleObj name="차트" r:id="rId7" imgW="2790892" imgH="3638454" progId="MSGraph.Chart.8">
                  <p:embed followColorScheme="full"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355975"/>
                        <a:ext cx="2397125" cy="311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itchFamily="50" charset="-127"/>
              </a:rPr>
              <a:t>부서별 수익</a:t>
            </a:r>
          </a:p>
        </p:txBody>
      </p:sp>
      <p:graphicFrame>
        <p:nvGraphicFramePr>
          <p:cNvPr id="6861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752600" y="2438400"/>
          <a:ext cx="6965950" cy="384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차트" r:id="rId3" imgW="8686800" imgH="4800577" progId="MSGraph.Chart.8">
                  <p:embed followColorScheme="full"/>
                </p:oleObj>
              </mc:Choice>
              <mc:Fallback>
                <p:oleObj name="차트" r:id="rId3" imgW="8686800" imgH="4800577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6965950" cy="384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itchFamily="50" charset="-127"/>
              </a:rPr>
              <a:t>주가 변동</a:t>
            </a:r>
          </a:p>
        </p:txBody>
      </p:sp>
      <p:graphicFrame>
        <p:nvGraphicFramePr>
          <p:cNvPr id="74756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2743200"/>
          <a:ext cx="6999288" cy="32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차트" r:id="rId3" imgW="7810410" imgH="3619669" progId="MSGraph.Chart.8">
                  <p:embed followColorScheme="full"/>
                </p:oleObj>
              </mc:Choice>
              <mc:Fallback>
                <p:oleObj name="차트" r:id="rId3" imgW="7810410" imgH="361966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6999288" cy="324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3B0DD00-1D53-451A-A20A-67648C5E3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회계 실적 프레젠테이션</Template>
  <TotalTime>0</TotalTime>
  <Words>8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Century Gothic</vt:lpstr>
      <vt:lpstr>1_Custom Design</vt:lpstr>
      <vt:lpstr>차트</vt:lpstr>
      <vt:lpstr>수입</vt:lpstr>
      <vt:lpstr>부서별 수익</vt:lpstr>
      <vt:lpstr>주가 변동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수입</dc:title>
  <dc:subject/>
  <dc:creator>gongcom2</dc:creator>
  <cp:keywords/>
  <dc:description/>
  <cp:lastModifiedBy>gongcom2</cp:lastModifiedBy>
  <cp:revision>1</cp:revision>
  <dcterms:created xsi:type="dcterms:W3CDTF">2019-09-16T14:03:40Z</dcterms:created>
  <dcterms:modified xsi:type="dcterms:W3CDTF">2019-09-16T14:04:12Z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TC010175311042</vt:lpwstr>
  </property>
</Properties>
</file>