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83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3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0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9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3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6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8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0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nyang.go.kr/tou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여행 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나만의 휴가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951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여행 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도담삼봉</a:t>
            </a:r>
            <a:endParaRPr lang="en-US" altLang="ko-KR" b="1" dirty="0" smtClean="0"/>
          </a:p>
          <a:p>
            <a:r>
              <a:rPr lang="ko-KR" altLang="en-US" b="1" dirty="0" smtClean="0"/>
              <a:t>패러글라이딩</a:t>
            </a:r>
            <a:endParaRPr lang="en-US" altLang="ko-KR" b="1" dirty="0" smtClean="0"/>
          </a:p>
          <a:p>
            <a:r>
              <a:rPr lang="ko-KR" altLang="en-US" b="1" dirty="0" err="1" smtClean="0"/>
              <a:t>카페산</a:t>
            </a:r>
            <a:endParaRPr lang="en-US" altLang="ko-KR" b="1" dirty="0" smtClean="0"/>
          </a:p>
          <a:p>
            <a:r>
              <a:rPr lang="ko-KR" altLang="en-US" b="1" dirty="0" smtClean="0"/>
              <a:t>단양군 문화관광 </a:t>
            </a:r>
            <a:r>
              <a:rPr lang="en-US" altLang="ko-KR" b="1" dirty="0" smtClean="0"/>
              <a:t>:</a:t>
            </a:r>
          </a:p>
          <a:p>
            <a:pPr marL="457200" lvl="1" indent="0">
              <a:buNone/>
            </a:pPr>
            <a:r>
              <a:rPr lang="en-US" altLang="ko-KR" b="1" dirty="0" smtClean="0">
                <a:hlinkClick r:id="rId2"/>
              </a:rPr>
              <a:t>https://www.danyang.go.kr/tour</a:t>
            </a:r>
            <a:endParaRPr lang="en-US" altLang="ko-KR" b="1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220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도담삼봉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단양 팔경 중 하나</a:t>
            </a:r>
            <a:endParaRPr lang="en-US" altLang="ko-KR" b="1" dirty="0" smtClean="0"/>
          </a:p>
          <a:p>
            <a:r>
              <a:rPr lang="ko-KR" altLang="en-US" b="1" dirty="0" err="1" smtClean="0"/>
              <a:t>퇴게</a:t>
            </a:r>
            <a:r>
              <a:rPr lang="ko-KR" altLang="en-US" b="1" dirty="0" smtClean="0"/>
              <a:t> 이황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조선 </a:t>
            </a:r>
            <a:r>
              <a:rPr lang="ko-KR" altLang="en-US" b="1" dirty="0" err="1" smtClean="0"/>
              <a:t>정도전이</a:t>
            </a:r>
            <a:r>
              <a:rPr lang="ko-KR" altLang="en-US" b="1" dirty="0" smtClean="0"/>
              <a:t> 풍월을 읊은 곳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모터 보트 타 보기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5294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패러글라이딩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날씨 확인하기</a:t>
            </a:r>
            <a:endParaRPr lang="en-US" altLang="ko-KR" b="1" dirty="0" smtClean="0"/>
          </a:p>
          <a:p>
            <a:r>
              <a:rPr lang="ko-KR" altLang="en-US" b="1" dirty="0" smtClean="0"/>
              <a:t>예약 확인하기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311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카페산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맛있는 차와 빵</a:t>
            </a:r>
            <a:endParaRPr lang="en-US" altLang="ko-KR" b="1" dirty="0" smtClean="0"/>
          </a:p>
          <a:p>
            <a:r>
              <a:rPr lang="ko-KR" altLang="en-US" b="1" dirty="0" smtClean="0"/>
              <a:t>그리고 멋진 경치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5217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45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이온</vt:lpstr>
      <vt:lpstr>여행 계획서</vt:lpstr>
      <vt:lpstr>여행 코스</vt:lpstr>
      <vt:lpstr>도담삼봉</vt:lpstr>
      <vt:lpstr>패러글라이딩</vt:lpstr>
      <vt:lpstr>카페산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계획서</dc:title>
  <dc:creator>Windows 사용자</dc:creator>
  <cp:lastModifiedBy>Windows 사용자</cp:lastModifiedBy>
  <cp:revision>3</cp:revision>
  <dcterms:created xsi:type="dcterms:W3CDTF">2019-09-22T06:13:29Z</dcterms:created>
  <dcterms:modified xsi:type="dcterms:W3CDTF">2019-09-22T06:41:32Z</dcterms:modified>
</cp:coreProperties>
</file>