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A022-5056-411A-AF93-ED366DA2A0E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3C556-2594-4091-A3F6-297A68737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7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7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8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9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9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8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83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7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41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5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0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3CDF0-AA22-4C31-AF2D-531D71D4C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MM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자동차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클럽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88077-3C46-47DB-AF44-F611D0471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200" b="1" dirty="0" err="1" smtClean="0">
                <a:solidFill>
                  <a:srgbClr val="FFFF00"/>
                </a:solidFill>
                <a:latin typeface="+mn-ea"/>
              </a:rPr>
              <a:t>제휴사</a:t>
            </a:r>
            <a:r>
              <a:rPr lang="ko-KR" altLang="en-US" sz="2200" b="1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ko-KR" altLang="en-US" sz="2200" b="1" dirty="0">
                <a:solidFill>
                  <a:srgbClr val="FFFF00"/>
                </a:solidFill>
                <a:latin typeface="+mn-ea"/>
              </a:rPr>
              <a:t>고객을 위한 특별한 자동차 혜택</a:t>
            </a:r>
          </a:p>
        </p:txBody>
      </p:sp>
    </p:spTree>
    <p:extLst>
      <p:ext uri="{BB962C8B-B14F-4D97-AF65-F5344CB8AC3E}">
        <p14:creationId xmlns:p14="http://schemas.microsoft.com/office/powerpoint/2010/main" val="42074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D67D8-7279-46EA-9B1C-20C86A4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0B670-35F5-421A-8052-80E45541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 고객에게 다양한 혜택 제공</a:t>
            </a:r>
            <a:endParaRPr lang="en-US" altLang="ko-KR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제품에 대한 충성도 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높여 줌</a:t>
            </a:r>
            <a:endParaRPr lang="en-US" altLang="ko-KR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 서비스 제공에 의한 신규 고객 창출의 기회 제공 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2860766" y="4023360"/>
            <a:ext cx="1280160" cy="1149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180218" y="4781004"/>
            <a:ext cx="1280160" cy="1149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83174-FF66-4246-9C34-4128B993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34" y="504031"/>
            <a:ext cx="9875520" cy="1356360"/>
          </a:xfrm>
        </p:spPr>
        <p:txBody>
          <a:bodyPr/>
          <a:lstStyle/>
          <a:p>
            <a:pPr marR="0" rtl="0"/>
            <a:r>
              <a:rPr lang="ko-KR" altLang="en-US" i="0" u="none" strike="noStrike" kern="100" spc="0" baseline="0" dirty="0">
                <a:ln w="9525">
                  <a:solidFill>
                    <a:schemeClr val="bg1"/>
                  </a:solidFill>
                  <a:prstDash val="solid"/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회원 혜택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B787A-29D5-48EE-9E76-010914E2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434" y="1736209"/>
            <a:ext cx="9872871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주유 할인</a:t>
            </a: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리터 당 </a:t>
            </a:r>
            <a:r>
              <a:rPr lang="en-US" altLang="ko-KR" b="0" i="0" u="none" strike="noStrike" kern="100" baseline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lang="ko-KR" altLang="en-US" kern="1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</a:t>
            </a:r>
            <a:r>
              <a:rPr lang="ko-KR" altLang="en-US" b="0" i="0" u="none" strike="noStrike" kern="100" baseline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 할인</a:t>
            </a:r>
          </a:p>
          <a:p>
            <a:pPr marL="0" indent="0">
              <a:buNone/>
            </a:pPr>
            <a:r>
              <a:rPr lang="ko-KR" altLang="en-US" b="0" i="0" u="none" strike="noStrike" kern="100" baseline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엔진오일 </a:t>
            </a:r>
            <a:endParaRPr lang="ko-KR" altLang="en-US" b="0" i="0" u="none" strike="noStrike" kern="100" baseline="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 </a:t>
            </a:r>
            <a:r>
              <a:rPr lang="en-US" altLang="ko-KR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 무료 교환</a:t>
            </a: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기타 정비</a:t>
            </a:r>
          </a:p>
          <a:p>
            <a:pPr marL="457200" lvl="1" indent="0">
              <a:buNone/>
            </a:pP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 </a:t>
            </a:r>
            <a:r>
              <a:rPr lang="en-US" altLang="ko-KR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 에어컨히터 필터 </a:t>
            </a:r>
            <a:r>
              <a:rPr lang="en-US" altLang="ko-KR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20% </a:t>
            </a: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할인</a:t>
            </a:r>
          </a:p>
          <a:p>
            <a:pPr marL="457200" lvl="1" indent="0">
              <a:buNone/>
            </a:pP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기타 정비 공임 </a:t>
            </a:r>
            <a:r>
              <a:rPr lang="en-US" altLang="ko-KR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20% </a:t>
            </a: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할인</a:t>
            </a: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소모품 혜택</a:t>
            </a:r>
          </a:p>
          <a:p>
            <a:pPr marL="457200" lvl="1" indent="0">
              <a:buNone/>
            </a:pP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와이퍼 </a:t>
            </a:r>
            <a:r>
              <a:rPr lang="en-US" altLang="ko-KR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40% </a:t>
            </a: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할인</a:t>
            </a:r>
          </a:p>
          <a:p>
            <a:pPr marL="457200" lvl="1" indent="0">
              <a:buNone/>
            </a:pP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타이어 </a:t>
            </a:r>
            <a:r>
              <a:rPr lang="en-US" altLang="ko-KR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10% </a:t>
            </a:r>
            <a:r>
              <a:rPr lang="ko-KR" altLang="en-US" b="0" i="0" u="none" strike="noStrike" kern="100" baseline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할인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6170" y="5774809"/>
            <a:ext cx="87767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가입 연한에 따라 보험사 혜택과 렌터카 혜택 추가</a:t>
            </a:r>
            <a:endParaRPr lang="ko-KR" altLang="en-US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6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9A48B-6D18-49F5-9F1C-AB140809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제휴사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38251" y="2368732"/>
            <a:ext cx="3226526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좋은 주유소 </a:t>
            </a:r>
            <a:endParaRPr lang="ko-KR" altLang="en-US" sz="3200" b="1"/>
          </a:p>
        </p:txBody>
      </p:sp>
      <p:sp>
        <p:nvSpPr>
          <p:cNvPr id="6" name="육각형 5"/>
          <p:cNvSpPr/>
          <p:nvPr/>
        </p:nvSpPr>
        <p:spPr>
          <a:xfrm>
            <a:off x="6080760" y="4158343"/>
            <a:ext cx="3226526" cy="1789611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자동차 보험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7746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8E2C2-54AD-4C3E-A3C2-4A0F701D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이용 시 주의 사항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60E17-A2F2-4541-8A3D-1CD53B2A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MOB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자동차 클럽 홈페이지에서 신규 가입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재가입을 통해 가입 가능합니다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서비스 유효 기간이 종료 되기 전에 재 가입을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하면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기존 카드로 계속 제휴 서비스를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받을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 있습니다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 회원 서비스는 회원 카드를 소지해야 제공 받을 수 있습니다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 제휴 서비스와는 중복 할인을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받을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 없습니다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935" y="4825797"/>
            <a:ext cx="2334721" cy="16696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40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5562</TotalTime>
  <Words>141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굴림체</vt:lpstr>
      <vt:lpstr>맑은 고딕</vt:lpstr>
      <vt:lpstr>Corbel</vt:lpstr>
      <vt:lpstr>기본</vt:lpstr>
      <vt:lpstr>MM자동차 클럽</vt:lpstr>
      <vt:lpstr>PowerPoint 프레젠테이션</vt:lpstr>
      <vt:lpstr>회원 혜택</vt:lpstr>
      <vt:lpstr>제휴사 소개</vt:lpstr>
      <vt:lpstr>서비스 이용 시 주의 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시사 자동차 클럽</dc:title>
  <dc:creator>yuhyun su</dc:creator>
  <cp:lastModifiedBy>pc</cp:lastModifiedBy>
  <cp:revision>45</cp:revision>
  <dcterms:created xsi:type="dcterms:W3CDTF">2018-05-12T07:32:03Z</dcterms:created>
  <dcterms:modified xsi:type="dcterms:W3CDTF">2019-09-04T21:49:09Z</dcterms:modified>
</cp:coreProperties>
</file>