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00" autoAdjust="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여행 계획서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세계인의 휴양지 하와이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476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출발 전 준비 사항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766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출발 전 준비사항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54955" y="2603500"/>
            <a:ext cx="8511559" cy="2647769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ko-KR" altLang="en-US" sz="2400" dirty="0" smtClean="0">
                <a:solidFill>
                  <a:schemeClr val="accent3">
                    <a:lumMod val="50000"/>
                  </a:schemeClr>
                </a:solidFill>
              </a:rPr>
              <a:t>비행기와 호텔 예약</a:t>
            </a:r>
            <a:endParaRPr lang="en-US" altLang="ko-KR" sz="24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Blip>
                <a:blip r:embed="rId2"/>
              </a:buBlip>
            </a:pPr>
            <a:r>
              <a:rPr lang="ko-KR" altLang="en-US" sz="2400" dirty="0" smtClean="0">
                <a:solidFill>
                  <a:schemeClr val="accent3">
                    <a:lumMod val="50000"/>
                  </a:schemeClr>
                </a:solidFill>
              </a:rPr>
              <a:t>여권 및 비자 신청</a:t>
            </a:r>
            <a:endParaRPr lang="en-US" altLang="ko-KR" sz="24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Blip>
                <a:blip r:embed="rId2"/>
              </a:buBlip>
            </a:pPr>
            <a:r>
              <a:rPr lang="ko-KR" altLang="en-US" sz="2400" dirty="0" smtClean="0">
                <a:solidFill>
                  <a:schemeClr val="accent3">
                    <a:lumMod val="50000"/>
                  </a:schemeClr>
                </a:solidFill>
              </a:rPr>
              <a:t>포켓 와이파이 구매</a:t>
            </a:r>
            <a:endParaRPr lang="en-US" altLang="ko-KR" sz="24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Blip>
                <a:blip r:embed="rId2"/>
              </a:buBlip>
            </a:pPr>
            <a:r>
              <a:rPr lang="ko-KR" altLang="en-US" sz="2400" dirty="0" smtClean="0">
                <a:solidFill>
                  <a:schemeClr val="accent3">
                    <a:lumMod val="50000"/>
                  </a:schemeClr>
                </a:solidFill>
              </a:rPr>
              <a:t>각종 티켓 예약</a:t>
            </a:r>
            <a:endParaRPr lang="en-US" altLang="ko-KR" sz="24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Blip>
                <a:blip r:embed="rId2"/>
              </a:buBlip>
            </a:pPr>
            <a:r>
              <a:rPr lang="ko-KR" altLang="en-US" sz="2400" dirty="0" smtClean="0">
                <a:solidFill>
                  <a:schemeClr val="accent3">
                    <a:lumMod val="50000"/>
                  </a:schemeClr>
                </a:solidFill>
              </a:rPr>
              <a:t>렌터카 예약</a:t>
            </a:r>
            <a:endParaRPr lang="ko-KR" alt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275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명소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356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카일루아</a:t>
            </a:r>
            <a:r>
              <a:rPr lang="ko-KR" altLang="en-US" dirty="0" smtClean="0"/>
              <a:t> 비치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smtClean="0"/>
              <a:t>가보고 싶은 장소</a:t>
            </a:r>
            <a:endParaRPr lang="ko-KR" altLang="en-US" dirty="0"/>
          </a:p>
        </p:txBody>
      </p:sp>
      <p:sp>
        <p:nvSpPr>
          <p:cNvPr id="6" name="구름 5"/>
          <p:cNvSpPr/>
          <p:nvPr/>
        </p:nvSpPr>
        <p:spPr>
          <a:xfrm>
            <a:off x="6972042" y="806632"/>
            <a:ext cx="2067456" cy="1348740"/>
          </a:xfrm>
          <a:prstGeom prst="cloud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 flipH="1">
            <a:off x="8486775" y="3228975"/>
            <a:ext cx="400050" cy="37147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갈매기형 수장 7"/>
          <p:cNvSpPr/>
          <p:nvPr/>
        </p:nvSpPr>
        <p:spPr>
          <a:xfrm flipH="1">
            <a:off x="8839473" y="3225722"/>
            <a:ext cx="400050" cy="37147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갈매기형 수장 8"/>
          <p:cNvSpPr/>
          <p:nvPr/>
        </p:nvSpPr>
        <p:spPr>
          <a:xfrm flipH="1">
            <a:off x="9239523" y="2986270"/>
            <a:ext cx="400050" cy="37147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714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384</TotalTime>
  <Words>34</Words>
  <Application>Microsoft Office PowerPoint</Application>
  <PresentationFormat>와이드스크린</PresentationFormat>
  <Paragraphs>12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Century Gothic</vt:lpstr>
      <vt:lpstr>Wingdings 3</vt:lpstr>
      <vt:lpstr>이온(회의실)</vt:lpstr>
      <vt:lpstr>여행 계획서</vt:lpstr>
      <vt:lpstr>출발 전 준비 사항</vt:lpstr>
      <vt:lpstr>출발 전 준비사항</vt:lpstr>
      <vt:lpstr>주요 명소</vt:lpstr>
      <vt:lpstr>카일루아 비치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여행 계획서</dc:title>
  <dc:creator>Windows 사용자</dc:creator>
  <cp:lastModifiedBy>gongcom2</cp:lastModifiedBy>
  <cp:revision>13</cp:revision>
  <dcterms:created xsi:type="dcterms:W3CDTF">2019-06-09T14:34:11Z</dcterms:created>
  <dcterms:modified xsi:type="dcterms:W3CDTF">2019-09-04T08:46:12Z</dcterms:modified>
</cp:coreProperties>
</file>