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E240-65B5-42E5-ABD6-921A2AD484DA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D736D-F182-4C22-84DD-1E753EE59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도형 서식</a:t>
            </a:r>
            <a:r>
              <a:rPr lang="en-US" altLang="ko-KR" smtClean="0"/>
              <a:t>]-</a:t>
            </a:r>
            <a:r>
              <a:rPr lang="ko-KR" altLang="en-US" smtClean="0"/>
              <a:t>여러 옵션들 설명 할것 </a:t>
            </a:r>
            <a:endParaRPr lang="en-US" altLang="ko-KR" smtClean="0"/>
          </a:p>
          <a:p>
            <a:r>
              <a:rPr lang="ko-KR" altLang="en-US" smtClean="0"/>
              <a:t>색 채우기</a:t>
            </a:r>
            <a:r>
              <a:rPr lang="en-US" altLang="ko-KR" smtClean="0"/>
              <a:t>, </a:t>
            </a:r>
            <a:r>
              <a:rPr lang="ko-KR" altLang="en-US" smtClean="0"/>
              <a:t>투명도</a:t>
            </a:r>
            <a:r>
              <a:rPr lang="en-US" altLang="ko-KR" smtClean="0"/>
              <a:t>, rgb </a:t>
            </a:r>
            <a:r>
              <a:rPr lang="ko-KR" altLang="en-US" smtClean="0"/>
              <a:t>컬러 설명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86C74-6033-4C12-B370-59F4E61E4B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9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도형 서식</a:t>
            </a:r>
            <a:r>
              <a:rPr lang="en-US" altLang="ko-KR" smtClean="0"/>
              <a:t>]-</a:t>
            </a:r>
            <a:r>
              <a:rPr lang="ko-KR" altLang="en-US" smtClean="0"/>
              <a:t>여러 옵션들 설명 할것 </a:t>
            </a:r>
            <a:endParaRPr lang="en-US" altLang="ko-KR" smtClean="0"/>
          </a:p>
          <a:p>
            <a:r>
              <a:rPr lang="ko-KR" altLang="en-US" smtClean="0"/>
              <a:t>색 채우기</a:t>
            </a:r>
            <a:r>
              <a:rPr lang="en-US" altLang="ko-KR" smtClean="0"/>
              <a:t>, </a:t>
            </a:r>
            <a:r>
              <a:rPr lang="ko-KR" altLang="en-US" smtClean="0"/>
              <a:t>투명도</a:t>
            </a:r>
            <a:r>
              <a:rPr lang="en-US" altLang="ko-KR" smtClean="0"/>
              <a:t>, rgb </a:t>
            </a:r>
            <a:r>
              <a:rPr lang="ko-KR" altLang="en-US" smtClean="0"/>
              <a:t>컬러 설명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도형복사 </a:t>
            </a:r>
            <a:r>
              <a:rPr lang="en-US" altLang="ko-KR" smtClean="0"/>
              <a:t>ctrl</a:t>
            </a:r>
            <a:r>
              <a:rPr lang="ko-KR" altLang="en-US" smtClean="0"/>
              <a:t>드래그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86C74-6033-4C12-B370-59F4E61E4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7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도형 서식</a:t>
            </a:r>
            <a:r>
              <a:rPr lang="en-US" altLang="ko-KR" smtClean="0"/>
              <a:t>]-</a:t>
            </a:r>
            <a:r>
              <a:rPr lang="ko-KR" altLang="en-US" smtClean="0"/>
              <a:t>여러 옵션들 설명 할것 </a:t>
            </a:r>
            <a:endParaRPr lang="en-US" altLang="ko-KR" smtClean="0"/>
          </a:p>
          <a:p>
            <a:r>
              <a:rPr lang="ko-KR" altLang="en-US" smtClean="0"/>
              <a:t>색 채우기</a:t>
            </a:r>
            <a:r>
              <a:rPr lang="en-US" altLang="ko-KR" smtClean="0"/>
              <a:t>, </a:t>
            </a:r>
            <a:r>
              <a:rPr lang="ko-KR" altLang="en-US" smtClean="0"/>
              <a:t>투명도</a:t>
            </a:r>
            <a:r>
              <a:rPr lang="en-US" altLang="ko-KR" smtClean="0"/>
              <a:t>, rgb </a:t>
            </a:r>
            <a:r>
              <a:rPr lang="ko-KR" altLang="en-US" smtClean="0"/>
              <a:t>컬러 설명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도형복사 </a:t>
            </a:r>
            <a:r>
              <a:rPr lang="en-US" altLang="ko-KR" smtClean="0"/>
              <a:t>ctrl</a:t>
            </a:r>
            <a:r>
              <a:rPr lang="ko-KR" altLang="en-US" smtClean="0"/>
              <a:t>드래그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86C74-6033-4C12-B370-59F4E61E4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1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오각형으로 점편집 하기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86C74-6033-4C12-B370-59F4E61E4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9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8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9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3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0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8F68-EBE9-46DE-A68C-9CAB6F02D313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A2E5-73D6-4368-9D73-638F76BDF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0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9138" y="1364514"/>
            <a:ext cx="5072323" cy="2461680"/>
            <a:chOff x="466423" y="2226022"/>
            <a:chExt cx="5072323" cy="246168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423" y="2706381"/>
              <a:ext cx="2798012" cy="161198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7612" y="2226022"/>
              <a:ext cx="2277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모양 조절 핸들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1058" y="2687691"/>
              <a:ext cx="2277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회전 핸들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3370" y="4318370"/>
              <a:ext cx="2277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크기 조절 핸들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꺾인 연결선 11"/>
            <p:cNvCxnSpPr/>
            <p:nvPr/>
          </p:nvCxnSpPr>
          <p:spPr>
            <a:xfrm rot="5400000">
              <a:off x="1034840" y="2655327"/>
              <a:ext cx="485705" cy="365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10800000">
              <a:off x="2034151" y="2781803"/>
              <a:ext cx="1230285" cy="905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562889" y="4048795"/>
            <a:ext cx="4809211" cy="244682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>
              <a:lnSpc>
                <a:spcPct val="150000"/>
              </a:lnSpc>
              <a:defRPr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 smtClean="0"/>
              <a:t>※ [</a:t>
            </a:r>
            <a:r>
              <a:rPr lang="ko-KR" altLang="en-US" dirty="0"/>
              <a:t>그리기 도구</a:t>
            </a:r>
            <a:r>
              <a:rPr lang="en-US" altLang="ko-KR" dirty="0" smtClean="0"/>
              <a:t>] - [</a:t>
            </a:r>
            <a:r>
              <a:rPr lang="ko-KR" altLang="en-US" dirty="0"/>
              <a:t>서식</a:t>
            </a:r>
            <a:r>
              <a:rPr lang="en-US" altLang="ko-KR" dirty="0" smtClean="0"/>
              <a:t>] - </a:t>
            </a:r>
            <a:r>
              <a:rPr lang="en-US" altLang="ko-KR" dirty="0"/>
              <a:t>[</a:t>
            </a:r>
            <a:r>
              <a:rPr lang="ko-KR" altLang="en-US" dirty="0" smtClean="0"/>
              <a:t>도형 스타일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en-US" altLang="ko-KR" sz="1000" dirty="0" smtClean="0"/>
          </a:p>
          <a:p>
            <a:pPr lvl="1"/>
            <a:r>
              <a:rPr lang="ko-KR" altLang="en-US" dirty="0" smtClean="0"/>
              <a:t>도형 </a:t>
            </a:r>
            <a:r>
              <a:rPr lang="ko-KR" altLang="en-US" dirty="0"/>
              <a:t>채우기</a:t>
            </a:r>
            <a:endParaRPr lang="en-US" altLang="ko-KR" dirty="0"/>
          </a:p>
          <a:p>
            <a:pPr lvl="1"/>
            <a:r>
              <a:rPr lang="ko-KR" altLang="en-US" dirty="0"/>
              <a:t>도형 스타일</a:t>
            </a:r>
            <a:endParaRPr lang="en-US" altLang="ko-KR" dirty="0"/>
          </a:p>
          <a:p>
            <a:pPr lvl="1"/>
            <a:r>
              <a:rPr lang="ko-KR" altLang="en-US" dirty="0"/>
              <a:t>도형 윤곽선</a:t>
            </a:r>
            <a:endParaRPr lang="en-US" altLang="ko-KR" dirty="0"/>
          </a:p>
          <a:p>
            <a:pPr lvl="1"/>
            <a:r>
              <a:rPr lang="ko-KR" altLang="en-US" dirty="0"/>
              <a:t>도형 효과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-666206" y="180658"/>
            <a:ext cx="2526838" cy="80989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도형</a:t>
            </a:r>
            <a:endParaRPr lang="ko-KR" altLang="en-US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5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666206" y="180658"/>
            <a:ext cx="2526838" cy="80989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도형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605" y="1676990"/>
            <a:ext cx="50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그리기 도구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- 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- 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]/[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044195" y="3807979"/>
            <a:ext cx="5766805" cy="216982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도형 다루기</a:t>
            </a:r>
            <a:endParaRPr lang="en-US" altLang="ko-KR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바깥쪽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도형만 서식 바꾸기 </a:t>
            </a:r>
            <a:r>
              <a:rPr lang="en-US" altLang="ko-KR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r>
              <a:rPr lang="en-US" altLang="ko-KR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shift+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endParaRPr lang="en-US" altLang="ko-KR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그룹화 </a:t>
            </a:r>
            <a:r>
              <a:rPr lang="en-US" altLang="ko-KR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해제</a:t>
            </a:r>
            <a:endParaRPr lang="en-US" altLang="ko-KR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endParaRPr lang="en-US" altLang="ko-KR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 </a:t>
            </a:r>
            <a:r>
              <a:rPr lang="ko-KR" altLang="en-US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그림 </a:t>
            </a:r>
            <a:r>
              <a:rPr lang="ko-KR" altLang="en-US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넣기</a:t>
            </a:r>
            <a:endParaRPr lang="en-US" altLang="ko-KR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44195" y="1357096"/>
            <a:ext cx="3301366" cy="216982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도형 복사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ctrl + c, ctrl + v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ctrl +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ctrl + d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shift +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ctrl + shift +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-666206" y="266141"/>
            <a:ext cx="2526838" cy="80989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도형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6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262" y="1430926"/>
            <a:ext cx="2790825" cy="1051570"/>
          </a:xfr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>
              <a:lnSpc>
                <a:spcPct val="150000"/>
              </a:lnSpc>
            </a:pPr>
            <a:r>
              <a:rPr lang="ko-KR" altLang="en-US" sz="1800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 점 </a:t>
            </a:r>
            <a:r>
              <a:rPr lang="ko-KR" altLang="en-US" sz="1800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endParaRPr lang="en-US" altLang="ko-KR" sz="1800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>
              <a:lnSpc>
                <a:spcPct val="150000"/>
              </a:lnSpc>
            </a:pPr>
            <a:r>
              <a:rPr lang="ko-KR" altLang="en-US" sz="1800" b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도형 </a:t>
            </a:r>
            <a:r>
              <a:rPr lang="ko-KR" altLang="en-US" sz="1800" b="1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병합</a:t>
            </a:r>
            <a:endParaRPr lang="en-US" altLang="ko-KR" sz="1800" b="1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17131" y="4534716"/>
            <a:ext cx="2235660" cy="1908580"/>
          </a:xfrm>
          <a:custGeom>
            <a:avLst/>
            <a:gdLst>
              <a:gd name="connsiteX0" fmla="*/ 1123757 w 2235660"/>
              <a:gd name="connsiteY0" fmla="*/ 936157 h 1908580"/>
              <a:gd name="connsiteX1" fmla="*/ 1159832 w 2235660"/>
              <a:gd name="connsiteY1" fmla="*/ 983648 h 1908580"/>
              <a:gd name="connsiteX2" fmla="*/ 1237639 w 2235660"/>
              <a:gd name="connsiteY2" fmla="*/ 1173873 h 1908580"/>
              <a:gd name="connsiteX3" fmla="*/ 1239750 w 2235660"/>
              <a:gd name="connsiteY3" fmla="*/ 1193976 h 1908580"/>
              <a:gd name="connsiteX4" fmla="*/ 1175940 w 2235660"/>
              <a:gd name="connsiteY4" fmla="*/ 1200150 h 1908580"/>
              <a:gd name="connsiteX5" fmla="*/ 1065275 w 2235660"/>
              <a:gd name="connsiteY5" fmla="*/ 1190778 h 1908580"/>
              <a:gd name="connsiteX6" fmla="*/ 1002267 w 2235660"/>
              <a:gd name="connsiteY6" fmla="*/ 1174441 h 1908580"/>
              <a:gd name="connsiteX7" fmla="*/ 1034449 w 2235660"/>
              <a:gd name="connsiteY7" fmla="*/ 1074929 h 1908580"/>
              <a:gd name="connsiteX8" fmla="*/ 1092089 w 2235660"/>
              <a:gd name="connsiteY8" fmla="*/ 972998 h 1908580"/>
              <a:gd name="connsiteX9" fmla="*/ 1783382 w 2235660"/>
              <a:gd name="connsiteY9" fmla="*/ 734595 h 1908580"/>
              <a:gd name="connsiteX10" fmla="*/ 1853835 w 2235660"/>
              <a:gd name="connsiteY10" fmla="*/ 755587 h 1908580"/>
              <a:gd name="connsiteX11" fmla="*/ 2235660 w 2235660"/>
              <a:gd name="connsiteY11" fmla="*/ 1308505 h 1908580"/>
              <a:gd name="connsiteX12" fmla="*/ 1610490 w 2235660"/>
              <a:gd name="connsiteY12" fmla="*/ 1908580 h 1908580"/>
              <a:gd name="connsiteX13" fmla="*/ 1168428 w 2235660"/>
              <a:gd name="connsiteY13" fmla="*/ 1732822 h 1908580"/>
              <a:gd name="connsiteX14" fmla="*/ 1111944 w 2235660"/>
              <a:gd name="connsiteY14" fmla="*/ 1667111 h 1908580"/>
              <a:gd name="connsiteX15" fmla="*/ 1143571 w 2235660"/>
              <a:gd name="connsiteY15" fmla="*/ 1630317 h 1908580"/>
              <a:gd name="connsiteX16" fmla="*/ 1250340 w 2235660"/>
              <a:gd name="connsiteY16" fmla="*/ 1294809 h 1908580"/>
              <a:gd name="connsiteX17" fmla="*/ 1239750 w 2235660"/>
              <a:gd name="connsiteY17" fmla="*/ 1193976 h 1908580"/>
              <a:gd name="connsiteX18" fmla="*/ 1301934 w 2235660"/>
              <a:gd name="connsiteY18" fmla="*/ 1187959 h 1908580"/>
              <a:gd name="connsiteX19" fmla="*/ 1763175 w 2235660"/>
              <a:gd name="connsiteY19" fmla="*/ 806401 h 1908580"/>
              <a:gd name="connsiteX20" fmla="*/ 561360 w 2235660"/>
              <a:gd name="connsiteY20" fmla="*/ 700909 h 1908580"/>
              <a:gd name="connsiteX21" fmla="*/ 563471 w 2235660"/>
              <a:gd name="connsiteY21" fmla="*/ 721011 h 1908580"/>
              <a:gd name="connsiteX22" fmla="*/ 960986 w 2235660"/>
              <a:gd name="connsiteY22" fmla="*/ 1163738 h 1908580"/>
              <a:gd name="connsiteX23" fmla="*/ 1002267 w 2235660"/>
              <a:gd name="connsiteY23" fmla="*/ 1174441 h 1908580"/>
              <a:gd name="connsiteX24" fmla="*/ 998021 w 2235660"/>
              <a:gd name="connsiteY24" fmla="*/ 1187569 h 1908580"/>
              <a:gd name="connsiteX25" fmla="*/ 985320 w 2235660"/>
              <a:gd name="connsiteY25" fmla="*/ 1308505 h 1908580"/>
              <a:gd name="connsiteX26" fmla="*/ 1092089 w 2235660"/>
              <a:gd name="connsiteY26" fmla="*/ 1644013 h 1908580"/>
              <a:gd name="connsiteX27" fmla="*/ 1111944 w 2235660"/>
              <a:gd name="connsiteY27" fmla="*/ 1667111 h 1908580"/>
              <a:gd name="connsiteX28" fmla="*/ 1067232 w 2235660"/>
              <a:gd name="connsiteY28" fmla="*/ 1719126 h 1908580"/>
              <a:gd name="connsiteX29" fmla="*/ 625170 w 2235660"/>
              <a:gd name="connsiteY29" fmla="*/ 1894884 h 1908580"/>
              <a:gd name="connsiteX30" fmla="*/ 0 w 2235660"/>
              <a:gd name="connsiteY30" fmla="*/ 1294809 h 1908580"/>
              <a:gd name="connsiteX31" fmla="*/ 499176 w 2235660"/>
              <a:gd name="connsiteY31" fmla="*/ 706926 h 1908580"/>
              <a:gd name="connsiteX32" fmla="*/ 1175940 w 2235660"/>
              <a:gd name="connsiteY32" fmla="*/ 0 h 1908580"/>
              <a:gd name="connsiteX33" fmla="*/ 1801110 w 2235660"/>
              <a:gd name="connsiteY33" fmla="*/ 600075 h 1908580"/>
              <a:gd name="connsiteX34" fmla="*/ 1791346 w 2235660"/>
              <a:gd name="connsiteY34" fmla="*/ 706298 h 1908580"/>
              <a:gd name="connsiteX35" fmla="*/ 1783382 w 2235660"/>
              <a:gd name="connsiteY35" fmla="*/ 734595 h 1908580"/>
              <a:gd name="connsiteX36" fmla="*/ 1736484 w 2235660"/>
              <a:gd name="connsiteY36" fmla="*/ 720622 h 1908580"/>
              <a:gd name="connsiteX37" fmla="*/ 1610490 w 2235660"/>
              <a:gd name="connsiteY37" fmla="*/ 708430 h 1908580"/>
              <a:gd name="connsiteX38" fmla="*/ 1168428 w 2235660"/>
              <a:gd name="connsiteY38" fmla="*/ 884188 h 1908580"/>
              <a:gd name="connsiteX39" fmla="*/ 1123757 w 2235660"/>
              <a:gd name="connsiteY39" fmla="*/ 936157 h 1908580"/>
              <a:gd name="connsiteX40" fmla="*/ 1097891 w 2235660"/>
              <a:gd name="connsiteY40" fmla="*/ 902105 h 1908580"/>
              <a:gd name="connsiteX41" fmla="*/ 625170 w 2235660"/>
              <a:gd name="connsiteY41" fmla="*/ 694734 h 1908580"/>
              <a:gd name="connsiteX42" fmla="*/ 561360 w 2235660"/>
              <a:gd name="connsiteY42" fmla="*/ 700909 h 1908580"/>
              <a:gd name="connsiteX43" fmla="*/ 550770 w 2235660"/>
              <a:gd name="connsiteY43" fmla="*/ 600075 h 1908580"/>
              <a:gd name="connsiteX44" fmla="*/ 1175940 w 2235660"/>
              <a:gd name="connsiteY44" fmla="*/ 0 h 1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35660" h="1908580">
                <a:moveTo>
                  <a:pt x="1123757" y="936157"/>
                </a:moveTo>
                <a:lnTo>
                  <a:pt x="1159832" y="983648"/>
                </a:lnTo>
                <a:cubicBezTo>
                  <a:pt x="1196381" y="1041385"/>
                  <a:pt x="1223065" y="1105512"/>
                  <a:pt x="1237639" y="1173873"/>
                </a:cubicBezTo>
                <a:lnTo>
                  <a:pt x="1239750" y="1193976"/>
                </a:lnTo>
                <a:lnTo>
                  <a:pt x="1175940" y="1200150"/>
                </a:lnTo>
                <a:cubicBezTo>
                  <a:pt x="1138176" y="1200150"/>
                  <a:pt x="1101194" y="1196936"/>
                  <a:pt x="1065275" y="1190778"/>
                </a:cubicBezTo>
                <a:lnTo>
                  <a:pt x="1002267" y="1174441"/>
                </a:lnTo>
                <a:lnTo>
                  <a:pt x="1034449" y="1074929"/>
                </a:lnTo>
                <a:cubicBezTo>
                  <a:pt x="1050267" y="1039033"/>
                  <a:pt x="1069620" y="1004922"/>
                  <a:pt x="1092089" y="972998"/>
                </a:cubicBezTo>
                <a:close/>
                <a:moveTo>
                  <a:pt x="1783382" y="734595"/>
                </a:moveTo>
                <a:lnTo>
                  <a:pt x="1853835" y="755587"/>
                </a:lnTo>
                <a:cubicBezTo>
                  <a:pt x="2078218" y="846683"/>
                  <a:pt x="2235660" y="1059946"/>
                  <a:pt x="2235660" y="1308505"/>
                </a:cubicBezTo>
                <a:cubicBezTo>
                  <a:pt x="2235660" y="1639917"/>
                  <a:pt x="1955762" y="1908580"/>
                  <a:pt x="1610490" y="1908580"/>
                </a:cubicBezTo>
                <a:cubicBezTo>
                  <a:pt x="1437854" y="1908580"/>
                  <a:pt x="1281562" y="1841415"/>
                  <a:pt x="1168428" y="1732822"/>
                </a:cubicBezTo>
                <a:lnTo>
                  <a:pt x="1111944" y="1667111"/>
                </a:lnTo>
                <a:lnTo>
                  <a:pt x="1143571" y="1630317"/>
                </a:lnTo>
                <a:cubicBezTo>
                  <a:pt x="1210979" y="1534544"/>
                  <a:pt x="1250340" y="1419089"/>
                  <a:pt x="1250340" y="1294809"/>
                </a:cubicBezTo>
                <a:lnTo>
                  <a:pt x="1239750" y="1193976"/>
                </a:lnTo>
                <a:lnTo>
                  <a:pt x="1301934" y="1187959"/>
                </a:lnTo>
                <a:cubicBezTo>
                  <a:pt x="1515593" y="1145993"/>
                  <a:pt x="1689550" y="999408"/>
                  <a:pt x="1763175" y="806401"/>
                </a:cubicBezTo>
                <a:close/>
                <a:moveTo>
                  <a:pt x="561360" y="700909"/>
                </a:moveTo>
                <a:lnTo>
                  <a:pt x="563471" y="721011"/>
                </a:lnTo>
                <a:cubicBezTo>
                  <a:pt x="607192" y="926094"/>
                  <a:pt x="759907" y="1093068"/>
                  <a:pt x="960986" y="1163738"/>
                </a:cubicBezTo>
                <a:lnTo>
                  <a:pt x="1002267" y="1174441"/>
                </a:lnTo>
                <a:lnTo>
                  <a:pt x="998021" y="1187569"/>
                </a:lnTo>
                <a:cubicBezTo>
                  <a:pt x="989694" y="1226633"/>
                  <a:pt x="985320" y="1267079"/>
                  <a:pt x="985320" y="1308505"/>
                </a:cubicBezTo>
                <a:cubicBezTo>
                  <a:pt x="985320" y="1432785"/>
                  <a:pt x="1024681" y="1548240"/>
                  <a:pt x="1092089" y="1644013"/>
                </a:cubicBezTo>
                <a:lnTo>
                  <a:pt x="1111944" y="1667111"/>
                </a:lnTo>
                <a:lnTo>
                  <a:pt x="1067232" y="1719126"/>
                </a:lnTo>
                <a:cubicBezTo>
                  <a:pt x="954099" y="1827718"/>
                  <a:pt x="797806" y="1894884"/>
                  <a:pt x="625170" y="1894884"/>
                </a:cubicBezTo>
                <a:cubicBezTo>
                  <a:pt x="279898" y="1894884"/>
                  <a:pt x="0" y="1626221"/>
                  <a:pt x="0" y="1294809"/>
                </a:cubicBezTo>
                <a:cubicBezTo>
                  <a:pt x="0" y="1004824"/>
                  <a:pt x="214297" y="762880"/>
                  <a:pt x="499176" y="706926"/>
                </a:cubicBezTo>
                <a:close/>
                <a:moveTo>
                  <a:pt x="1175940" y="0"/>
                </a:moveTo>
                <a:cubicBezTo>
                  <a:pt x="1521212" y="0"/>
                  <a:pt x="1801110" y="268663"/>
                  <a:pt x="1801110" y="600075"/>
                </a:cubicBezTo>
                <a:cubicBezTo>
                  <a:pt x="1801110" y="636323"/>
                  <a:pt x="1797762" y="671821"/>
                  <a:pt x="1791346" y="706298"/>
                </a:cubicBezTo>
                <a:lnTo>
                  <a:pt x="1783382" y="734595"/>
                </a:lnTo>
                <a:lnTo>
                  <a:pt x="1736484" y="720622"/>
                </a:lnTo>
                <a:cubicBezTo>
                  <a:pt x="1695787" y="712628"/>
                  <a:pt x="1653649" y="708430"/>
                  <a:pt x="1610490" y="708430"/>
                </a:cubicBezTo>
                <a:cubicBezTo>
                  <a:pt x="1437854" y="708430"/>
                  <a:pt x="1281562" y="775596"/>
                  <a:pt x="1168428" y="884188"/>
                </a:cubicBezTo>
                <a:lnTo>
                  <a:pt x="1123757" y="936157"/>
                </a:lnTo>
                <a:lnTo>
                  <a:pt x="1097891" y="902105"/>
                </a:lnTo>
                <a:cubicBezTo>
                  <a:pt x="983260" y="775084"/>
                  <a:pt x="813991" y="694734"/>
                  <a:pt x="625170" y="694734"/>
                </a:cubicBezTo>
                <a:lnTo>
                  <a:pt x="561360" y="700909"/>
                </a:lnTo>
                <a:lnTo>
                  <a:pt x="550770" y="600075"/>
                </a:lnTo>
                <a:cubicBezTo>
                  <a:pt x="550770" y="268663"/>
                  <a:pt x="830668" y="0"/>
                  <a:pt x="117594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28099" y="2814366"/>
            <a:ext cx="1268047" cy="1362077"/>
            <a:chOff x="3685187" y="1323359"/>
            <a:chExt cx="1268047" cy="1362077"/>
          </a:xfrm>
        </p:grpSpPr>
        <p:sp>
          <p:nvSpPr>
            <p:cNvPr id="26" name="정오각형 25"/>
            <p:cNvSpPr/>
            <p:nvPr/>
          </p:nvSpPr>
          <p:spPr>
            <a:xfrm rot="5104309">
              <a:off x="3638172" y="1370374"/>
              <a:ext cx="1362077" cy="1268047"/>
            </a:xfrm>
            <a:custGeom>
              <a:avLst/>
              <a:gdLst>
                <a:gd name="connsiteX0" fmla="*/ 1 w 1219200"/>
                <a:gd name="connsiteY0" fmla="*/ 484351 h 1268050"/>
                <a:gd name="connsiteX1" fmla="*/ 609600 w 1219200"/>
                <a:gd name="connsiteY1" fmla="*/ 0 h 1268050"/>
                <a:gd name="connsiteX2" fmla="*/ 1219199 w 1219200"/>
                <a:gd name="connsiteY2" fmla="*/ 484351 h 1268050"/>
                <a:gd name="connsiteX3" fmla="*/ 986353 w 1219200"/>
                <a:gd name="connsiteY3" fmla="*/ 1268047 h 1268050"/>
                <a:gd name="connsiteX4" fmla="*/ 232847 w 1219200"/>
                <a:gd name="connsiteY4" fmla="*/ 1268047 h 1268050"/>
                <a:gd name="connsiteX5" fmla="*/ 1 w 1219200"/>
                <a:gd name="connsiteY5" fmla="*/ 484351 h 1268050"/>
                <a:gd name="connsiteX0" fmla="*/ 1081604 w 1081604"/>
                <a:gd name="connsiteY0" fmla="*/ 941551 h 1268047"/>
                <a:gd name="connsiteX1" fmla="*/ 376753 w 1081604"/>
                <a:gd name="connsiteY1" fmla="*/ 0 h 1268047"/>
                <a:gd name="connsiteX2" fmla="*/ 986352 w 1081604"/>
                <a:gd name="connsiteY2" fmla="*/ 484351 h 1268047"/>
                <a:gd name="connsiteX3" fmla="*/ 753506 w 1081604"/>
                <a:gd name="connsiteY3" fmla="*/ 1268047 h 1268047"/>
                <a:gd name="connsiteX4" fmla="*/ 0 w 1081604"/>
                <a:gd name="connsiteY4" fmla="*/ 1268047 h 1268047"/>
                <a:gd name="connsiteX5" fmla="*/ 1081604 w 1081604"/>
                <a:gd name="connsiteY5" fmla="*/ 941551 h 1268047"/>
                <a:gd name="connsiteX0" fmla="*/ 1162052 w 1162052"/>
                <a:gd name="connsiteY0" fmla="*/ 941551 h 1268047"/>
                <a:gd name="connsiteX1" fmla="*/ 457201 w 1162052"/>
                <a:gd name="connsiteY1" fmla="*/ 0 h 1268047"/>
                <a:gd name="connsiteX2" fmla="*/ 0 w 1162052"/>
                <a:gd name="connsiteY2" fmla="*/ 608176 h 1268047"/>
                <a:gd name="connsiteX3" fmla="*/ 833954 w 1162052"/>
                <a:gd name="connsiteY3" fmla="*/ 1268047 h 1268047"/>
                <a:gd name="connsiteX4" fmla="*/ 80448 w 1162052"/>
                <a:gd name="connsiteY4" fmla="*/ 1268047 h 1268047"/>
                <a:gd name="connsiteX5" fmla="*/ 1162052 w 1162052"/>
                <a:gd name="connsiteY5" fmla="*/ 941551 h 1268047"/>
                <a:gd name="connsiteX0" fmla="*/ 1362077 w 1362077"/>
                <a:gd name="connsiteY0" fmla="*/ 941551 h 1268047"/>
                <a:gd name="connsiteX1" fmla="*/ 657226 w 1362077"/>
                <a:gd name="connsiteY1" fmla="*/ 0 h 1268047"/>
                <a:gd name="connsiteX2" fmla="*/ 0 w 1362077"/>
                <a:gd name="connsiteY2" fmla="*/ 827251 h 1268047"/>
                <a:gd name="connsiteX3" fmla="*/ 1033979 w 1362077"/>
                <a:gd name="connsiteY3" fmla="*/ 1268047 h 1268047"/>
                <a:gd name="connsiteX4" fmla="*/ 280473 w 1362077"/>
                <a:gd name="connsiteY4" fmla="*/ 1268047 h 1268047"/>
                <a:gd name="connsiteX5" fmla="*/ 1362077 w 1362077"/>
                <a:gd name="connsiteY5" fmla="*/ 941551 h 126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2077" h="1268047">
                  <a:moveTo>
                    <a:pt x="1362077" y="941551"/>
                  </a:moveTo>
                  <a:lnTo>
                    <a:pt x="657226" y="0"/>
                  </a:lnTo>
                  <a:lnTo>
                    <a:pt x="0" y="827251"/>
                  </a:lnTo>
                  <a:lnTo>
                    <a:pt x="1033979" y="1268047"/>
                  </a:lnTo>
                  <a:lnTo>
                    <a:pt x="280473" y="1268047"/>
                  </a:lnTo>
                  <a:lnTo>
                    <a:pt x="1362077" y="9415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572000" y="1914525"/>
              <a:ext cx="89872" cy="8987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-666206" y="266141"/>
            <a:ext cx="2526838" cy="80989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도형</a:t>
            </a:r>
            <a:endParaRPr lang="ko-KR" altLang="en-US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12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7213" y="1508939"/>
            <a:ext cx="4369263" cy="1003095"/>
          </a:xfr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>
              <a:lnSpc>
                <a:spcPct val="150000"/>
              </a:lnSpc>
            </a:pPr>
            <a:r>
              <a:rPr lang="ko-KR" altLang="en-US" sz="18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  <a:r>
              <a:rPr lang="en-US" altLang="ko-KR" sz="18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그림</a:t>
            </a:r>
          </a:p>
          <a:p>
            <a:pPr marL="0"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CCL( Creative Commons License )</a:t>
            </a:r>
            <a:endParaRPr lang="ko-KR" altLang="en-US" sz="1800" b="1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-666206" y="266141"/>
            <a:ext cx="2526838" cy="80989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그림</a:t>
            </a:r>
            <a:endParaRPr lang="ko-KR" altLang="en-US" sz="32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22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와이드스크린</PresentationFormat>
  <Paragraphs>44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VIEW LIFE</dc:creator>
  <cp:lastModifiedBy>VIEW LIFE</cp:lastModifiedBy>
  <cp:revision>1</cp:revision>
  <dcterms:created xsi:type="dcterms:W3CDTF">2019-09-05T08:10:14Z</dcterms:created>
  <dcterms:modified xsi:type="dcterms:W3CDTF">2019-09-05T08:10:33Z</dcterms:modified>
</cp:coreProperties>
</file>