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EC361-D9E6-48FA-A282-D48BC4B009AD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45AF918-929B-4913-9101-FC9D52854329}">
      <dgm:prSet phldrT="[텍스트]"/>
      <dgm:spPr/>
      <dgm:t>
        <a:bodyPr/>
        <a:lstStyle/>
        <a:p>
          <a:pPr latinLnBrk="1"/>
          <a:r>
            <a:rPr lang="ko-KR" altLang="en-US" smtClean="0"/>
            <a:t>엑셀</a:t>
          </a:r>
          <a:endParaRPr lang="ko-KR" altLang="en-US"/>
        </a:p>
      </dgm:t>
    </dgm:pt>
    <dgm:pt modelId="{2F23A8A9-1803-4A49-974C-EBB673710182}" type="parTrans" cxnId="{F8B6B897-577D-4AD4-96CB-10C0191AD375}">
      <dgm:prSet/>
      <dgm:spPr/>
      <dgm:t>
        <a:bodyPr/>
        <a:lstStyle/>
        <a:p>
          <a:pPr latinLnBrk="1"/>
          <a:endParaRPr lang="ko-KR" altLang="en-US"/>
        </a:p>
      </dgm:t>
    </dgm:pt>
    <dgm:pt modelId="{FF4A3A35-E6AB-4CBA-B7B7-1361A2E6545D}" type="sibTrans" cxnId="{F8B6B897-577D-4AD4-96CB-10C0191AD375}">
      <dgm:prSet/>
      <dgm:spPr/>
      <dgm:t>
        <a:bodyPr/>
        <a:lstStyle/>
        <a:p>
          <a:pPr latinLnBrk="1"/>
          <a:endParaRPr lang="ko-KR" altLang="en-US"/>
        </a:p>
      </dgm:t>
    </dgm:pt>
    <dgm:pt modelId="{8AB77FB9-9966-4700-BC38-BE299FA3B8C4}">
      <dgm:prSet phldrT="[텍스트]"/>
      <dgm:spPr/>
      <dgm:t>
        <a:bodyPr/>
        <a:lstStyle/>
        <a:p>
          <a:pPr latinLnBrk="1"/>
          <a:r>
            <a:rPr lang="ko-KR" altLang="en-US" smtClean="0"/>
            <a:t>워드</a:t>
          </a:r>
          <a:endParaRPr lang="ko-KR" altLang="en-US"/>
        </a:p>
      </dgm:t>
    </dgm:pt>
    <dgm:pt modelId="{79B7E200-0C03-42A9-A14C-70606B848B8A}" type="parTrans" cxnId="{5BB264D0-0C73-45B3-90A7-E8285D0957DC}">
      <dgm:prSet/>
      <dgm:spPr/>
      <dgm:t>
        <a:bodyPr/>
        <a:lstStyle/>
        <a:p>
          <a:pPr latinLnBrk="1"/>
          <a:endParaRPr lang="ko-KR" altLang="en-US"/>
        </a:p>
      </dgm:t>
    </dgm:pt>
    <dgm:pt modelId="{B2A42455-D220-4B45-94E2-95ACEECEB0B8}" type="sibTrans" cxnId="{5BB264D0-0C73-45B3-90A7-E8285D0957DC}">
      <dgm:prSet/>
      <dgm:spPr/>
      <dgm:t>
        <a:bodyPr/>
        <a:lstStyle/>
        <a:p>
          <a:pPr latinLnBrk="1"/>
          <a:endParaRPr lang="ko-KR" altLang="en-US"/>
        </a:p>
      </dgm:t>
    </dgm:pt>
    <dgm:pt modelId="{DFD22956-6B56-4AB3-8C45-7742BB0703D7}">
      <dgm:prSet phldrT="[텍스트]"/>
      <dgm:spPr/>
      <dgm:t>
        <a:bodyPr/>
        <a:lstStyle/>
        <a:p>
          <a:pPr latinLnBrk="1"/>
          <a:r>
            <a:rPr lang="ko-KR" altLang="en-US" smtClean="0"/>
            <a:t>파워포인트</a:t>
          </a:r>
          <a:endParaRPr lang="ko-KR" altLang="en-US"/>
        </a:p>
      </dgm:t>
    </dgm:pt>
    <dgm:pt modelId="{87E91EE5-1876-4E4B-A5CD-392AC2877665}" type="parTrans" cxnId="{22FB2E36-C736-455E-A44E-4C1C43B6AA93}">
      <dgm:prSet/>
      <dgm:spPr/>
      <dgm:t>
        <a:bodyPr/>
        <a:lstStyle/>
        <a:p>
          <a:pPr latinLnBrk="1"/>
          <a:endParaRPr lang="ko-KR" altLang="en-US"/>
        </a:p>
      </dgm:t>
    </dgm:pt>
    <dgm:pt modelId="{DA278A24-300E-4C80-8D89-6A9A048EA885}" type="sibTrans" cxnId="{22FB2E36-C736-455E-A44E-4C1C43B6AA93}">
      <dgm:prSet/>
      <dgm:spPr/>
      <dgm:t>
        <a:bodyPr/>
        <a:lstStyle/>
        <a:p>
          <a:pPr latinLnBrk="1"/>
          <a:endParaRPr lang="ko-KR" altLang="en-US"/>
        </a:p>
      </dgm:t>
    </dgm:pt>
    <dgm:pt modelId="{6C3A435A-4585-46AF-A732-168049F7F74F}">
      <dgm:prSet phldrT="[텍스트]"/>
      <dgm:spPr/>
      <dgm:t>
        <a:bodyPr/>
        <a:lstStyle/>
        <a:p>
          <a:pPr latinLnBrk="1"/>
          <a:r>
            <a:rPr lang="ko-KR" altLang="en-US" smtClean="0"/>
            <a:t>액세스 </a:t>
          </a:r>
          <a:r>
            <a:rPr lang="en-US" altLang="ko-KR" smtClean="0"/>
            <a:t>/ </a:t>
          </a:r>
          <a:r>
            <a:rPr lang="ko-KR" altLang="en-US" smtClean="0"/>
            <a:t>아웃룩</a:t>
          </a:r>
          <a:endParaRPr lang="ko-KR" altLang="en-US"/>
        </a:p>
      </dgm:t>
    </dgm:pt>
    <dgm:pt modelId="{B7EB81A0-005C-4795-B5F7-B1C697B57BD0}" type="parTrans" cxnId="{1451BBC4-F94D-4C53-B5F9-F2DE660FC703}">
      <dgm:prSet/>
      <dgm:spPr/>
      <dgm:t>
        <a:bodyPr/>
        <a:lstStyle/>
        <a:p>
          <a:pPr latinLnBrk="1"/>
          <a:endParaRPr lang="ko-KR" altLang="en-US"/>
        </a:p>
      </dgm:t>
    </dgm:pt>
    <dgm:pt modelId="{D41BAECA-AEFA-4131-B60A-49B4493C5572}" type="sibTrans" cxnId="{1451BBC4-F94D-4C53-B5F9-F2DE660FC703}">
      <dgm:prSet/>
      <dgm:spPr/>
      <dgm:t>
        <a:bodyPr/>
        <a:lstStyle/>
        <a:p>
          <a:pPr latinLnBrk="1"/>
          <a:endParaRPr lang="ko-KR" altLang="en-US"/>
        </a:p>
      </dgm:t>
    </dgm:pt>
    <dgm:pt modelId="{C7E9C83B-12D6-4898-85C3-AD7D7C04F05A}" type="pres">
      <dgm:prSet presAssocID="{801EC361-D9E6-48FA-A282-D48BC4B009A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31F89B-183E-48F3-BFEB-D791ED072A7D}" type="pres">
      <dgm:prSet presAssocID="{801EC361-D9E6-48FA-A282-D48BC4B009AD}" presName="dot1" presStyleLbl="alignNode1" presStyleIdx="0" presStyleCnt="13"/>
      <dgm:spPr/>
    </dgm:pt>
    <dgm:pt modelId="{B5FEF6B3-CD34-43C0-A427-4C39DEEDE02D}" type="pres">
      <dgm:prSet presAssocID="{801EC361-D9E6-48FA-A282-D48BC4B009AD}" presName="dot2" presStyleLbl="alignNode1" presStyleIdx="1" presStyleCnt="13"/>
      <dgm:spPr/>
    </dgm:pt>
    <dgm:pt modelId="{3560A2C5-30DC-4B1F-9904-D119BEF9717D}" type="pres">
      <dgm:prSet presAssocID="{801EC361-D9E6-48FA-A282-D48BC4B009AD}" presName="dot3" presStyleLbl="alignNode1" presStyleIdx="2" presStyleCnt="13"/>
      <dgm:spPr/>
    </dgm:pt>
    <dgm:pt modelId="{7D2B6030-9708-4084-9F9D-042BF9A6E5EC}" type="pres">
      <dgm:prSet presAssocID="{801EC361-D9E6-48FA-A282-D48BC4B009AD}" presName="dot4" presStyleLbl="alignNode1" presStyleIdx="3" presStyleCnt="13"/>
      <dgm:spPr/>
    </dgm:pt>
    <dgm:pt modelId="{A52AFCEB-A0E5-432C-80FF-55EEA1923E13}" type="pres">
      <dgm:prSet presAssocID="{801EC361-D9E6-48FA-A282-D48BC4B009AD}" presName="dot5" presStyleLbl="alignNode1" presStyleIdx="4" presStyleCnt="13"/>
      <dgm:spPr/>
    </dgm:pt>
    <dgm:pt modelId="{CAA71DAD-0C70-4C18-B3B6-4698877AC87F}" type="pres">
      <dgm:prSet presAssocID="{801EC361-D9E6-48FA-A282-D48BC4B009AD}" presName="dot6" presStyleLbl="alignNode1" presStyleIdx="5" presStyleCnt="13"/>
      <dgm:spPr/>
    </dgm:pt>
    <dgm:pt modelId="{BDB92B94-66E8-4FA6-A4A5-3488BE8E5ED5}" type="pres">
      <dgm:prSet presAssocID="{801EC361-D9E6-48FA-A282-D48BC4B009AD}" presName="dotArrow1" presStyleLbl="alignNode1" presStyleIdx="6" presStyleCnt="13"/>
      <dgm:spPr/>
    </dgm:pt>
    <dgm:pt modelId="{062E2723-CD82-41EC-A903-D5CC48B37198}" type="pres">
      <dgm:prSet presAssocID="{801EC361-D9E6-48FA-A282-D48BC4B009AD}" presName="dotArrow2" presStyleLbl="alignNode1" presStyleIdx="7" presStyleCnt="13"/>
      <dgm:spPr/>
    </dgm:pt>
    <dgm:pt modelId="{1AD1C3E0-460F-4D19-9414-2DD00E94C57E}" type="pres">
      <dgm:prSet presAssocID="{801EC361-D9E6-48FA-A282-D48BC4B009AD}" presName="dotArrow3" presStyleLbl="alignNode1" presStyleIdx="8" presStyleCnt="13"/>
      <dgm:spPr/>
    </dgm:pt>
    <dgm:pt modelId="{513AA3C8-670A-476C-8699-F7825C24B918}" type="pres">
      <dgm:prSet presAssocID="{801EC361-D9E6-48FA-A282-D48BC4B009AD}" presName="dotArrow4" presStyleLbl="alignNode1" presStyleIdx="9" presStyleCnt="13"/>
      <dgm:spPr/>
    </dgm:pt>
    <dgm:pt modelId="{3CDEA0AE-D823-4F8F-AA8B-85789BB04B08}" type="pres">
      <dgm:prSet presAssocID="{801EC361-D9E6-48FA-A282-D48BC4B009AD}" presName="dotArrow5" presStyleLbl="alignNode1" presStyleIdx="10" presStyleCnt="13"/>
      <dgm:spPr/>
    </dgm:pt>
    <dgm:pt modelId="{D2BB4CA4-C036-48E3-BF9E-74289AB25B56}" type="pres">
      <dgm:prSet presAssocID="{801EC361-D9E6-48FA-A282-D48BC4B009AD}" presName="dotArrow6" presStyleLbl="alignNode1" presStyleIdx="11" presStyleCnt="13"/>
      <dgm:spPr/>
    </dgm:pt>
    <dgm:pt modelId="{658BD0B9-9692-42EE-A093-4E41A6F90FAF}" type="pres">
      <dgm:prSet presAssocID="{801EC361-D9E6-48FA-A282-D48BC4B009AD}" presName="dotArrow7" presStyleLbl="alignNode1" presStyleIdx="12" presStyleCnt="13"/>
      <dgm:spPr/>
    </dgm:pt>
    <dgm:pt modelId="{E2E27927-C21B-4D16-8740-A2B5FFEB6E95}" type="pres">
      <dgm:prSet presAssocID="{B45AF918-929B-4913-9101-FC9D52854329}" presName="parTx1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4BC8745-A732-41A9-8F3C-F79C5A40DD9D}" type="pres">
      <dgm:prSet presAssocID="{FF4A3A35-E6AB-4CBA-B7B7-1361A2E6545D}" presName="picture1" presStyleCnt="0"/>
      <dgm:spPr/>
    </dgm:pt>
    <dgm:pt modelId="{0E759B08-72E8-49C2-8D17-0F02ED8A4B18}" type="pres">
      <dgm:prSet presAssocID="{FF4A3A35-E6AB-4CBA-B7B7-1361A2E6545D}" presName="imageRepeatNode" presStyleLbl="fgImgPlac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0089876D-E339-4B66-9957-34748C960EBD}" type="pres">
      <dgm:prSet presAssocID="{8AB77FB9-9966-4700-BC38-BE299FA3B8C4}" presName="parTx2" presStyleLbl="node1" presStyleIdx="1" presStyleCnt="4" custLinFactNeighborX="8297" custLinFactNeighborY="-23204"/>
      <dgm:spPr/>
      <dgm:t>
        <a:bodyPr/>
        <a:lstStyle/>
        <a:p>
          <a:pPr latinLnBrk="1"/>
          <a:endParaRPr lang="ko-KR" altLang="en-US"/>
        </a:p>
      </dgm:t>
    </dgm:pt>
    <dgm:pt modelId="{AB9F901F-177B-44A2-B9F9-2DE7B50C6517}" type="pres">
      <dgm:prSet presAssocID="{B2A42455-D220-4B45-94E2-95ACEECEB0B8}" presName="picture2" presStyleCnt="0"/>
      <dgm:spPr/>
    </dgm:pt>
    <dgm:pt modelId="{7891B57F-B8FE-4150-A816-D4FD88D059DA}" type="pres">
      <dgm:prSet presAssocID="{B2A42455-D220-4B45-94E2-95ACEECEB0B8}" presName="imageRepeatNode" presStyleLbl="fgImgPlac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BAD735A-C985-4D0B-BE9F-3689E4890093}" type="pres">
      <dgm:prSet presAssocID="{DFD22956-6B56-4AB3-8C45-7742BB0703D7}" presName="parTx3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201D7E1-83BE-4F33-92D0-4E8D2ECB6688}" type="pres">
      <dgm:prSet presAssocID="{DA278A24-300E-4C80-8D89-6A9A048EA885}" presName="picture3" presStyleCnt="0"/>
      <dgm:spPr/>
    </dgm:pt>
    <dgm:pt modelId="{CAD1EE60-BBCA-49D5-B560-A64332F1F502}" type="pres">
      <dgm:prSet presAssocID="{DA278A24-300E-4C80-8D89-6A9A048EA885}" presName="imageRepeatNode" presStyleLbl="fgImgPlac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CFD6920-1DFB-44FE-97E3-773D28DABC69}" type="pres">
      <dgm:prSet presAssocID="{6C3A435A-4585-46AF-A732-168049F7F74F}" presName="parTx4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C7A0D95-D837-4004-9A67-9495E0367935}" type="pres">
      <dgm:prSet presAssocID="{D41BAECA-AEFA-4131-B60A-49B4493C5572}" presName="picture4" presStyleCnt="0"/>
      <dgm:spPr/>
    </dgm:pt>
    <dgm:pt modelId="{C7A2B6AE-1D37-40EB-BBFA-9371BF9E44F8}" type="pres">
      <dgm:prSet presAssocID="{D41BAECA-AEFA-4131-B60A-49B4493C5572}" presName="imageRepeatNode" presStyleLbl="fgImgPlace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1451BBC4-F94D-4C53-B5F9-F2DE660FC703}" srcId="{801EC361-D9E6-48FA-A282-D48BC4B009AD}" destId="{6C3A435A-4585-46AF-A732-168049F7F74F}" srcOrd="3" destOrd="0" parTransId="{B7EB81A0-005C-4795-B5F7-B1C697B57BD0}" sibTransId="{D41BAECA-AEFA-4131-B60A-49B4493C5572}"/>
    <dgm:cxn modelId="{A02BAA04-32BC-41C4-A623-7AD419D523CA}" type="presOf" srcId="{DFD22956-6B56-4AB3-8C45-7742BB0703D7}" destId="{FBAD735A-C985-4D0B-BE9F-3689E4890093}" srcOrd="0" destOrd="0" presId="urn:microsoft.com/office/officeart/2008/layout/AscendingPictureAccentProcess"/>
    <dgm:cxn modelId="{8E24556A-1700-4153-93EC-EA1F9D12AA38}" type="presOf" srcId="{6C3A435A-4585-46AF-A732-168049F7F74F}" destId="{8CFD6920-1DFB-44FE-97E3-773D28DABC69}" srcOrd="0" destOrd="0" presId="urn:microsoft.com/office/officeart/2008/layout/AscendingPictureAccentProcess"/>
    <dgm:cxn modelId="{07A7F07F-2CCB-42FA-8ADE-1EA1108F44C3}" type="presOf" srcId="{B2A42455-D220-4B45-94E2-95ACEECEB0B8}" destId="{7891B57F-B8FE-4150-A816-D4FD88D059DA}" srcOrd="0" destOrd="0" presId="urn:microsoft.com/office/officeart/2008/layout/AscendingPictureAccentProcess"/>
    <dgm:cxn modelId="{F13AD452-F4B4-489D-A8D5-CD2E21CEE373}" type="presOf" srcId="{FF4A3A35-E6AB-4CBA-B7B7-1361A2E6545D}" destId="{0E759B08-72E8-49C2-8D17-0F02ED8A4B18}" srcOrd="0" destOrd="0" presId="urn:microsoft.com/office/officeart/2008/layout/AscendingPictureAccentProcess"/>
    <dgm:cxn modelId="{C5E1513D-4DBB-48EF-BF62-65A053995FAB}" type="presOf" srcId="{8AB77FB9-9966-4700-BC38-BE299FA3B8C4}" destId="{0089876D-E339-4B66-9957-34748C960EBD}" srcOrd="0" destOrd="0" presId="urn:microsoft.com/office/officeart/2008/layout/AscendingPictureAccentProcess"/>
    <dgm:cxn modelId="{51AB4819-BB47-4055-A378-380711F69AE3}" type="presOf" srcId="{D41BAECA-AEFA-4131-B60A-49B4493C5572}" destId="{C7A2B6AE-1D37-40EB-BBFA-9371BF9E44F8}" srcOrd="0" destOrd="0" presId="urn:microsoft.com/office/officeart/2008/layout/AscendingPictureAccentProcess"/>
    <dgm:cxn modelId="{22FB2E36-C736-455E-A44E-4C1C43B6AA93}" srcId="{801EC361-D9E6-48FA-A282-D48BC4B009AD}" destId="{DFD22956-6B56-4AB3-8C45-7742BB0703D7}" srcOrd="2" destOrd="0" parTransId="{87E91EE5-1876-4E4B-A5CD-392AC2877665}" sibTransId="{DA278A24-300E-4C80-8D89-6A9A048EA885}"/>
    <dgm:cxn modelId="{04F388BE-8843-4F9F-90BB-DF0C22E82390}" type="presOf" srcId="{801EC361-D9E6-48FA-A282-D48BC4B009AD}" destId="{C7E9C83B-12D6-4898-85C3-AD7D7C04F05A}" srcOrd="0" destOrd="0" presId="urn:microsoft.com/office/officeart/2008/layout/AscendingPictureAccentProcess"/>
    <dgm:cxn modelId="{F8B6B897-577D-4AD4-96CB-10C0191AD375}" srcId="{801EC361-D9E6-48FA-A282-D48BC4B009AD}" destId="{B45AF918-929B-4913-9101-FC9D52854329}" srcOrd="0" destOrd="0" parTransId="{2F23A8A9-1803-4A49-974C-EBB673710182}" sibTransId="{FF4A3A35-E6AB-4CBA-B7B7-1361A2E6545D}"/>
    <dgm:cxn modelId="{6077850B-AB12-4E77-BB27-7FF2EEEE1539}" type="presOf" srcId="{DA278A24-300E-4C80-8D89-6A9A048EA885}" destId="{CAD1EE60-BBCA-49D5-B560-A64332F1F502}" srcOrd="0" destOrd="0" presId="urn:microsoft.com/office/officeart/2008/layout/AscendingPictureAccentProcess"/>
    <dgm:cxn modelId="{5BB264D0-0C73-45B3-90A7-E8285D0957DC}" srcId="{801EC361-D9E6-48FA-A282-D48BC4B009AD}" destId="{8AB77FB9-9966-4700-BC38-BE299FA3B8C4}" srcOrd="1" destOrd="0" parTransId="{79B7E200-0C03-42A9-A14C-70606B848B8A}" sibTransId="{B2A42455-D220-4B45-94E2-95ACEECEB0B8}"/>
    <dgm:cxn modelId="{CA2180AE-A8E7-48A2-BB4E-9EF071609B3B}" type="presOf" srcId="{B45AF918-929B-4913-9101-FC9D52854329}" destId="{E2E27927-C21B-4D16-8740-A2B5FFEB6E95}" srcOrd="0" destOrd="0" presId="urn:microsoft.com/office/officeart/2008/layout/AscendingPictureAccentProcess"/>
    <dgm:cxn modelId="{75454205-4EBC-4071-BC45-03B8FBF6CCE2}" type="presParOf" srcId="{C7E9C83B-12D6-4898-85C3-AD7D7C04F05A}" destId="{CB31F89B-183E-48F3-BFEB-D791ED072A7D}" srcOrd="0" destOrd="0" presId="urn:microsoft.com/office/officeart/2008/layout/AscendingPictureAccentProcess"/>
    <dgm:cxn modelId="{DFD23FB1-1017-454C-A5E4-D584A71BF135}" type="presParOf" srcId="{C7E9C83B-12D6-4898-85C3-AD7D7C04F05A}" destId="{B5FEF6B3-CD34-43C0-A427-4C39DEEDE02D}" srcOrd="1" destOrd="0" presId="urn:microsoft.com/office/officeart/2008/layout/AscendingPictureAccentProcess"/>
    <dgm:cxn modelId="{683310CC-69B8-4877-8C66-9EAE216AB0FF}" type="presParOf" srcId="{C7E9C83B-12D6-4898-85C3-AD7D7C04F05A}" destId="{3560A2C5-30DC-4B1F-9904-D119BEF9717D}" srcOrd="2" destOrd="0" presId="urn:microsoft.com/office/officeart/2008/layout/AscendingPictureAccentProcess"/>
    <dgm:cxn modelId="{7EEDC7BF-8100-4EDB-9315-17396AE5810A}" type="presParOf" srcId="{C7E9C83B-12D6-4898-85C3-AD7D7C04F05A}" destId="{7D2B6030-9708-4084-9F9D-042BF9A6E5EC}" srcOrd="3" destOrd="0" presId="urn:microsoft.com/office/officeart/2008/layout/AscendingPictureAccentProcess"/>
    <dgm:cxn modelId="{499A00BC-10AC-49DE-BA9D-DB1099CEBDBA}" type="presParOf" srcId="{C7E9C83B-12D6-4898-85C3-AD7D7C04F05A}" destId="{A52AFCEB-A0E5-432C-80FF-55EEA1923E13}" srcOrd="4" destOrd="0" presId="urn:microsoft.com/office/officeart/2008/layout/AscendingPictureAccentProcess"/>
    <dgm:cxn modelId="{1B90D6C8-7B92-48C3-84A0-1096947FDB03}" type="presParOf" srcId="{C7E9C83B-12D6-4898-85C3-AD7D7C04F05A}" destId="{CAA71DAD-0C70-4C18-B3B6-4698877AC87F}" srcOrd="5" destOrd="0" presId="urn:microsoft.com/office/officeart/2008/layout/AscendingPictureAccentProcess"/>
    <dgm:cxn modelId="{2843CEC7-37F1-42EF-B812-761FDB42D6F8}" type="presParOf" srcId="{C7E9C83B-12D6-4898-85C3-AD7D7C04F05A}" destId="{BDB92B94-66E8-4FA6-A4A5-3488BE8E5ED5}" srcOrd="6" destOrd="0" presId="urn:microsoft.com/office/officeart/2008/layout/AscendingPictureAccentProcess"/>
    <dgm:cxn modelId="{0785B651-85C4-430D-86E1-E25CE75C8ACD}" type="presParOf" srcId="{C7E9C83B-12D6-4898-85C3-AD7D7C04F05A}" destId="{062E2723-CD82-41EC-A903-D5CC48B37198}" srcOrd="7" destOrd="0" presId="urn:microsoft.com/office/officeart/2008/layout/AscendingPictureAccentProcess"/>
    <dgm:cxn modelId="{2290E4B5-7E4F-4397-9025-93E9FC51A4B5}" type="presParOf" srcId="{C7E9C83B-12D6-4898-85C3-AD7D7C04F05A}" destId="{1AD1C3E0-460F-4D19-9414-2DD00E94C57E}" srcOrd="8" destOrd="0" presId="urn:microsoft.com/office/officeart/2008/layout/AscendingPictureAccentProcess"/>
    <dgm:cxn modelId="{4B43F0BD-55BE-4D7C-9927-E455810CDF67}" type="presParOf" srcId="{C7E9C83B-12D6-4898-85C3-AD7D7C04F05A}" destId="{513AA3C8-670A-476C-8699-F7825C24B918}" srcOrd="9" destOrd="0" presId="urn:microsoft.com/office/officeart/2008/layout/AscendingPictureAccentProcess"/>
    <dgm:cxn modelId="{D3097E5C-7739-4ED6-9D6B-39FB12ED0025}" type="presParOf" srcId="{C7E9C83B-12D6-4898-85C3-AD7D7C04F05A}" destId="{3CDEA0AE-D823-4F8F-AA8B-85789BB04B08}" srcOrd="10" destOrd="0" presId="urn:microsoft.com/office/officeart/2008/layout/AscendingPictureAccentProcess"/>
    <dgm:cxn modelId="{44DEE9F7-BBF4-4C28-9A1F-1157DCCFFC0B}" type="presParOf" srcId="{C7E9C83B-12D6-4898-85C3-AD7D7C04F05A}" destId="{D2BB4CA4-C036-48E3-BF9E-74289AB25B56}" srcOrd="11" destOrd="0" presId="urn:microsoft.com/office/officeart/2008/layout/AscendingPictureAccentProcess"/>
    <dgm:cxn modelId="{43A34B95-C8E1-4AF7-8C79-DE6CC96F6BAC}" type="presParOf" srcId="{C7E9C83B-12D6-4898-85C3-AD7D7C04F05A}" destId="{658BD0B9-9692-42EE-A093-4E41A6F90FAF}" srcOrd="12" destOrd="0" presId="urn:microsoft.com/office/officeart/2008/layout/AscendingPictureAccentProcess"/>
    <dgm:cxn modelId="{1310F66B-EF1F-4468-8D4F-7F6E8438B792}" type="presParOf" srcId="{C7E9C83B-12D6-4898-85C3-AD7D7C04F05A}" destId="{E2E27927-C21B-4D16-8740-A2B5FFEB6E95}" srcOrd="13" destOrd="0" presId="urn:microsoft.com/office/officeart/2008/layout/AscendingPictureAccentProcess"/>
    <dgm:cxn modelId="{801F0AA1-4786-4AA9-BF25-F043EA1170CE}" type="presParOf" srcId="{C7E9C83B-12D6-4898-85C3-AD7D7C04F05A}" destId="{14BC8745-A732-41A9-8F3C-F79C5A40DD9D}" srcOrd="14" destOrd="0" presId="urn:microsoft.com/office/officeart/2008/layout/AscendingPictureAccentProcess"/>
    <dgm:cxn modelId="{560174F8-95C5-45EA-ABD5-7114F7291C03}" type="presParOf" srcId="{14BC8745-A732-41A9-8F3C-F79C5A40DD9D}" destId="{0E759B08-72E8-49C2-8D17-0F02ED8A4B18}" srcOrd="0" destOrd="0" presId="urn:microsoft.com/office/officeart/2008/layout/AscendingPictureAccentProcess"/>
    <dgm:cxn modelId="{AD7DD7EF-5EAE-4CA9-A948-D898F85AAF32}" type="presParOf" srcId="{C7E9C83B-12D6-4898-85C3-AD7D7C04F05A}" destId="{0089876D-E339-4B66-9957-34748C960EBD}" srcOrd="15" destOrd="0" presId="urn:microsoft.com/office/officeart/2008/layout/AscendingPictureAccentProcess"/>
    <dgm:cxn modelId="{4CB66B43-2E8B-4012-9FC5-DE0A0D0CB1FD}" type="presParOf" srcId="{C7E9C83B-12D6-4898-85C3-AD7D7C04F05A}" destId="{AB9F901F-177B-44A2-B9F9-2DE7B50C6517}" srcOrd="16" destOrd="0" presId="urn:microsoft.com/office/officeart/2008/layout/AscendingPictureAccentProcess"/>
    <dgm:cxn modelId="{1243D297-1212-49A8-A3E9-E657C8E46D45}" type="presParOf" srcId="{AB9F901F-177B-44A2-B9F9-2DE7B50C6517}" destId="{7891B57F-B8FE-4150-A816-D4FD88D059DA}" srcOrd="0" destOrd="0" presId="urn:microsoft.com/office/officeart/2008/layout/AscendingPictureAccentProcess"/>
    <dgm:cxn modelId="{CAB464CD-28EF-4DCC-8DF8-F59478E6D314}" type="presParOf" srcId="{C7E9C83B-12D6-4898-85C3-AD7D7C04F05A}" destId="{FBAD735A-C985-4D0B-BE9F-3689E4890093}" srcOrd="17" destOrd="0" presId="urn:microsoft.com/office/officeart/2008/layout/AscendingPictureAccentProcess"/>
    <dgm:cxn modelId="{63649690-F475-4788-9E59-AC4CDE7CCC5F}" type="presParOf" srcId="{C7E9C83B-12D6-4898-85C3-AD7D7C04F05A}" destId="{8201D7E1-83BE-4F33-92D0-4E8D2ECB6688}" srcOrd="18" destOrd="0" presId="urn:microsoft.com/office/officeart/2008/layout/AscendingPictureAccentProcess"/>
    <dgm:cxn modelId="{5406635C-68FC-47E0-805A-8436DA66E4FD}" type="presParOf" srcId="{8201D7E1-83BE-4F33-92D0-4E8D2ECB6688}" destId="{CAD1EE60-BBCA-49D5-B560-A64332F1F502}" srcOrd="0" destOrd="0" presId="urn:microsoft.com/office/officeart/2008/layout/AscendingPictureAccentProcess"/>
    <dgm:cxn modelId="{D20DAB64-E550-40C6-98D4-18A1FC97DE2D}" type="presParOf" srcId="{C7E9C83B-12D6-4898-85C3-AD7D7C04F05A}" destId="{8CFD6920-1DFB-44FE-97E3-773D28DABC69}" srcOrd="19" destOrd="0" presId="urn:microsoft.com/office/officeart/2008/layout/AscendingPictureAccentProcess"/>
    <dgm:cxn modelId="{588F38EF-C67D-4BF5-928C-526CA42E1A96}" type="presParOf" srcId="{C7E9C83B-12D6-4898-85C3-AD7D7C04F05A}" destId="{5C7A0D95-D837-4004-9A67-9495E0367935}" srcOrd="20" destOrd="0" presId="urn:microsoft.com/office/officeart/2008/layout/AscendingPictureAccentProcess"/>
    <dgm:cxn modelId="{40D83147-D9FD-454F-8FE2-581AD307875C}" type="presParOf" srcId="{5C7A0D95-D837-4004-9A67-9495E0367935}" destId="{C7A2B6AE-1D37-40EB-BBFA-9371BF9E44F8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1F89B-183E-48F3-BFEB-D791ED072A7D}">
      <dsp:nvSpPr>
        <dsp:cNvPr id="0" name=""/>
        <dsp:cNvSpPr/>
      </dsp:nvSpPr>
      <dsp:spPr>
        <a:xfrm>
          <a:off x="3032755" y="4058786"/>
          <a:ext cx="95689" cy="95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EF6B3-CD34-43C0-A427-4C39DEEDE02D}">
      <dsp:nvSpPr>
        <dsp:cNvPr id="0" name=""/>
        <dsp:cNvSpPr/>
      </dsp:nvSpPr>
      <dsp:spPr>
        <a:xfrm>
          <a:off x="2819602" y="4155980"/>
          <a:ext cx="95689" cy="95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0A2C5-30DC-4B1F-9904-D119BEF9717D}">
      <dsp:nvSpPr>
        <dsp:cNvPr id="0" name=""/>
        <dsp:cNvSpPr/>
      </dsp:nvSpPr>
      <dsp:spPr>
        <a:xfrm>
          <a:off x="2600145" y="4235995"/>
          <a:ext cx="95689" cy="95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B6030-9708-4084-9F9D-042BF9A6E5EC}">
      <dsp:nvSpPr>
        <dsp:cNvPr id="0" name=""/>
        <dsp:cNvSpPr/>
      </dsp:nvSpPr>
      <dsp:spPr>
        <a:xfrm>
          <a:off x="2374386" y="4298380"/>
          <a:ext cx="95689" cy="95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AFCEB-A0E5-432C-80FF-55EEA1923E13}">
      <dsp:nvSpPr>
        <dsp:cNvPr id="0" name=""/>
        <dsp:cNvSpPr/>
      </dsp:nvSpPr>
      <dsp:spPr>
        <a:xfrm>
          <a:off x="4029190" y="3246876"/>
          <a:ext cx="95689" cy="95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71DAD-0C70-4C18-B3B6-4698877AC87F}">
      <dsp:nvSpPr>
        <dsp:cNvPr id="0" name=""/>
        <dsp:cNvSpPr/>
      </dsp:nvSpPr>
      <dsp:spPr>
        <a:xfrm>
          <a:off x="4597599" y="2055683"/>
          <a:ext cx="95689" cy="95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92B94-66E8-4FA6-A4A5-3488BE8E5ED5}">
      <dsp:nvSpPr>
        <dsp:cNvPr id="0" name=""/>
        <dsp:cNvSpPr/>
      </dsp:nvSpPr>
      <dsp:spPr>
        <a:xfrm>
          <a:off x="4444037" y="569292"/>
          <a:ext cx="95689" cy="95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E2723-CD82-41EC-A903-D5CC48B37198}">
      <dsp:nvSpPr>
        <dsp:cNvPr id="0" name=""/>
        <dsp:cNvSpPr/>
      </dsp:nvSpPr>
      <dsp:spPr>
        <a:xfrm>
          <a:off x="4580410" y="472550"/>
          <a:ext cx="95689" cy="95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1C3E0-460F-4D19-9414-2DD00E94C57E}">
      <dsp:nvSpPr>
        <dsp:cNvPr id="0" name=""/>
        <dsp:cNvSpPr/>
      </dsp:nvSpPr>
      <dsp:spPr>
        <a:xfrm>
          <a:off x="4716782" y="375808"/>
          <a:ext cx="95689" cy="95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AA3C8-670A-476C-8699-F7825C24B918}">
      <dsp:nvSpPr>
        <dsp:cNvPr id="0" name=""/>
        <dsp:cNvSpPr/>
      </dsp:nvSpPr>
      <dsp:spPr>
        <a:xfrm>
          <a:off x="4853154" y="472550"/>
          <a:ext cx="95689" cy="95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EA0AE-D823-4F8F-AA8B-85789BB04B08}">
      <dsp:nvSpPr>
        <dsp:cNvPr id="0" name=""/>
        <dsp:cNvSpPr/>
      </dsp:nvSpPr>
      <dsp:spPr>
        <a:xfrm>
          <a:off x="4990100" y="569292"/>
          <a:ext cx="95689" cy="95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4CA4-C036-48E3-BF9E-74289AB25B56}">
      <dsp:nvSpPr>
        <dsp:cNvPr id="0" name=""/>
        <dsp:cNvSpPr/>
      </dsp:nvSpPr>
      <dsp:spPr>
        <a:xfrm>
          <a:off x="4716782" y="580141"/>
          <a:ext cx="95689" cy="95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BD0B9-9692-42EE-A093-4E41A6F90FAF}">
      <dsp:nvSpPr>
        <dsp:cNvPr id="0" name=""/>
        <dsp:cNvSpPr/>
      </dsp:nvSpPr>
      <dsp:spPr>
        <a:xfrm>
          <a:off x="4716782" y="784475"/>
          <a:ext cx="95689" cy="95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27927-C21B-4D16-8740-A2B5FFEB6E95}">
      <dsp:nvSpPr>
        <dsp:cNvPr id="0" name=""/>
        <dsp:cNvSpPr/>
      </dsp:nvSpPr>
      <dsp:spPr>
        <a:xfrm>
          <a:off x="1828610" y="4490434"/>
          <a:ext cx="2059910" cy="552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014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/>
            <a:t>엑셀</a:t>
          </a:r>
          <a:endParaRPr lang="ko-KR" altLang="en-US" sz="1600" kern="1200"/>
        </a:p>
      </dsp:txBody>
      <dsp:txXfrm>
        <a:off x="1855577" y="4517401"/>
        <a:ext cx="2005976" cy="498490"/>
      </dsp:txXfrm>
    </dsp:sp>
    <dsp:sp modelId="{0E759B08-72E8-49C2-8D17-0F02ED8A4B18}">
      <dsp:nvSpPr>
        <dsp:cNvPr id="0" name=""/>
        <dsp:cNvSpPr/>
      </dsp:nvSpPr>
      <dsp:spPr>
        <a:xfrm>
          <a:off x="1257623" y="3948634"/>
          <a:ext cx="955179" cy="9552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9876D-E339-4B66-9957-34748C960EBD}">
      <dsp:nvSpPr>
        <dsp:cNvPr id="0" name=""/>
        <dsp:cNvSpPr/>
      </dsp:nvSpPr>
      <dsp:spPr>
        <a:xfrm>
          <a:off x="3848570" y="3695453"/>
          <a:ext cx="2059910" cy="552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014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/>
            <a:t>워드</a:t>
          </a:r>
          <a:endParaRPr lang="ko-KR" altLang="en-US" sz="1600" kern="1200"/>
        </a:p>
      </dsp:txBody>
      <dsp:txXfrm>
        <a:off x="3875537" y="3722420"/>
        <a:ext cx="2005976" cy="498490"/>
      </dsp:txXfrm>
    </dsp:sp>
    <dsp:sp modelId="{7891B57F-B8FE-4150-A816-D4FD88D059DA}">
      <dsp:nvSpPr>
        <dsp:cNvPr id="0" name=""/>
        <dsp:cNvSpPr/>
      </dsp:nvSpPr>
      <dsp:spPr>
        <a:xfrm>
          <a:off x="3106671" y="3281837"/>
          <a:ext cx="955179" cy="9552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D735A-C985-4D0B-BE9F-3689E4890093}">
      <dsp:nvSpPr>
        <dsp:cNvPr id="0" name=""/>
        <dsp:cNvSpPr/>
      </dsp:nvSpPr>
      <dsp:spPr>
        <a:xfrm>
          <a:off x="4464951" y="2772133"/>
          <a:ext cx="2059910" cy="552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014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/>
            <a:t>파워포인트</a:t>
          </a:r>
          <a:endParaRPr lang="ko-KR" altLang="en-US" sz="1600" kern="1200"/>
        </a:p>
      </dsp:txBody>
      <dsp:txXfrm>
        <a:off x="4491918" y="2799100"/>
        <a:ext cx="2005976" cy="498490"/>
      </dsp:txXfrm>
    </dsp:sp>
    <dsp:sp modelId="{CAD1EE60-BBCA-49D5-B560-A64332F1F502}">
      <dsp:nvSpPr>
        <dsp:cNvPr id="0" name=""/>
        <dsp:cNvSpPr/>
      </dsp:nvSpPr>
      <dsp:spPr>
        <a:xfrm>
          <a:off x="3893964" y="2230333"/>
          <a:ext cx="955179" cy="9552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D6920-1DFB-44FE-97E3-773D28DABC69}">
      <dsp:nvSpPr>
        <dsp:cNvPr id="0" name=""/>
        <dsp:cNvSpPr/>
      </dsp:nvSpPr>
      <dsp:spPr>
        <a:xfrm>
          <a:off x="4810466" y="1519459"/>
          <a:ext cx="2059910" cy="552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014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/>
            <a:t>액세스 </a:t>
          </a:r>
          <a:r>
            <a:rPr lang="en-US" altLang="ko-KR" sz="1600" kern="1200" smtClean="0"/>
            <a:t>/ </a:t>
          </a:r>
          <a:r>
            <a:rPr lang="ko-KR" altLang="en-US" sz="1600" kern="1200" smtClean="0"/>
            <a:t>아웃룩</a:t>
          </a:r>
          <a:endParaRPr lang="ko-KR" altLang="en-US" sz="1600" kern="1200"/>
        </a:p>
      </dsp:txBody>
      <dsp:txXfrm>
        <a:off x="4837433" y="1546426"/>
        <a:ext cx="2005976" cy="498490"/>
      </dsp:txXfrm>
    </dsp:sp>
    <dsp:sp modelId="{C7A2B6AE-1D37-40EB-BBFA-9371BF9E44F8}">
      <dsp:nvSpPr>
        <dsp:cNvPr id="0" name=""/>
        <dsp:cNvSpPr/>
      </dsp:nvSpPr>
      <dsp:spPr>
        <a:xfrm>
          <a:off x="4239479" y="977659"/>
          <a:ext cx="955179" cy="9552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DA3CC-CF65-4049-9A1F-C79D33E18EF0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14404-9AB9-42B5-9C20-362C55C31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2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519D-9F6A-4AA3-8FCC-E393D910A3A7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B727-6AA6-47F4-95B0-D1D83461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2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519D-9F6A-4AA3-8FCC-E393D910A3A7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B727-6AA6-47F4-95B0-D1D83461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0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519D-9F6A-4AA3-8FCC-E393D910A3A7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B727-6AA6-47F4-95B0-D1D83461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5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519D-9F6A-4AA3-8FCC-E393D910A3A7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B727-6AA6-47F4-95B0-D1D83461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5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519D-9F6A-4AA3-8FCC-E393D910A3A7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B727-6AA6-47F4-95B0-D1D83461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519D-9F6A-4AA3-8FCC-E393D910A3A7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B727-6AA6-47F4-95B0-D1D83461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519D-9F6A-4AA3-8FCC-E393D910A3A7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B727-6AA6-47F4-95B0-D1D83461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8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519D-9F6A-4AA3-8FCC-E393D910A3A7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B727-6AA6-47F4-95B0-D1D83461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519D-9F6A-4AA3-8FCC-E393D910A3A7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B727-6AA6-47F4-95B0-D1D83461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7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519D-9F6A-4AA3-8FCC-E393D910A3A7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B727-6AA6-47F4-95B0-D1D83461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519D-9F6A-4AA3-8FCC-E393D910A3A7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B727-6AA6-47F4-95B0-D1D83461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36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519D-9F6A-4AA3-8FCC-E393D910A3A7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B727-6AA6-47F4-95B0-D1D83461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7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ybmi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MOS </a:t>
            </a:r>
            <a:r>
              <a:rPr lang="ko-KR" altLang="en-US" smtClean="0"/>
              <a:t>자격증 소개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7693" y="4614728"/>
            <a:ext cx="4660306" cy="643071"/>
          </a:xfrm>
        </p:spPr>
        <p:txBody>
          <a:bodyPr/>
          <a:lstStyle/>
          <a:p>
            <a:r>
              <a:rPr lang="ko-KR" altLang="en-US" smtClean="0"/>
              <a:t>와이비엠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7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27848" y="1690688"/>
            <a:ext cx="6552728" cy="425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MOS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소개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087888" y="1772816"/>
            <a:ext cx="5901388" cy="4176464"/>
          </a:xfrm>
        </p:spPr>
        <p:txBody>
          <a:bodyPr>
            <a:noAutofit/>
          </a:bodyPr>
          <a:lstStyle/>
          <a:p>
            <a:pPr lvl="0"/>
            <a:endParaRPr lang="ko-KR" altLang="ko-KR" sz="19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마이크로소프트 오피스 프로그램에 대한 자격증</a:t>
            </a:r>
            <a:endParaRPr lang="en-US" altLang="ko-KR" sz="1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9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국제 인증 자격 시험</a:t>
            </a:r>
            <a:endParaRPr lang="ko-KR" altLang="ko-KR" sz="1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z="1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</a:t>
            </a:r>
            <a:r>
              <a:rPr lang="ko-KR" altLang="ko-KR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수준의 </a:t>
            </a:r>
            <a:r>
              <a:rPr lang="ko-KR" altLang="en-US" sz="1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오피스</a:t>
            </a:r>
            <a:r>
              <a:rPr lang="ko-KR" altLang="ko-KR" sz="1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활용능력을 증명</a:t>
            </a:r>
          </a:p>
          <a:p>
            <a:pPr marL="0" lvl="0" indent="0">
              <a:buNone/>
            </a:pPr>
            <a:endParaRPr lang="ko-KR" altLang="ko-KR" sz="19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lang="en-US" altLang="ko-KR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CBT(Computer Based Test</a:t>
            </a:r>
            <a:r>
              <a:rPr lang="en-US" altLang="ko-KR" sz="1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1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 </a:t>
            </a:r>
            <a:r>
              <a:rPr lang="ko-KR" altLang="ko-KR" sz="1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  <a:endParaRPr lang="en-US" altLang="ko-KR" sz="1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en-US" altLang="ko-KR" sz="1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lang="ko-KR" altLang="en-US" sz="1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시험 종료 후 바로 결과 확인</a:t>
            </a:r>
            <a:endParaRPr lang="en-US" altLang="ko-KR" sz="1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en-US" altLang="ko-KR" sz="1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en-US" altLang="ko-KR" sz="19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>
              <a:buNone/>
            </a:pPr>
            <a:endParaRPr lang="en-US" altLang="ko-KR" sz="19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9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55440" y="3429000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u="sng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http://www.ybmit.com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590058"/>
            <a:ext cx="3312000" cy="11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MOS </a:t>
            </a:r>
            <a:r>
              <a:rPr lang="ko-KR" altLang="en-US" smtClean="0"/>
              <a:t>과목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9154778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788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>
                <a:latin typeface="+mj-ea"/>
              </a:rPr>
              <a:t>시험시 </a:t>
            </a:r>
            <a:r>
              <a:rPr lang="ko-KR" altLang="en-US" b="1" dirty="0" smtClean="0">
                <a:latin typeface="+mj-ea"/>
              </a:rPr>
              <a:t>유의사항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416" y="1815737"/>
            <a:ext cx="10401841" cy="43049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j-ea"/>
                <a:ea typeface="+mj-ea"/>
              </a:rPr>
              <a:t>파일 열기를 하지 않습니다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j-ea"/>
                <a:ea typeface="+mj-ea"/>
              </a:rPr>
              <a:t>작업 완료 후 프로젝트 제출 버튼을 반드시 클릭합니다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- [</a:t>
            </a:r>
            <a:r>
              <a:rPr lang="ko-KR" altLang="en-US" dirty="0" smtClean="0">
                <a:latin typeface="+mj-ea"/>
                <a:ea typeface="+mj-ea"/>
              </a:rPr>
              <a:t>파일</a:t>
            </a:r>
            <a:r>
              <a:rPr lang="en-US" altLang="ko-KR" dirty="0" smtClean="0">
                <a:latin typeface="+mj-ea"/>
                <a:ea typeface="+mj-ea"/>
              </a:rPr>
              <a:t>]-[</a:t>
            </a:r>
            <a:r>
              <a:rPr lang="ko-KR" altLang="en-US" dirty="0" smtClean="0">
                <a:latin typeface="+mj-ea"/>
                <a:ea typeface="+mj-ea"/>
              </a:rPr>
              <a:t>저장</a:t>
            </a:r>
            <a:r>
              <a:rPr lang="en-US" altLang="ko-KR" dirty="0" smtClean="0">
                <a:latin typeface="+mj-ea"/>
                <a:ea typeface="+mj-ea"/>
              </a:rPr>
              <a:t>]</a:t>
            </a:r>
            <a:r>
              <a:rPr lang="ko-KR" altLang="en-US" dirty="0" smtClean="0">
                <a:latin typeface="+mj-ea"/>
                <a:ea typeface="+mj-ea"/>
              </a:rPr>
              <a:t>을 클릭하지 않습니다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j-ea"/>
                <a:ea typeface="+mj-ea"/>
              </a:rPr>
              <a:t>별도로 명시된 내용이 없을 경우 기본 설정으로 적용합니다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latin typeface="+mj-ea"/>
                <a:ea typeface="+mj-ea"/>
              </a:rPr>
              <a:t>따옴표</a:t>
            </a:r>
            <a:r>
              <a:rPr lang="en-US" altLang="ko-KR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밑줄이 그어진 텍스트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37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84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</vt:lpstr>
      <vt:lpstr>나눔고딕 ExtraBold</vt:lpstr>
      <vt:lpstr>맑은 고딕</vt:lpstr>
      <vt:lpstr>Arial</vt:lpstr>
      <vt:lpstr>Office 테마</vt:lpstr>
      <vt:lpstr>MOS 자격증 소개</vt:lpstr>
      <vt:lpstr>MOS 소개</vt:lpstr>
      <vt:lpstr>MOS 과목</vt:lpstr>
      <vt:lpstr>시험시 유의사항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 자격증 소개</dc:title>
  <dc:creator>gongcom2</dc:creator>
  <cp:lastModifiedBy>pc</cp:lastModifiedBy>
  <cp:revision>4</cp:revision>
  <dcterms:created xsi:type="dcterms:W3CDTF">2019-09-04T12:03:52Z</dcterms:created>
  <dcterms:modified xsi:type="dcterms:W3CDTF">2019-09-04T21:52:26Z</dcterms:modified>
</cp:coreProperties>
</file>