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B68A2-0034-4887-A92E-E6A9A1FEE7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E92EC28-C497-4D08-908B-93EFB031183B}">
      <dgm:prSet/>
      <dgm:spPr/>
      <dgm:t>
        <a:bodyPr/>
        <a:lstStyle/>
        <a:p>
          <a:pPr rtl="0" latinLnBrk="1"/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</a:t>
          </a:r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개발 배경</a:t>
          </a:r>
          <a:endParaRPr lang="ko-KR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0BB30780-3A7E-43CE-BB6C-16149143CBEF}" type="parTrans" cxnId="{36DDE584-3FB1-4CA4-8DA6-E5B3C8A88A6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A72F58F-6E89-4E98-8BB4-7B0D580CA132}" type="sibTrans" cxnId="{36DDE584-3FB1-4CA4-8DA6-E5B3C8A88A6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AEF8991-F5FA-442D-AC64-4BB45DB3C1E1}">
      <dgm:prSet/>
      <dgm:spPr/>
      <dgm:t>
        <a:bodyPr/>
        <a:lstStyle/>
        <a:p>
          <a:pPr rtl="0" latinLnBrk="1"/>
          <a:r>
            <a:rPr 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기존  제품 구성 현황</a:t>
          </a:r>
          <a:endParaRPr lang="ko-KR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858FB81-38AC-4DA3-AAF4-B1EA481ABB2B}" type="parTrans" cxnId="{A41FEBD4-734C-431D-B483-1D54522A059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B74AA67-38BB-4A93-945D-C1AD7DFE95A3}" type="sibTrans" cxnId="{A41FEBD4-734C-431D-B483-1D54522A059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86BF4B7-4208-47A3-BAB6-AE3F5A56907A}">
      <dgm:prSet/>
      <dgm:spPr/>
      <dgm:t>
        <a:bodyPr/>
        <a:lstStyle/>
        <a:p>
          <a:pPr rtl="0" latinLnBrk="1"/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제품군의</a:t>
          </a:r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특징</a:t>
          </a:r>
          <a:endParaRPr lang="ko-KR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8703C0C-9231-47B2-BAB5-3645ED9C8930}" type="parTrans" cxnId="{B2B014D4-BD4E-46DD-AD39-EA41E260CDD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7686CE4-E2FF-4E39-AE40-7B8038C25D66}" type="sibTrans" cxnId="{B2B014D4-BD4E-46DD-AD39-EA41E260CDD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FF7CAAA-2604-4AD4-8E86-C8F24D0B3D42}">
      <dgm:prSet/>
      <dgm:spPr/>
      <dgm:t>
        <a:bodyPr/>
        <a:lstStyle/>
        <a:p>
          <a:pPr rtl="0" latinLnBrk="1"/>
          <a:r>
            <a:rPr 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제품군의 제품 소개</a:t>
          </a:r>
          <a:endParaRPr lang="ko-KR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F6F2E2FA-2235-4B4F-9E8B-5DC16E14BB9D}" type="parTrans" cxnId="{B4B6652E-C3F9-457E-A470-6C6E7154A10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496F20C-E678-498D-A113-F8815E957C79}" type="sibTrans" cxnId="{B4B6652E-C3F9-457E-A470-6C6E7154A10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2AD7AC2-C7AC-4455-A192-C84082BEAEF9}" type="pres">
      <dgm:prSet presAssocID="{258B68A2-0034-4887-A92E-E6A9A1FEE7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5744B-0438-47EE-AE5D-01F67E7AEEC7}" type="pres">
      <dgm:prSet presAssocID="{258B68A2-0034-4887-A92E-E6A9A1FEE701}" presName="Name1" presStyleCnt="0"/>
      <dgm:spPr/>
    </dgm:pt>
    <dgm:pt modelId="{61E306FA-B1A8-464D-9A2B-7DEBE64BCBFC}" type="pres">
      <dgm:prSet presAssocID="{258B68A2-0034-4887-A92E-E6A9A1FEE701}" presName="cycle" presStyleCnt="0"/>
      <dgm:spPr/>
    </dgm:pt>
    <dgm:pt modelId="{33C53DC9-448C-4756-B25E-668861F3D4B9}" type="pres">
      <dgm:prSet presAssocID="{258B68A2-0034-4887-A92E-E6A9A1FEE701}" presName="srcNode" presStyleLbl="node1" presStyleIdx="0" presStyleCnt="4"/>
      <dgm:spPr/>
    </dgm:pt>
    <dgm:pt modelId="{D354D5C2-2B4A-4810-8486-F4A905C2D0AC}" type="pres">
      <dgm:prSet presAssocID="{258B68A2-0034-4887-A92E-E6A9A1FEE70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73328B8-A293-4A2E-9A1C-CB9A3066B133}" type="pres">
      <dgm:prSet presAssocID="{258B68A2-0034-4887-A92E-E6A9A1FEE701}" presName="extraNode" presStyleLbl="node1" presStyleIdx="0" presStyleCnt="4"/>
      <dgm:spPr/>
    </dgm:pt>
    <dgm:pt modelId="{47638463-CE9A-4AFD-98AE-71578488BA5C}" type="pres">
      <dgm:prSet presAssocID="{258B68A2-0034-4887-A92E-E6A9A1FEE701}" presName="dstNode" presStyleLbl="node1" presStyleIdx="0" presStyleCnt="4"/>
      <dgm:spPr/>
    </dgm:pt>
    <dgm:pt modelId="{E3E24733-8235-42DE-8228-9FBADBB73CCE}" type="pres">
      <dgm:prSet presAssocID="{9E92EC28-C497-4D08-908B-93EFB031183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D1B87B-6079-4A9E-8222-B619938443F6}" type="pres">
      <dgm:prSet presAssocID="{9E92EC28-C497-4D08-908B-93EFB031183B}" presName="accent_1" presStyleCnt="0"/>
      <dgm:spPr/>
    </dgm:pt>
    <dgm:pt modelId="{F80C8EA8-C018-408E-9FB7-461222AC3F44}" type="pres">
      <dgm:prSet presAssocID="{9E92EC28-C497-4D08-908B-93EFB031183B}" presName="accentRepeatNode" presStyleLbl="solidFgAcc1" presStyleIdx="0" presStyleCnt="4"/>
      <dgm:spPr/>
    </dgm:pt>
    <dgm:pt modelId="{8197EBE0-359F-4D68-9FFB-308F244F9C81}" type="pres">
      <dgm:prSet presAssocID="{BAEF8991-F5FA-442D-AC64-4BB45DB3C1E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12EA90-7109-4DEF-8207-8E94F033B79A}" type="pres">
      <dgm:prSet presAssocID="{BAEF8991-F5FA-442D-AC64-4BB45DB3C1E1}" presName="accent_2" presStyleCnt="0"/>
      <dgm:spPr/>
    </dgm:pt>
    <dgm:pt modelId="{2749D1BE-7430-47C5-8D15-64B07787EC1A}" type="pres">
      <dgm:prSet presAssocID="{BAEF8991-F5FA-442D-AC64-4BB45DB3C1E1}" presName="accentRepeatNode" presStyleLbl="solidFgAcc1" presStyleIdx="1" presStyleCnt="4"/>
      <dgm:spPr/>
    </dgm:pt>
    <dgm:pt modelId="{7F577B6A-FBAB-4A32-ACE6-6E4F4D1B7902}" type="pres">
      <dgm:prSet presAssocID="{886BF4B7-4208-47A3-BAB6-AE3F5A56907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D44BF8-2867-434C-B300-68D6C8067C43}" type="pres">
      <dgm:prSet presAssocID="{886BF4B7-4208-47A3-BAB6-AE3F5A56907A}" presName="accent_3" presStyleCnt="0"/>
      <dgm:spPr/>
    </dgm:pt>
    <dgm:pt modelId="{184B2D93-F3CA-4FE4-9F4E-3F9A6CEB808A}" type="pres">
      <dgm:prSet presAssocID="{886BF4B7-4208-47A3-BAB6-AE3F5A56907A}" presName="accentRepeatNode" presStyleLbl="solidFgAcc1" presStyleIdx="2" presStyleCnt="4"/>
      <dgm:spPr/>
    </dgm:pt>
    <dgm:pt modelId="{A085089A-C34F-47C0-B213-32C40E6ADFAD}" type="pres">
      <dgm:prSet presAssocID="{EFF7CAAA-2604-4AD4-8E86-C8F24D0B3D4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72E591-E100-4E7E-AF95-C8C4A7775B4B}" type="pres">
      <dgm:prSet presAssocID="{EFF7CAAA-2604-4AD4-8E86-C8F24D0B3D42}" presName="accent_4" presStyleCnt="0"/>
      <dgm:spPr/>
    </dgm:pt>
    <dgm:pt modelId="{279E598F-E3E4-4179-9A17-F282154D0476}" type="pres">
      <dgm:prSet presAssocID="{EFF7CAAA-2604-4AD4-8E86-C8F24D0B3D42}" presName="accentRepeatNode" presStyleLbl="solidFgAcc1" presStyleIdx="3" presStyleCnt="4"/>
      <dgm:spPr/>
    </dgm:pt>
  </dgm:ptLst>
  <dgm:cxnLst>
    <dgm:cxn modelId="{B6BDBD88-1B1D-424E-94C6-07C2189588CF}" type="presOf" srcId="{EFF7CAAA-2604-4AD4-8E86-C8F24D0B3D42}" destId="{A085089A-C34F-47C0-B213-32C40E6ADFAD}" srcOrd="0" destOrd="0" presId="urn:microsoft.com/office/officeart/2008/layout/VerticalCurvedList"/>
    <dgm:cxn modelId="{3D487330-6456-4058-B114-CAC44D5976CE}" type="presOf" srcId="{BAEF8991-F5FA-442D-AC64-4BB45DB3C1E1}" destId="{8197EBE0-359F-4D68-9FFB-308F244F9C81}" srcOrd="0" destOrd="0" presId="urn:microsoft.com/office/officeart/2008/layout/VerticalCurvedList"/>
    <dgm:cxn modelId="{A3425087-ADE8-4BAE-AECE-36F7DF4C6824}" type="presOf" srcId="{886BF4B7-4208-47A3-BAB6-AE3F5A56907A}" destId="{7F577B6A-FBAB-4A32-ACE6-6E4F4D1B7902}" srcOrd="0" destOrd="0" presId="urn:microsoft.com/office/officeart/2008/layout/VerticalCurvedList"/>
    <dgm:cxn modelId="{B2B014D4-BD4E-46DD-AD39-EA41E260CDDC}" srcId="{258B68A2-0034-4887-A92E-E6A9A1FEE701}" destId="{886BF4B7-4208-47A3-BAB6-AE3F5A56907A}" srcOrd="2" destOrd="0" parTransId="{D8703C0C-9231-47B2-BAB5-3645ED9C8930}" sibTransId="{87686CE4-E2FF-4E39-AE40-7B8038C25D66}"/>
    <dgm:cxn modelId="{A41FEBD4-734C-431D-B483-1D54522A0591}" srcId="{258B68A2-0034-4887-A92E-E6A9A1FEE701}" destId="{BAEF8991-F5FA-442D-AC64-4BB45DB3C1E1}" srcOrd="1" destOrd="0" parTransId="{2858FB81-38AC-4DA3-AAF4-B1EA481ABB2B}" sibTransId="{BB74AA67-38BB-4A93-945D-C1AD7DFE95A3}"/>
    <dgm:cxn modelId="{A63F3C92-DB1D-44CA-BDFE-83195CC7D2B3}" type="presOf" srcId="{258B68A2-0034-4887-A92E-E6A9A1FEE701}" destId="{12AD7AC2-C7AC-4455-A192-C84082BEAEF9}" srcOrd="0" destOrd="0" presId="urn:microsoft.com/office/officeart/2008/layout/VerticalCurvedList"/>
    <dgm:cxn modelId="{B4B6652E-C3F9-457E-A470-6C6E7154A10E}" srcId="{258B68A2-0034-4887-A92E-E6A9A1FEE701}" destId="{EFF7CAAA-2604-4AD4-8E86-C8F24D0B3D42}" srcOrd="3" destOrd="0" parTransId="{F6F2E2FA-2235-4B4F-9E8B-5DC16E14BB9D}" sibTransId="{2496F20C-E678-498D-A113-F8815E957C79}"/>
    <dgm:cxn modelId="{91261F79-7F55-4CCF-B100-226F955AA93A}" type="presOf" srcId="{1A72F58F-6E89-4E98-8BB4-7B0D580CA132}" destId="{D354D5C2-2B4A-4810-8486-F4A905C2D0AC}" srcOrd="0" destOrd="0" presId="urn:microsoft.com/office/officeart/2008/layout/VerticalCurvedList"/>
    <dgm:cxn modelId="{36DDE584-3FB1-4CA4-8DA6-E5B3C8A88A6E}" srcId="{258B68A2-0034-4887-A92E-E6A9A1FEE701}" destId="{9E92EC28-C497-4D08-908B-93EFB031183B}" srcOrd="0" destOrd="0" parTransId="{0BB30780-3A7E-43CE-BB6C-16149143CBEF}" sibTransId="{1A72F58F-6E89-4E98-8BB4-7B0D580CA132}"/>
    <dgm:cxn modelId="{6CC52742-714E-4B3F-9DF6-380FA27C3E58}" type="presOf" srcId="{9E92EC28-C497-4D08-908B-93EFB031183B}" destId="{E3E24733-8235-42DE-8228-9FBADBB73CCE}" srcOrd="0" destOrd="0" presId="urn:microsoft.com/office/officeart/2008/layout/VerticalCurvedList"/>
    <dgm:cxn modelId="{F035F44C-8FBD-4E46-88C1-DA9E0D16EA13}" type="presParOf" srcId="{12AD7AC2-C7AC-4455-A192-C84082BEAEF9}" destId="{C2E5744B-0438-47EE-AE5D-01F67E7AEEC7}" srcOrd="0" destOrd="0" presId="urn:microsoft.com/office/officeart/2008/layout/VerticalCurvedList"/>
    <dgm:cxn modelId="{86BAB100-B6AA-4341-9C59-3E814A3AC4BB}" type="presParOf" srcId="{C2E5744B-0438-47EE-AE5D-01F67E7AEEC7}" destId="{61E306FA-B1A8-464D-9A2B-7DEBE64BCBFC}" srcOrd="0" destOrd="0" presId="urn:microsoft.com/office/officeart/2008/layout/VerticalCurvedList"/>
    <dgm:cxn modelId="{E239893A-2B0B-4B97-9107-A874151F7877}" type="presParOf" srcId="{61E306FA-B1A8-464D-9A2B-7DEBE64BCBFC}" destId="{33C53DC9-448C-4756-B25E-668861F3D4B9}" srcOrd="0" destOrd="0" presId="urn:microsoft.com/office/officeart/2008/layout/VerticalCurvedList"/>
    <dgm:cxn modelId="{715E2B63-5020-44C7-91AD-FDDB6E814B85}" type="presParOf" srcId="{61E306FA-B1A8-464D-9A2B-7DEBE64BCBFC}" destId="{D354D5C2-2B4A-4810-8486-F4A905C2D0AC}" srcOrd="1" destOrd="0" presId="urn:microsoft.com/office/officeart/2008/layout/VerticalCurvedList"/>
    <dgm:cxn modelId="{1741806B-809A-4AD8-A62E-056FEEC2AE78}" type="presParOf" srcId="{61E306FA-B1A8-464D-9A2B-7DEBE64BCBFC}" destId="{273328B8-A293-4A2E-9A1C-CB9A3066B133}" srcOrd="2" destOrd="0" presId="urn:microsoft.com/office/officeart/2008/layout/VerticalCurvedList"/>
    <dgm:cxn modelId="{4FADBAFB-05F5-4F13-A013-1386DC640123}" type="presParOf" srcId="{61E306FA-B1A8-464D-9A2B-7DEBE64BCBFC}" destId="{47638463-CE9A-4AFD-98AE-71578488BA5C}" srcOrd="3" destOrd="0" presId="urn:microsoft.com/office/officeart/2008/layout/VerticalCurvedList"/>
    <dgm:cxn modelId="{E01A23F3-62E8-400D-8776-10BA64871EF7}" type="presParOf" srcId="{C2E5744B-0438-47EE-AE5D-01F67E7AEEC7}" destId="{E3E24733-8235-42DE-8228-9FBADBB73CCE}" srcOrd="1" destOrd="0" presId="urn:microsoft.com/office/officeart/2008/layout/VerticalCurvedList"/>
    <dgm:cxn modelId="{C620AE5D-1957-4DAB-BF48-E3719930908E}" type="presParOf" srcId="{C2E5744B-0438-47EE-AE5D-01F67E7AEEC7}" destId="{C9D1B87B-6079-4A9E-8222-B619938443F6}" srcOrd="2" destOrd="0" presId="urn:microsoft.com/office/officeart/2008/layout/VerticalCurvedList"/>
    <dgm:cxn modelId="{1659BB15-3D40-48EC-987C-EA6A5FD4CDE3}" type="presParOf" srcId="{C9D1B87B-6079-4A9E-8222-B619938443F6}" destId="{F80C8EA8-C018-408E-9FB7-461222AC3F44}" srcOrd="0" destOrd="0" presId="urn:microsoft.com/office/officeart/2008/layout/VerticalCurvedList"/>
    <dgm:cxn modelId="{BC2CB0C5-61EA-4EE4-98D8-C95594ED2D7F}" type="presParOf" srcId="{C2E5744B-0438-47EE-AE5D-01F67E7AEEC7}" destId="{8197EBE0-359F-4D68-9FFB-308F244F9C81}" srcOrd="3" destOrd="0" presId="urn:microsoft.com/office/officeart/2008/layout/VerticalCurvedList"/>
    <dgm:cxn modelId="{8DA3AA8F-16A8-4116-BF9A-5F155931E2CC}" type="presParOf" srcId="{C2E5744B-0438-47EE-AE5D-01F67E7AEEC7}" destId="{C112EA90-7109-4DEF-8207-8E94F033B79A}" srcOrd="4" destOrd="0" presId="urn:microsoft.com/office/officeart/2008/layout/VerticalCurvedList"/>
    <dgm:cxn modelId="{4F2EE8E0-F928-482D-BFFC-E42DF8D4E044}" type="presParOf" srcId="{C112EA90-7109-4DEF-8207-8E94F033B79A}" destId="{2749D1BE-7430-47C5-8D15-64B07787EC1A}" srcOrd="0" destOrd="0" presId="urn:microsoft.com/office/officeart/2008/layout/VerticalCurvedList"/>
    <dgm:cxn modelId="{BB581365-7B4C-4723-8E6F-E75F553EB8DD}" type="presParOf" srcId="{C2E5744B-0438-47EE-AE5D-01F67E7AEEC7}" destId="{7F577B6A-FBAB-4A32-ACE6-6E4F4D1B7902}" srcOrd="5" destOrd="0" presId="urn:microsoft.com/office/officeart/2008/layout/VerticalCurvedList"/>
    <dgm:cxn modelId="{63A4B854-80C1-4161-982E-77A4952A8A7C}" type="presParOf" srcId="{C2E5744B-0438-47EE-AE5D-01F67E7AEEC7}" destId="{77D44BF8-2867-434C-B300-68D6C8067C43}" srcOrd="6" destOrd="0" presId="urn:microsoft.com/office/officeart/2008/layout/VerticalCurvedList"/>
    <dgm:cxn modelId="{43AECEC9-0505-4F2A-8628-61D00AFB1464}" type="presParOf" srcId="{77D44BF8-2867-434C-B300-68D6C8067C43}" destId="{184B2D93-F3CA-4FE4-9F4E-3F9A6CEB808A}" srcOrd="0" destOrd="0" presId="urn:microsoft.com/office/officeart/2008/layout/VerticalCurvedList"/>
    <dgm:cxn modelId="{5972E438-76ED-46DF-B291-4391485F3433}" type="presParOf" srcId="{C2E5744B-0438-47EE-AE5D-01F67E7AEEC7}" destId="{A085089A-C34F-47C0-B213-32C40E6ADFAD}" srcOrd="7" destOrd="0" presId="urn:microsoft.com/office/officeart/2008/layout/VerticalCurvedList"/>
    <dgm:cxn modelId="{6B662603-4740-42F2-B345-B7E57620F8CC}" type="presParOf" srcId="{C2E5744B-0438-47EE-AE5D-01F67E7AEEC7}" destId="{9972E591-E100-4E7E-AF95-C8C4A7775B4B}" srcOrd="8" destOrd="0" presId="urn:microsoft.com/office/officeart/2008/layout/VerticalCurvedList"/>
    <dgm:cxn modelId="{B7066ADF-B316-468E-8EA8-7597F4D41FB0}" type="presParOf" srcId="{9972E591-E100-4E7E-AF95-C8C4A7775B4B}" destId="{279E598F-E3E4-4179-9A17-F282154D04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4D5C2-2B4A-4810-8486-F4A905C2D0AC}">
      <dsp:nvSpPr>
        <dsp:cNvPr id="0" name=""/>
        <dsp:cNvSpPr/>
      </dsp:nvSpPr>
      <dsp:spPr>
        <a:xfrm>
          <a:off x="-3742999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4733-8235-42DE-8228-9FBADBB73CCE}">
      <dsp:nvSpPr>
        <dsp:cNvPr id="0" name=""/>
        <dsp:cNvSpPr/>
      </dsp:nvSpPr>
      <dsp:spPr>
        <a:xfrm>
          <a:off x="376599" y="254590"/>
          <a:ext cx="9975048" cy="509445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sz="2300" kern="1200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</a:t>
          </a: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개발 배경</a:t>
          </a:r>
          <a:endParaRPr lang="ko-KR" sz="23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376599" y="254590"/>
        <a:ext cx="9975048" cy="509445"/>
      </dsp:txXfrm>
    </dsp:sp>
    <dsp:sp modelId="{F80C8EA8-C018-408E-9FB7-461222AC3F44}">
      <dsp:nvSpPr>
        <dsp:cNvPr id="0" name=""/>
        <dsp:cNvSpPr/>
      </dsp:nvSpPr>
      <dsp:spPr>
        <a:xfrm>
          <a:off x="58196" y="1909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7EBE0-359F-4D68-9FFB-308F244F9C81}">
      <dsp:nvSpPr>
        <dsp:cNvPr id="0" name=""/>
        <dsp:cNvSpPr/>
      </dsp:nvSpPr>
      <dsp:spPr>
        <a:xfrm>
          <a:off x="668675" y="1018890"/>
          <a:ext cx="9682972" cy="509445"/>
        </a:xfrm>
        <a:prstGeom prst="rect">
          <a:avLst/>
        </a:prstGeom>
        <a:solidFill>
          <a:schemeClr val="accent3">
            <a:shade val="50000"/>
            <a:hueOff val="133326"/>
            <a:satOff val="-4131"/>
            <a:lumOff val="210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기존  제품 구성 현황</a:t>
          </a:r>
          <a:endParaRPr lang="ko-KR" sz="2300" kern="12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668675" y="1018890"/>
        <a:ext cx="9682972" cy="509445"/>
      </dsp:txXfrm>
    </dsp:sp>
    <dsp:sp modelId="{2749D1BE-7430-47C5-8D15-64B07787EC1A}">
      <dsp:nvSpPr>
        <dsp:cNvPr id="0" name=""/>
        <dsp:cNvSpPr/>
      </dsp:nvSpPr>
      <dsp:spPr>
        <a:xfrm>
          <a:off x="350272" y="9552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133326"/>
              <a:satOff val="-4131"/>
              <a:lumOff val="21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77B6A-FBAB-4A32-ACE6-6E4F4D1B7902}">
      <dsp:nvSpPr>
        <dsp:cNvPr id="0" name=""/>
        <dsp:cNvSpPr/>
      </dsp:nvSpPr>
      <dsp:spPr>
        <a:xfrm>
          <a:off x="668675" y="1783189"/>
          <a:ext cx="9682972" cy="509445"/>
        </a:xfrm>
        <a:prstGeom prst="rect">
          <a:avLst/>
        </a:prstGeom>
        <a:solidFill>
          <a:schemeClr val="accent3">
            <a:shade val="50000"/>
            <a:hueOff val="266651"/>
            <a:satOff val="-8263"/>
            <a:lumOff val="420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sz="2300" kern="1200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제품군의</a:t>
          </a:r>
          <a:r>
            <a:rPr lang="ko-KR" sz="23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특징</a:t>
          </a:r>
          <a:endParaRPr lang="ko-KR" sz="23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668675" y="1783189"/>
        <a:ext cx="9682972" cy="509445"/>
      </dsp:txXfrm>
    </dsp:sp>
    <dsp:sp modelId="{184B2D93-F3CA-4FE4-9F4E-3F9A6CEB808A}">
      <dsp:nvSpPr>
        <dsp:cNvPr id="0" name=""/>
        <dsp:cNvSpPr/>
      </dsp:nvSpPr>
      <dsp:spPr>
        <a:xfrm>
          <a:off x="350272" y="17195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266651"/>
              <a:satOff val="-8263"/>
              <a:lumOff val="420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5089A-C34F-47C0-B213-32C40E6ADFAD}">
      <dsp:nvSpPr>
        <dsp:cNvPr id="0" name=""/>
        <dsp:cNvSpPr/>
      </dsp:nvSpPr>
      <dsp:spPr>
        <a:xfrm>
          <a:off x="376599" y="2547489"/>
          <a:ext cx="9975048" cy="509445"/>
        </a:xfrm>
        <a:prstGeom prst="rect">
          <a:avLst/>
        </a:prstGeom>
        <a:solidFill>
          <a:schemeClr val="accent3">
            <a:shade val="50000"/>
            <a:hueOff val="133326"/>
            <a:satOff val="-4131"/>
            <a:lumOff val="210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372" tIns="58420" rIns="58420" bIns="58420" numCol="1" spcCol="1270" anchor="ctr" anchorCtr="0">
          <a:noAutofit/>
        </a:bodyPr>
        <a:lstStyle/>
        <a:p>
          <a:pPr lvl="0" algn="l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kern="120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제품군의 제품 소개</a:t>
          </a:r>
          <a:endParaRPr lang="ko-KR" sz="2300" kern="12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376599" y="2547489"/>
        <a:ext cx="9975048" cy="509445"/>
      </dsp:txXfrm>
    </dsp:sp>
    <dsp:sp modelId="{279E598F-E3E4-4179-9A17-F282154D0476}">
      <dsp:nvSpPr>
        <dsp:cNvPr id="0" name=""/>
        <dsp:cNvSpPr/>
      </dsp:nvSpPr>
      <dsp:spPr>
        <a:xfrm>
          <a:off x="58196" y="2483809"/>
          <a:ext cx="636806" cy="636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50000"/>
              <a:hueOff val="133326"/>
              <a:satOff val="-4131"/>
              <a:lumOff val="21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5784-18F2-4C82-92CD-BB92110C160E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6752-FCA7-4939-801C-1341FC1E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8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1CA5C-2EC4-4CFB-8448-2E46E33FF82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D9DB-5264-4ACF-8E9B-89958915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6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9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1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7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64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6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5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3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9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BB-Bakery</a:t>
            </a:r>
            <a:r>
              <a:rPr lang="ko-KR" altLang="en-US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신제품 소개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253" y="613775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제품 연구소 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신제품 개발팀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465324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78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신제품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배경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자극 적인 맛의 유행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스트레스를 강한 자극으로 해소하려는 소비 패턴의 유행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마라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고추 냉이를 이용한 제품 등장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 참조 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‘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 마케팅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식품업계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매운 맛에 빠지다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이국적인 맛에 대한 호기심 증대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낯선 음식에 대한 부담감 없음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메뉴를 먹고 </a:t>
            </a:r>
            <a:r>
              <a:rPr lang="en-US" altLang="ko-KR" sz="2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sns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인증하는 소비자의 증가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간편식에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대한 수요의 폭발적인 증대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가구의 증가와 바쁜 일상으로 인해 간편하면서도 영양을 두루 갖춘 식사에 대한 요구가 </a:t>
            </a:r>
            <a:r>
              <a:rPr lang="ko-KR" altLang="en-US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많아짐</a:t>
            </a:r>
            <a:r>
              <a:rPr lang="en-US" altLang="ko-KR" sz="2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7753611" y="1023787"/>
            <a:ext cx="1966586" cy="475989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신제품 소개</a:t>
            </a:r>
            <a:endParaRPr lang="ko-KR" altLang="en-US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신제품의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2175853" y="1905000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식사 대용으로 빠른 시간에 영양을 골고루 갖춘 식사를 할 수 있음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샌드위치가 아닌 새로운 맛으로 호기심 자극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요즘 맛 트렌드인 자극적인 맛으로 소비자의 기호에 맞춤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63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 제품의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 소개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7781545"/>
              </p:ext>
            </p:extLst>
          </p:nvPr>
        </p:nvGraphicFramePr>
        <p:xfrm>
          <a:off x="2589213" y="2133600"/>
          <a:ext cx="584080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40803">
                  <a:extLst>
                    <a:ext uri="{9D8B030D-6E8A-4147-A177-3AD203B41FA5}">
                      <a16:colId xmlns:a16="http://schemas.microsoft.com/office/drawing/2014/main" val="325629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샌드위치 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>
                    <a:solidFill>
                      <a:srgbClr val="3D7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6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생와사비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참치 샌드위치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169845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청양고추 달걀 샌드위치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218883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스파이시 치킨 샌드위치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352576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마라 불고기 </a:t>
                      </a:r>
                      <a:r>
                        <a:rPr lang="ko-KR" altLang="en-US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포카챠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42680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불닭발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도리아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9005" marR="189005"/>
                </a:tc>
                <a:extLst>
                  <a:ext uri="{0D108BD9-81ED-4DB2-BD59-A6C34878D82A}">
                    <a16:rowId xmlns:a16="http://schemas.microsoft.com/office/drawing/2014/main" val="40227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6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59721" y="118981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신제품 선호도 결과</a:t>
            </a:r>
            <a:endParaRPr lang="en-US" altLang="ko-KR" sz="5400" b="1" cap="none" spc="0" dirty="0">
              <a:ln w="2222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3238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1017</TotalTime>
  <Words>163</Words>
  <Application>Microsoft Office PowerPoint</Application>
  <PresentationFormat>와이드스크린</PresentationFormat>
  <Paragraphs>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 ExtraBold</vt:lpstr>
      <vt:lpstr>나눔명조</vt:lpstr>
      <vt:lpstr>나눔스퀘어라운드 Regular</vt:lpstr>
      <vt:lpstr>맑은 고딕</vt:lpstr>
      <vt:lpstr>Arial</vt:lpstr>
      <vt:lpstr>Impact</vt:lpstr>
      <vt:lpstr>주요 이벤트</vt:lpstr>
      <vt:lpstr>BB-Bakery의 신제품 소개</vt:lpstr>
      <vt:lpstr>목차</vt:lpstr>
      <vt:lpstr>신제품 개발 배경</vt:lpstr>
      <vt:lpstr>신제품의 특징</vt:lpstr>
      <vt:lpstr>신 제품의 제품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Fra-Bakery의 신제품군 소개</dc:title>
  <dc:creator>Windows 사용자</dc:creator>
  <cp:lastModifiedBy>pc</cp:lastModifiedBy>
  <cp:revision>34</cp:revision>
  <dcterms:created xsi:type="dcterms:W3CDTF">2019-05-23T03:53:07Z</dcterms:created>
  <dcterms:modified xsi:type="dcterms:W3CDTF">2019-09-04T21:55:46Z</dcterms:modified>
</cp:coreProperties>
</file>