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5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3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8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29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9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4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146D-DC57-48D5-8120-4D54D098F20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FF1C-AA6C-456B-9D53-C4A970D3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8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-666206" y="266141"/>
            <a:ext cx="3108960" cy="809897"/>
          </a:xfrm>
          <a:prstGeom prst="roundRect">
            <a:avLst>
              <a:gd name="adj" fmla="val 50000"/>
            </a:avLst>
          </a:prstGeom>
          <a:solidFill>
            <a:srgbClr val="275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SmartArt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7765" y="1717126"/>
            <a:ext cx="3929978" cy="341632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[SmartArt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도구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 만들기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[SmartArt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원래대로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[SmartArt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Tip.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SmartArt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한번에 만들기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47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-666206" y="266141"/>
            <a:ext cx="3108960" cy="809897"/>
          </a:xfrm>
          <a:prstGeom prst="roundRect">
            <a:avLst>
              <a:gd name="adj" fmla="val 50000"/>
            </a:avLst>
          </a:prstGeom>
          <a:solidFill>
            <a:srgbClr val="275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하이퍼링크</a:t>
            </a:r>
            <a:endParaRPr lang="ko-KR" altLang="en-US" sz="32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28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-666206" y="266141"/>
            <a:ext cx="3108960" cy="809897"/>
          </a:xfrm>
          <a:prstGeom prst="roundRect">
            <a:avLst>
              <a:gd name="adj" fmla="val 50000"/>
            </a:avLst>
          </a:prstGeom>
          <a:solidFill>
            <a:srgbClr val="275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</a:t>
            </a:r>
            <a:endParaRPr lang="ko-KR" altLang="en-US" sz="32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765" y="1717126"/>
            <a:ext cx="3929978" cy="133882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머리글 바닥글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WordArt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수식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9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VIEW LIFE</dc:creator>
  <cp:lastModifiedBy>VIEW LIFE</cp:lastModifiedBy>
  <cp:revision>1</cp:revision>
  <dcterms:created xsi:type="dcterms:W3CDTF">2019-09-05T09:13:58Z</dcterms:created>
  <dcterms:modified xsi:type="dcterms:W3CDTF">2019-09-05T09:14:21Z</dcterms:modified>
</cp:coreProperties>
</file>