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8"/>
  </p:notesMasterIdLst>
  <p:sldIdLst>
    <p:sldId id="256" r:id="rId3"/>
    <p:sldId id="260" r:id="rId4"/>
    <p:sldId id="261" r:id="rId5"/>
    <p:sldId id="262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71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동부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20.399999999999999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42-40DC-B3A8-F9643F5109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서부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30.6</c:v>
                </c:pt>
                <c:pt idx="1">
                  <c:v>38.6</c:v>
                </c:pt>
                <c:pt idx="2">
                  <c:v>34.6</c:v>
                </c:pt>
                <c:pt idx="3">
                  <c:v>31.6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42-40DC-B3A8-F9643F5109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북부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45.9</c:v>
                </c:pt>
                <c:pt idx="1">
                  <c:v>46.9</c:v>
                </c:pt>
                <c:pt idx="2">
                  <c:v>45</c:v>
                </c:pt>
                <c:pt idx="3">
                  <c:v>43.9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42-40DC-B3A8-F9643F5109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658304"/>
        <c:axId val="130660224"/>
      </c:barChart>
      <c:catAx>
        <c:axId val="1306583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30660224"/>
        <c:crosses val="autoZero"/>
        <c:auto val="1"/>
        <c:lblAlgn val="ctr"/>
        <c:lblOffset val="100"/>
        <c:noMultiLvlLbl val="0"/>
      </c:catAx>
      <c:valAx>
        <c:axId val="130660224"/>
        <c:scaling>
          <c:orientation val="minMax"/>
          <c:min val="2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0658304"/>
        <c:crosses val="autoZero"/>
        <c:crossBetween val="between"/>
        <c:majorUnit val="10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</a:lstStyle>
          <a:p>
            <a:fld id="{99CC1921-DF74-4DB5-8516-FEE78A013266}" type="datetimeFigureOut">
              <a:rPr lang="ko-KR" altLang="en-US"/>
              <a:pPr/>
              <a:t>2019-09-08</a:t>
            </a:fld>
            <a:endParaRPr lang="ko-KR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ko-KR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</a:lstStyle>
          <a:p>
            <a:fld id="{ED24B878-6DFB-4618-B68C-9AE072238BFB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32606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4B878-6DFB-4618-B68C-9AE072238BFB}" type="slidenum">
              <a:rPr lang="ko-KR" smtClean="0"/>
              <a:pPr/>
              <a:t>1</a:t>
            </a:fld>
            <a:endParaRPr 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4B878-6DFB-4618-B68C-9AE072238BF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2B10AB5E-65B2-470F-A90D-8944CCF2250D}" type="datetime2">
              <a:rPr lang="ko-KR" altLang="en-US" smtClean="0"/>
              <a:pPr/>
              <a:t>2019년 9월 8일 일요일</a:t>
            </a:fld>
            <a:endParaRPr lang="ko-K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F7A2BDD-D331-44F0-96AA-4FB4ED49706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66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7A92-D244-4C94-97DC-00C50A8E32A7}" type="datetime2">
              <a:rPr lang="ko-KR" altLang="en-US" smtClean="0"/>
              <a:pPr/>
              <a:t>2019년 9월 8일 일요일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ko-KR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1244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7A92-D244-4C94-97DC-00C50A8E32A7}" type="datetime2">
              <a:rPr lang="ko-KR" altLang="en-US" smtClean="0"/>
              <a:pPr/>
              <a:t>2019년 9월 8일 일요일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ko-KR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7250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066D-E18E-46CA-ADDB-DC7D9F287FCD}" type="datetime2">
              <a:rPr lang="ko-KR" altLang="en-US" smtClean="0"/>
              <a:pPr/>
              <a:t>2019년 9월 8일 일요일</a:t>
            </a:fld>
            <a:endParaRPr 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57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1C6C238-36A3-43CE-9745-62AF0A355E2A}" type="datetime2">
              <a:rPr lang="ko-KR" altLang="en-US" smtClean="0"/>
              <a:pPr/>
              <a:t>2019년 9월 8일 일요일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CF7A2BDD-D331-44F0-96AA-4FB4ED49706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132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4C8A7A92-D244-4C94-97DC-00C50A8E32A7}" type="datetime2">
              <a:rPr lang="ko-KR" altLang="en-US" smtClean="0"/>
              <a:pPr algn="l"/>
              <a:t>2019년 9월 8일 일요일</a:t>
            </a:fld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ko-KR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80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C789-5B62-48FF-9191-791023128F05}" type="datetime2">
              <a:rPr lang="ko-KR" altLang="en-US" smtClean="0"/>
              <a:pPr/>
              <a:t>2019년 9월 8일 일요일</a:t>
            </a:fld>
            <a:endParaRPr 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92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5AB2-AD30-4274-ADEE-77A916493B5C}" type="datetime2">
              <a:rPr lang="ko-KR" altLang="en-US" smtClean="0"/>
              <a:pPr/>
              <a:t>2019년 9월 8일 일요일</a:t>
            </a:fld>
            <a:endParaRPr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72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396-5064-41C5-A285-015EE0047001}" type="datetime2">
              <a:rPr lang="ko-KR" altLang="en-US" smtClean="0"/>
              <a:pPr/>
              <a:t>2019년 9월 8일 일요일</a:t>
            </a:fld>
            <a:endParaRPr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82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4C8A7A92-D244-4C94-97DC-00C50A8E32A7}" type="datetime2">
              <a:rPr lang="ko-KR" altLang="en-US" smtClean="0"/>
              <a:pPr algn="l"/>
              <a:t>2019년 9월 8일 일요일</a:t>
            </a:fld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 algn="r"/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7A2BDD-D331-44F0-96AA-4FB4ED497064}" type="slidenum">
              <a:rPr lang="ko-KR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482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algn="l"/>
            <a:fld id="{4C8A7A92-D244-4C94-97DC-00C50A8E32A7}" type="datetime2">
              <a:rPr lang="ko-KR" altLang="en-US" smtClean="0"/>
              <a:pPr algn="l"/>
              <a:t>2019년 9월 8일 일요일</a:t>
            </a:fld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r"/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7A2BDD-D331-44F0-96AA-4FB4ED497064}" type="slidenum">
              <a:rPr lang="ko-KR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338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/>
            <a:fld id="{4C8A7A92-D244-4C94-97DC-00C50A8E32A7}" type="datetime2">
              <a:rPr lang="ko-KR" altLang="en-US" smtClean="0"/>
              <a:pPr algn="l"/>
              <a:t>2019년 9월 8일 일요일</a:t>
            </a:fld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/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F7A2BDD-D331-44F0-96AA-4FB4ED497064}" type="slidenum">
              <a:rPr lang="ko-KR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57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/>
              <a:t>회계 실적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/>
              <a:t>회사 이름</a:t>
            </a:r>
          </a:p>
          <a:p>
            <a:r>
              <a:rPr lang="ko-KR"/>
              <a:t>회계 실적 개요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분기별 실적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분기별 실적 현황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분기에 동부의 실적이 매우 높음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지역은 비슷한 실적을 보임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마케팅 </a:t>
            </a:r>
            <a:r>
              <a:rPr lang="ko-KR" altLang="en-US" dirty="0" smtClean="0"/>
              <a:t>전략 수립 필요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82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546555"/>
              </p:ext>
            </p:extLst>
          </p:nvPr>
        </p:nvGraphicFramePr>
        <p:xfrm>
          <a:off x="1547664" y="2636912"/>
          <a:ext cx="6144260" cy="2059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6065">
                  <a:extLst>
                    <a:ext uri="{9D8B030D-6E8A-4147-A177-3AD203B41FA5}">
                      <a16:colId xmlns:a16="http://schemas.microsoft.com/office/drawing/2014/main" val="3547649349"/>
                    </a:ext>
                  </a:extLst>
                </a:gridCol>
                <a:gridCol w="1536065">
                  <a:extLst>
                    <a:ext uri="{9D8B030D-6E8A-4147-A177-3AD203B41FA5}">
                      <a16:colId xmlns:a16="http://schemas.microsoft.com/office/drawing/2014/main" val="4161857370"/>
                    </a:ext>
                  </a:extLst>
                </a:gridCol>
                <a:gridCol w="1536065">
                  <a:extLst>
                    <a:ext uri="{9D8B030D-6E8A-4147-A177-3AD203B41FA5}">
                      <a16:colId xmlns:a16="http://schemas.microsoft.com/office/drawing/2014/main" val="3714140696"/>
                    </a:ext>
                  </a:extLst>
                </a:gridCol>
                <a:gridCol w="1536065">
                  <a:extLst>
                    <a:ext uri="{9D8B030D-6E8A-4147-A177-3AD203B41FA5}">
                      <a16:colId xmlns:a16="http://schemas.microsoft.com/office/drawing/2014/main" val="308897559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동부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서부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북부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12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r>
                        <a:rPr lang="ko-KR" altLang="en-US" smtClean="0"/>
                        <a:t>분기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20.4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800" kern="1200"/>
                        <a:t>30.6</a:t>
                      </a:r>
                      <a:endParaRPr lang="en-US" altLang="ko-KR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800" kern="1200"/>
                        <a:t>45.9</a:t>
                      </a:r>
                      <a:endParaRPr lang="en-US" altLang="ko-KR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6353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</a:t>
                      </a:r>
                      <a:r>
                        <a:rPr lang="ko-KR" altLang="en-US" smtClean="0"/>
                        <a:t>분기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27.4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800" kern="1200"/>
                        <a:t>38.6</a:t>
                      </a:r>
                      <a:endParaRPr lang="en-US" altLang="ko-KR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800" kern="1200"/>
                        <a:t>46.9</a:t>
                      </a:r>
                      <a:endParaRPr lang="en-US" altLang="ko-KR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5872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</a:t>
                      </a:r>
                      <a:r>
                        <a:rPr lang="ko-KR" altLang="en-US" smtClean="0"/>
                        <a:t>분기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90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800" kern="1200"/>
                        <a:t>34.6</a:t>
                      </a:r>
                      <a:endParaRPr lang="en-US" altLang="ko-KR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800" kern="1200"/>
                        <a:t>45</a:t>
                      </a:r>
                      <a:endParaRPr lang="en-US" altLang="ko-KR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1686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4</a:t>
                      </a:r>
                      <a:r>
                        <a:rPr lang="ko-KR" altLang="en-US" smtClean="0"/>
                        <a:t>분기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20.4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800" kern="1200"/>
                        <a:t>31.6</a:t>
                      </a:r>
                      <a:endParaRPr lang="en-US" altLang="ko-KR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800" kern="1200"/>
                        <a:t>43.9</a:t>
                      </a:r>
                      <a:endParaRPr lang="en-US" altLang="ko-KR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9609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37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58946" y="2967335"/>
            <a:ext cx="52261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수고하셨습니다</a:t>
            </a:r>
            <a:r>
              <a:rPr lang="en-US" altLang="ko-KR" sz="5400" b="1" cap="none" spc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.</a:t>
            </a:r>
            <a:endParaRPr lang="en-US" altLang="ko-KR" sz="5400" b="1" cap="none" spc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688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실적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673255"/>
              </p:ext>
            </p:extLst>
          </p:nvPr>
        </p:nvGraphicFramePr>
        <p:xfrm>
          <a:off x="731838" y="2103438"/>
          <a:ext cx="7680325" cy="3932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비누">
  <a:themeElements>
    <a:clrScheme name="비누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비누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비누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48E7FB4-566D-4B5C-A8C4-7AB51977B1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0</TotalTime>
  <Words>55</Words>
  <Application>Microsoft Office PowerPoint</Application>
  <PresentationFormat>화면 슬라이드 쇼(4:3)</PresentationFormat>
  <Paragraphs>31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Calibri</vt:lpstr>
      <vt:lpstr>Century Gothic</vt:lpstr>
      <vt:lpstr>Garamond</vt:lpstr>
      <vt:lpstr>비누</vt:lpstr>
      <vt:lpstr>회계 실적</vt:lpstr>
      <vt:lpstr>분기별 실적</vt:lpstr>
      <vt:lpstr>PowerPoint 프레젠테이션</vt:lpstr>
      <vt:lpstr>PowerPoint 프레젠테이션</vt:lpstr>
      <vt:lpstr>실적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2015-01-15T02:16:11Z</dcterms:created>
  <dcterms:modified xsi:type="dcterms:W3CDTF">2019-09-08T12:28:14Z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TC101671179990</vt:lpwstr>
  </property>
</Properties>
</file>