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D-47FF-9409-E266CD4F89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3D-47FF-9409-E266CD4F89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3D-47FF-9409-E266CD4F8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5740944"/>
        <c:axId val="615740160"/>
      </c:barChart>
      <c:catAx>
        <c:axId val="61574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15740160"/>
        <c:crosses val="autoZero"/>
        <c:auto val="1"/>
        <c:lblAlgn val="ctr"/>
        <c:lblOffset val="100"/>
        <c:noMultiLvlLbl val="0"/>
      </c:catAx>
      <c:valAx>
        <c:axId val="6157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1574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algun Gothic" panose="020B0503020000020004" pitchFamily="50" charset="-127"/>
          <a:ea typeface="Malgun Gothic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pyramid2" loCatId="list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그룹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A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A with task list"/>
        </a:ext>
      </dgm:extLs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89CD6DB-3A68-4A41-90BD-4F0CBB3617D1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C0BEB5FF-8DFB-40B9-A228-C0C6097DDDC4}" type="par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1A702531-A59F-4EE2-8246-E2EB0955D8B1}" type="sibTrans" cxnId="{62C10234-45D3-426A-8820-4C0D1D8CBA21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그룹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B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B with task list"/>
        </a:ext>
      </dgm:extLs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그룹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C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C with task list"/>
        </a:ext>
      </dgm:extLs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3F239D62-C205-42AE-89A2-02D27409F964}">
      <dgm:prSet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endParaRPr lang="en-US" altLang="ko-KR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4DF4FCE-5980-4FDA-A606-137001E7012E}" type="parTrans" cxnId="{42618AED-40BE-44B1-9BD3-D33D586AD6E3}">
      <dgm:prSet/>
      <dgm:spPr/>
      <dgm:t>
        <a:bodyPr rtlCol="0"/>
        <a:lstStyle/>
        <a:p>
          <a:pPr rtl="0"/>
          <a:endParaRPr lang="en-US"/>
        </a:p>
      </dgm:t>
    </dgm:pt>
    <dgm:pt modelId="{366F5511-0418-4D58-838E-526E8EF5C3BD}" type="sibTrans" cxnId="{42618AED-40BE-44B1-9BD3-D33D586AD6E3}">
      <dgm:prSet/>
      <dgm:spPr/>
      <dgm:t>
        <a:bodyPr rtlCol="0"/>
        <a:lstStyle/>
        <a:p>
          <a:pPr rtl="0"/>
          <a:endParaRPr lang="en-US"/>
        </a:p>
      </dgm:t>
    </dgm:pt>
    <dgm:pt modelId="{C29DA19F-6046-4C8F-B8F3-9EF88A881C92}" type="pres">
      <dgm:prSet presAssocID="{3F442EA2-39BA-4C9A-AD59-755D4917D532}" presName="compositeShape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16A87-A522-4093-90A5-4B89DFC1B95B}" type="pres">
      <dgm:prSet presAssocID="{3F442EA2-39BA-4C9A-AD59-755D4917D532}" presName="pyramid" presStyleLbl="node1" presStyleIdx="0" presStyleCnt="1"/>
      <dgm:spPr/>
      <dgm:extLst>
        <a:ext uri="{E40237B7-FDA0-4F09-8148-C483321AD2D9}">
          <dgm14:cNvPr xmlns:dgm14="http://schemas.microsoft.com/office/drawing/2010/diagram" id="0" name="" title="Triangle shape "/>
        </a:ext>
      </dgm:extLst>
    </dgm:pt>
    <dgm:pt modelId="{B25E86EC-9826-41DF-9AAD-A57537BC423B}" type="pres">
      <dgm:prSet presAssocID="{3F442EA2-39BA-4C9A-AD59-755D4917D532}" presName="theList" presStyleCnt="0"/>
      <dgm:spPr/>
    </dgm:pt>
    <dgm:pt modelId="{7BA7F7D5-428F-4A90-A9FF-9B2099DF0010}" type="pres">
      <dgm:prSet presAssocID="{4DF9FE7B-F642-4898-A360-D4E3814E1A3D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9D2324-89EC-441C-AB2C-33B13017C8BF}" type="pres">
      <dgm:prSet presAssocID="{4DF9FE7B-F642-4898-A360-D4E3814E1A3D}" presName="aSpace" presStyleCnt="0"/>
      <dgm:spPr/>
    </dgm:pt>
    <dgm:pt modelId="{1FFE88EE-933A-4046-89CD-0503A5120452}" type="pres">
      <dgm:prSet presAssocID="{3929B1E1-4BC4-4C73-ABE8-27CEF96A365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06FB6D-EC78-465E-9A58-32247A0BF504}" type="pres">
      <dgm:prSet presAssocID="{3929B1E1-4BC4-4C73-ABE8-27CEF96A3652}" presName="aSpace" presStyleCnt="0"/>
      <dgm:spPr/>
    </dgm:pt>
    <dgm:pt modelId="{AE2EB13D-79AD-4C1B-9C28-3C1F7AC42203}" type="pres">
      <dgm:prSet presAssocID="{60CDF8D0-D4FC-4467-A51E-79C5A58B0B2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029416-FBF0-44C0-875E-DC5A967D9751}" type="pres">
      <dgm:prSet presAssocID="{60CDF8D0-D4FC-4467-A51E-79C5A58B0B2C}" presName="aSpace" presStyleCnt="0"/>
      <dgm:spPr/>
    </dgm:pt>
  </dgm:ptLst>
  <dgm:cxnLst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CFD943A0-3B4C-43DA-A085-A8951D9FFC81}" type="presOf" srcId="{3F442EA2-39BA-4C9A-AD59-755D4917D532}" destId="{C29DA19F-6046-4C8F-B8F3-9EF88A881C92}" srcOrd="0" destOrd="0" presId="urn:microsoft.com/office/officeart/2005/8/layout/pyramid2"/>
    <dgm:cxn modelId="{01AAE3E5-5336-49E1-9042-6754CB9F152E}" type="presOf" srcId="{3F239D62-C205-42AE-89A2-02D27409F964}" destId="{AE2EB13D-79AD-4C1B-9C28-3C1F7AC42203}" srcOrd="0" destOrd="2" presId="urn:microsoft.com/office/officeart/2005/8/layout/pyramid2"/>
    <dgm:cxn modelId="{857AD677-24C1-4E8E-B1F2-33741D7BCF54}" type="presOf" srcId="{789CD6DB-3A68-4A41-90BD-4F0CBB3617D1}" destId="{7BA7F7D5-428F-4A90-A9FF-9B2099DF0010}" srcOrd="0" destOrd="2" presId="urn:microsoft.com/office/officeart/2005/8/layout/pyramid2"/>
    <dgm:cxn modelId="{4A861420-2AB1-4E9A-824E-6FC2E1F39E7E}" type="presOf" srcId="{4DF9FE7B-F642-4898-A360-D4E3814E1A3D}" destId="{7BA7F7D5-428F-4A90-A9FF-9B2099DF0010}" srcOrd="0" destOrd="0" presId="urn:microsoft.com/office/officeart/2005/8/layout/pyramid2"/>
    <dgm:cxn modelId="{E2B7044B-22F6-403C-8084-DDA917A1EEC2}" type="presOf" srcId="{60CDF8D0-D4FC-4467-A51E-79C5A58B0B2C}" destId="{AE2EB13D-79AD-4C1B-9C28-3C1F7AC42203}" srcOrd="0" destOrd="0" presId="urn:microsoft.com/office/officeart/2005/8/layout/pyramid2"/>
    <dgm:cxn modelId="{91AF7EB3-39FE-4772-B15D-4999CF7330ED}" type="presOf" srcId="{3929B1E1-4BC4-4C73-ABE8-27CEF96A3652}" destId="{1FFE88EE-933A-4046-89CD-0503A5120452}" srcOrd="0" destOrd="0" presId="urn:microsoft.com/office/officeart/2005/8/layout/pyramid2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8E46BE6B-6B2D-4264-858F-F0081900D508}" type="presOf" srcId="{EFF2750D-B4B3-474C-8B62-8B638DC31F7E}" destId="{7BA7F7D5-428F-4A90-A9FF-9B2099DF0010}" srcOrd="0" destOrd="1" presId="urn:microsoft.com/office/officeart/2005/8/layout/pyramid2"/>
    <dgm:cxn modelId="{5D599D03-91CB-4EFF-AC05-DCC088AC6DAB}" type="presOf" srcId="{50629C12-7464-4473-ADEF-1A284F8A9957}" destId="{AE2EB13D-79AD-4C1B-9C28-3C1F7AC42203}" srcOrd="0" destOrd="1" presId="urn:microsoft.com/office/officeart/2005/8/layout/pyramid2"/>
    <dgm:cxn modelId="{CEE104BB-641A-4D8A-A11A-E5552E2B22D4}" type="presOf" srcId="{0791135C-9DAB-47F6-BE9C-A3E56A2DDA50}" destId="{1FFE88EE-933A-4046-89CD-0503A5120452}" srcOrd="0" destOrd="2" presId="urn:microsoft.com/office/officeart/2005/8/layout/pyramid2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42618AED-40BE-44B1-9BD3-D33D586AD6E3}" srcId="{60CDF8D0-D4FC-4467-A51E-79C5A58B0B2C}" destId="{3F239D62-C205-42AE-89A2-02D27409F964}" srcOrd="1" destOrd="0" parTransId="{14DF4FCE-5980-4FDA-A606-137001E7012E}" sibTransId="{366F5511-0418-4D58-838E-526E8EF5C3BD}"/>
    <dgm:cxn modelId="{948928ED-653D-4D10-ACB9-3CAA469B1E7B}" type="presOf" srcId="{99E0600D-9954-43F4-8926-13B8777FAAA1}" destId="{1FFE88EE-933A-4046-89CD-0503A5120452}" srcOrd="0" destOrd="1" presId="urn:microsoft.com/office/officeart/2005/8/layout/pyramid2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CCB6143E-D876-482C-B31B-E0ECE8E9B881}" type="presParOf" srcId="{C29DA19F-6046-4C8F-B8F3-9EF88A881C92}" destId="{0A916A87-A522-4093-90A5-4B89DFC1B95B}" srcOrd="0" destOrd="0" presId="urn:microsoft.com/office/officeart/2005/8/layout/pyramid2"/>
    <dgm:cxn modelId="{5271A5ED-AFD0-42EC-9AC1-F83D01E3D4AD}" type="presParOf" srcId="{C29DA19F-6046-4C8F-B8F3-9EF88A881C92}" destId="{B25E86EC-9826-41DF-9AAD-A57537BC423B}" srcOrd="1" destOrd="0" presId="urn:microsoft.com/office/officeart/2005/8/layout/pyramid2"/>
    <dgm:cxn modelId="{79AFC4DB-157C-4604-8372-FDD0147F3A51}" type="presParOf" srcId="{B25E86EC-9826-41DF-9AAD-A57537BC423B}" destId="{7BA7F7D5-428F-4A90-A9FF-9B2099DF0010}" srcOrd="0" destOrd="0" presId="urn:microsoft.com/office/officeart/2005/8/layout/pyramid2"/>
    <dgm:cxn modelId="{5FD52CD6-D350-4E9B-BCD3-AA19DD972F71}" type="presParOf" srcId="{B25E86EC-9826-41DF-9AAD-A57537BC423B}" destId="{6C9D2324-89EC-441C-AB2C-33B13017C8BF}" srcOrd="1" destOrd="0" presId="urn:microsoft.com/office/officeart/2005/8/layout/pyramid2"/>
    <dgm:cxn modelId="{360C35E1-AA73-47FD-9C28-A0E50109858A}" type="presParOf" srcId="{B25E86EC-9826-41DF-9AAD-A57537BC423B}" destId="{1FFE88EE-933A-4046-89CD-0503A5120452}" srcOrd="2" destOrd="0" presId="urn:microsoft.com/office/officeart/2005/8/layout/pyramid2"/>
    <dgm:cxn modelId="{FC0A7908-EEF7-49B2-BD6B-8603182A8DB1}" type="presParOf" srcId="{B25E86EC-9826-41DF-9AAD-A57537BC423B}" destId="{8606FB6D-EC78-465E-9A58-32247A0BF504}" srcOrd="3" destOrd="0" presId="urn:microsoft.com/office/officeart/2005/8/layout/pyramid2"/>
    <dgm:cxn modelId="{0DD65E26-EC6A-4C64-9FA2-3D8007BBD83A}" type="presParOf" srcId="{B25E86EC-9826-41DF-9AAD-A57537BC423B}" destId="{AE2EB13D-79AD-4C1B-9C28-3C1F7AC42203}" srcOrd="4" destOrd="0" presId="urn:microsoft.com/office/officeart/2005/8/layout/pyramid2"/>
    <dgm:cxn modelId="{317F358D-EA46-40DB-91C5-248A857AFC7E}" type="presParOf" srcId="{B25E86EC-9826-41DF-9AAD-A57537BC423B}" destId="{D6029416-FBF0-44C0-875E-DC5A967D975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16A87-A522-4093-90A5-4B89DFC1B95B}">
      <dsp:nvSpPr>
        <dsp:cNvPr id="0" name=""/>
        <dsp:cNvSpPr/>
      </dsp:nvSpPr>
      <dsp:spPr>
        <a:xfrm>
          <a:off x="89971" y="0"/>
          <a:ext cx="4525962" cy="452596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7F7D5-428F-4A90-A9FF-9B2099DF0010}">
      <dsp:nvSpPr>
        <dsp:cNvPr id="0" name=""/>
        <dsp:cNvSpPr/>
      </dsp:nvSpPr>
      <dsp:spPr>
        <a:xfrm>
          <a:off x="2352952" y="455027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그룹 </a:t>
          </a:r>
          <a:r>
            <a:rPr lang="en-US" altLang="ko-KR" sz="1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A</a:t>
          </a:r>
          <a:endParaRPr lang="en-US" altLang="ko-KR" sz="13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endParaRPr lang="en-US" altLang="ko-KR" sz="1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endParaRPr lang="en-US" altLang="ko-KR" sz="1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405252" y="507327"/>
        <a:ext cx="2837275" cy="966780"/>
      </dsp:txXfrm>
    </dsp:sp>
    <dsp:sp modelId="{1FFE88EE-933A-4046-89CD-0503A5120452}">
      <dsp:nvSpPr>
        <dsp:cNvPr id="0" name=""/>
        <dsp:cNvSpPr/>
      </dsp:nvSpPr>
      <dsp:spPr>
        <a:xfrm>
          <a:off x="2352952" y="1660329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그룹 </a:t>
          </a:r>
          <a:r>
            <a:rPr lang="en-US" altLang="ko-KR" sz="1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B</a:t>
          </a:r>
          <a:endParaRPr lang="en-US" altLang="ko-KR" sz="13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endParaRPr lang="en-US" altLang="ko-KR" sz="1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endParaRPr lang="en-US" altLang="ko-KR" sz="1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405252" y="1712629"/>
        <a:ext cx="2837275" cy="966780"/>
      </dsp:txXfrm>
    </dsp:sp>
    <dsp:sp modelId="{AE2EB13D-79AD-4C1B-9C28-3C1F7AC42203}">
      <dsp:nvSpPr>
        <dsp:cNvPr id="0" name=""/>
        <dsp:cNvSpPr/>
      </dsp:nvSpPr>
      <dsp:spPr>
        <a:xfrm>
          <a:off x="2352952" y="2865632"/>
          <a:ext cx="2941875" cy="10713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그룹 </a:t>
          </a:r>
          <a:r>
            <a:rPr lang="en-US" altLang="ko-KR" sz="13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C</a:t>
          </a:r>
          <a:endParaRPr lang="en-US" altLang="ko-KR" sz="13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1</a:t>
          </a:r>
          <a:endParaRPr lang="en-US" altLang="ko-KR" sz="1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작업 </a:t>
          </a:r>
          <a:r>
            <a:rPr lang="en-US" altLang="ko-KR" sz="10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2</a:t>
          </a:r>
          <a:endParaRPr lang="en-US" altLang="ko-KR" sz="10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405252" y="2917932"/>
        <a:ext cx="2837275" cy="966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0A2D-1E14-48E9-8C0A-94C3865FDED7}" type="datetime4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2019년 9월 8일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CC32C-8AFE-4BF6-BB6C-B2C7F866742C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985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89CD8EF-4C3B-4A96-ABCB-151DEC02EEF6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 smtClean="0"/>
              <a:t>마스터 텍스트 스타일 편집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9AAB867-D93F-4854-8FCE-3FD7AB4BEA1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738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3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91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9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00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6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40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9DFF-F356-4176-BE20-302C964E207C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A5146F-7E80-4C81-B445-3940FBA44A7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8779-0D4E-49FE-8E3B-8F902ED3481C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A16-DE66-402B-9981-05145747D4C6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160F-90F2-42D3-A732-6A765D7EC6C4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A45-99A6-464B-8E2C-0724429CFB0D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D13-504F-4A6D-9A1C-AF9335A6D7E2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475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66B9-D401-487A-813C-C9B4F2546CE3}" type="datetime4">
              <a:rPr lang="ko-KR" altLang="en-US" noProof="0" smtClean="0"/>
              <a:t>2019년 9월 8일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7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844B-6301-4514-A60F-ED47106B428B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7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D13-504F-4A6D-9A1C-AF9335A6D7E2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1627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609C-3F5B-44A4-8427-96FE8DA10E31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60CF-60EA-4DF8-9578-4387324A9DBA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5D13-504F-4A6D-9A1C-AF9335A6D7E2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제목 레이아웃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부제목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6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목록이 있는 제목 및 내용 레이아웃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마스터 텍스트 스타일 편집</a:t>
            </a:r>
          </a:p>
          <a:p>
            <a:pPr lvl="1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둘째 수준</a:t>
            </a:r>
          </a:p>
          <a:p>
            <a:pPr lvl="2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셋째 수준</a:t>
            </a:r>
          </a:p>
          <a:p>
            <a:pPr lvl="3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넷째 수준</a:t>
            </a:r>
          </a:p>
          <a:p>
            <a:pPr lvl="4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237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제목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기록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텍스트 상자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791680" y="293788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그룹 4" title="중요 시점 텍스트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704589" y="4957881"/>
            <a:ext cx="1294782" cy="727511"/>
            <a:chOff x="1510892" y="3741332"/>
            <a:chExt cx="1294782" cy="727511"/>
          </a:xfrm>
        </p:grpSpPr>
        <p:sp>
          <p:nvSpPr>
            <p:cNvPr id="60" name="텍스트 상자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510892" y="3741332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텍스트 상자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510892" y="4049788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3" name="텍스트 상자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0893" y="4233106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" name="타원 2" title="중요 시점 번호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1148144" y="445709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8" name="그래픽 27" title="설명선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33310" y="3915499"/>
            <a:ext cx="581025" cy="29527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82971" y="1320024"/>
            <a:ext cx="1294782" cy="1220792"/>
            <a:chOff x="782971" y="1320024"/>
            <a:chExt cx="1294782" cy="1220792"/>
          </a:xfrm>
        </p:grpSpPr>
        <p:grpSp>
          <p:nvGrpSpPr>
            <p:cNvPr id="29" name="그룹 28" descr="중요 시점 텍스트">
              <a:extLst>
                <a:ext uri="{FF2B5EF4-FFF2-40B4-BE49-F238E27FC236}">
                  <a16:creationId xmlns:a16="http://schemas.microsoft.com/office/drawing/2014/main" id="{74D039CB-9CCD-4259-A336-75EB51910395}"/>
                </a:ext>
              </a:extLst>
            </p:cNvPr>
            <p:cNvGrpSpPr/>
            <p:nvPr/>
          </p:nvGrpSpPr>
          <p:grpSpPr>
            <a:xfrm>
              <a:off x="782971" y="1320024"/>
              <a:ext cx="1294782" cy="727651"/>
              <a:chOff x="1067019" y="1174884"/>
              <a:chExt cx="1294782" cy="727651"/>
            </a:xfrm>
          </p:grpSpPr>
          <p:sp>
            <p:nvSpPr>
              <p:cNvPr id="115" name="텍스트 상자 114">
                <a:extLst>
                  <a:ext uri="{FF2B5EF4-FFF2-40B4-BE49-F238E27FC236}">
                    <a16:creationId xmlns:a16="http://schemas.microsoft.com/office/drawing/2014/main" id="{0618AC60-DF13-401B-AC73-91C3F019CB3C}"/>
                  </a:ext>
                </a:extLst>
              </p:cNvPr>
              <p:cNvSpPr txBox="1"/>
              <p:nvPr/>
            </p:nvSpPr>
            <p:spPr>
              <a:xfrm>
                <a:off x="1067019" y="1174884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16" name="텍스트 상자 115">
                <a:extLst>
                  <a:ext uri="{FF2B5EF4-FFF2-40B4-BE49-F238E27FC236}">
                    <a16:creationId xmlns:a16="http://schemas.microsoft.com/office/drawing/2014/main" id="{5938A122-F3F6-4956-953F-D7D83254FFD4}"/>
                  </a:ext>
                </a:extLst>
              </p:cNvPr>
              <p:cNvSpPr txBox="1"/>
              <p:nvPr/>
            </p:nvSpPr>
            <p:spPr>
              <a:xfrm>
                <a:off x="1067019" y="1483340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17" name="텍스트 상자 116">
                <a:extLst>
                  <a:ext uri="{FF2B5EF4-FFF2-40B4-BE49-F238E27FC236}">
                    <a16:creationId xmlns:a16="http://schemas.microsoft.com/office/drawing/2014/main" id="{1F787D19-74CB-4E43-A8E2-2A3F0A45D221}"/>
                  </a:ext>
                </a:extLst>
              </p:cNvPr>
              <p:cNvSpPr txBox="1"/>
              <p:nvPr/>
            </p:nvSpPr>
            <p:spPr>
              <a:xfrm>
                <a:off x="1067020" y="166679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Q2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4" name="타원 113" title="중요 시점 번호">
              <a:extLst>
                <a:ext uri="{FF2B5EF4-FFF2-40B4-BE49-F238E27FC236}">
                  <a16:creationId xmlns:a16="http://schemas.microsoft.com/office/drawing/2014/main" id="{1A9A1384-BB26-4C08-8F02-CABB6507B872}"/>
                </a:ext>
              </a:extLst>
            </p:cNvPr>
            <p:cNvSpPr/>
            <p:nvPr/>
          </p:nvSpPr>
          <p:spPr>
            <a:xfrm>
              <a:off x="1223822" y="2133143"/>
              <a:ext cx="407673" cy="40767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02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76" name="그래픽 175" title="설명선">
            <a:extLst>
              <a:ext uri="{FF2B5EF4-FFF2-40B4-BE49-F238E27FC236}">
                <a16:creationId xmlns:a16="http://schemas.microsoft.com/office/drawing/2014/main" id="{B93F302A-1971-452D-AFCA-DD02DB91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82716" y="2801036"/>
            <a:ext cx="581025" cy="295275"/>
          </a:xfrm>
          <a:prstGeom prst="rect">
            <a:avLst/>
          </a:prstGeom>
        </p:spPr>
      </p:pic>
      <p:sp>
        <p:nvSpPr>
          <p:cNvPr id="196" name="텍스트 상자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3382576" y="2940070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28903" y="4434293"/>
            <a:ext cx="1294782" cy="1251099"/>
            <a:chOff x="3328903" y="4434293"/>
            <a:chExt cx="1294782" cy="1251099"/>
          </a:xfrm>
        </p:grpSpPr>
        <p:grpSp>
          <p:nvGrpSpPr>
            <p:cNvPr id="120" name="그룹 119" title="중요 시점 텍스트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328903" y="4957881"/>
              <a:ext cx="1294782" cy="727511"/>
              <a:chOff x="2110555" y="2162177"/>
              <a:chExt cx="1294782" cy="727511"/>
            </a:xfrm>
          </p:grpSpPr>
          <p:sp>
            <p:nvSpPr>
              <p:cNvPr id="121" name="텍스트 상자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22" name="텍스트 상자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23" name="텍스트 상자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Q1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9" name="타원 118" title="중요 시점 번호">
              <a:extLst>
                <a:ext uri="{FF2B5EF4-FFF2-40B4-BE49-F238E27FC236}">
                  <a16:creationId xmlns:a16="http://schemas.microsoft.com/office/drawing/2014/main" id="{F22CCCBA-CDC5-467B-9BDA-06FB3DB21606}"/>
                </a:ext>
              </a:extLst>
            </p:cNvPr>
            <p:cNvSpPr/>
            <p:nvPr/>
          </p:nvSpPr>
          <p:spPr>
            <a:xfrm>
              <a:off x="3763749" y="4434293"/>
              <a:ext cx="407673" cy="4076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03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57" name="그래픽 156" title="설명선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08784" y="3926541"/>
            <a:ext cx="581025" cy="295275"/>
          </a:xfrm>
          <a:prstGeom prst="rect">
            <a:avLst/>
          </a:prstGeom>
        </p:spPr>
      </p:pic>
      <p:sp>
        <p:nvSpPr>
          <p:cNvPr id="197" name="텍스트 상자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5963110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26" name="그룹 125" title="중요 시점 텍스트">
            <a:extLst>
              <a:ext uri="{FF2B5EF4-FFF2-40B4-BE49-F238E27FC236}">
                <a16:creationId xmlns:a16="http://schemas.microsoft.com/office/drawing/2014/main" id="{30D4AD55-D74E-4057-8205-0BB7AF65D59C}"/>
              </a:ext>
            </a:extLst>
          </p:cNvPr>
          <p:cNvGrpSpPr/>
          <p:nvPr/>
        </p:nvGrpSpPr>
        <p:grpSpPr>
          <a:xfrm>
            <a:off x="5909482" y="4957881"/>
            <a:ext cx="1294782" cy="727511"/>
            <a:chOff x="2110555" y="2162177"/>
            <a:chExt cx="1294782" cy="727511"/>
          </a:xfrm>
        </p:grpSpPr>
        <p:sp>
          <p:nvSpPr>
            <p:cNvPr id="127" name="텍스트 상자 126">
              <a:extLst>
                <a:ext uri="{FF2B5EF4-FFF2-40B4-BE49-F238E27FC236}">
                  <a16:creationId xmlns:a16="http://schemas.microsoft.com/office/drawing/2014/main" id="{6B7D43BB-DF0D-41B0-9DCD-3549C3FB8A5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8" name="텍스트 상자 127">
              <a:extLst>
                <a:ext uri="{FF2B5EF4-FFF2-40B4-BE49-F238E27FC236}">
                  <a16:creationId xmlns:a16="http://schemas.microsoft.com/office/drawing/2014/main" id="{7B949DD4-F133-4914-993B-74E4AD3B4E58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9" name="텍스트 상자 128">
              <a:extLst>
                <a:ext uri="{FF2B5EF4-FFF2-40B4-BE49-F238E27FC236}">
                  <a16:creationId xmlns:a16="http://schemas.microsoft.com/office/drawing/2014/main" id="{6D927FF9-1D2E-45C4-8E56-48722A1734B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5" name="타원 124" title="중요 시점 번호">
            <a:extLst>
              <a:ext uri="{FF2B5EF4-FFF2-40B4-BE49-F238E27FC236}">
                <a16:creationId xmlns:a16="http://schemas.microsoft.com/office/drawing/2014/main" id="{CFCC16BE-0C9C-4183-A9E3-BE650504832D}"/>
              </a:ext>
            </a:extLst>
          </p:cNvPr>
          <p:cNvSpPr/>
          <p:nvPr/>
        </p:nvSpPr>
        <p:spPr>
          <a:xfrm>
            <a:off x="6352338" y="4434293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0" name="그래픽 179" title="설명선">
            <a:extLst>
              <a:ext uri="{FF2B5EF4-FFF2-40B4-BE49-F238E27FC236}">
                <a16:creationId xmlns:a16="http://schemas.microsoft.com/office/drawing/2014/main" id="{149461F7-71D2-40F6-AC58-56A23B3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112304" y="3936872"/>
            <a:ext cx="581025" cy="2952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984346" y="1320024"/>
            <a:ext cx="1294782" cy="1217219"/>
            <a:chOff x="5984346" y="1320024"/>
            <a:chExt cx="1294782" cy="1217219"/>
          </a:xfrm>
        </p:grpSpPr>
        <p:grpSp>
          <p:nvGrpSpPr>
            <p:cNvPr id="135" name="그룹 134" title="중요 시점 텍스트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5984346" y="1320024"/>
              <a:ext cx="1294782" cy="727511"/>
              <a:chOff x="2110555" y="2162177"/>
              <a:chExt cx="1294782" cy="727511"/>
            </a:xfrm>
          </p:grpSpPr>
          <p:sp>
            <p:nvSpPr>
              <p:cNvPr id="136" name="텍스트 상자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7" name="텍스트 상자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8" name="텍스트 상자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Q1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78" name="타원 177" title="중요 시점 번호">
              <a:extLst>
                <a:ext uri="{FF2B5EF4-FFF2-40B4-BE49-F238E27FC236}">
                  <a16:creationId xmlns:a16="http://schemas.microsoft.com/office/drawing/2014/main" id="{57FD3253-8DFB-461E-96B1-F96558E6CA00}"/>
                </a:ext>
              </a:extLst>
            </p:cNvPr>
            <p:cNvSpPr/>
            <p:nvPr/>
          </p:nvSpPr>
          <p:spPr>
            <a:xfrm>
              <a:off x="6427901" y="2129570"/>
              <a:ext cx="407673" cy="4076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05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81" name="그래픽 180" title="설명선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466252" y="2801036"/>
            <a:ext cx="581025" cy="295275"/>
          </a:xfrm>
          <a:prstGeom prst="rect">
            <a:avLst/>
          </a:prstGeom>
        </p:spPr>
      </p:pic>
      <p:sp>
        <p:nvSpPr>
          <p:cNvPr id="198" name="텍스트 상자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8552678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타원 139" title="중요 시점 번호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8917851" y="4434292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1" name="그룹 140" title="중요 시점 텍스트">
            <a:extLst>
              <a:ext uri="{FF2B5EF4-FFF2-40B4-BE49-F238E27FC236}">
                <a16:creationId xmlns:a16="http://schemas.microsoft.com/office/drawing/2014/main" id="{DA11B626-9DDC-4EF3-B78A-12990E1BD9AF}"/>
              </a:ext>
            </a:extLst>
          </p:cNvPr>
          <p:cNvGrpSpPr/>
          <p:nvPr/>
        </p:nvGrpSpPr>
        <p:grpSpPr>
          <a:xfrm>
            <a:off x="8481352" y="4957881"/>
            <a:ext cx="1294782" cy="727511"/>
            <a:chOff x="2110555" y="2162177"/>
            <a:chExt cx="1294782" cy="727511"/>
          </a:xfrm>
        </p:grpSpPr>
        <p:sp>
          <p:nvSpPr>
            <p:cNvPr id="142" name="텍스트 상자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3" name="텍스트 상자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4" name="텍스트 상자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84" name="그래픽 183" title="설명선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683538" y="3936872"/>
            <a:ext cx="581025" cy="295275"/>
          </a:xfrm>
          <a:prstGeom prst="rect">
            <a:avLst/>
          </a:prstGeom>
        </p:spPr>
      </p:pic>
      <p:grpSp>
        <p:nvGrpSpPr>
          <p:cNvPr id="148" name="그룹 147" title="중요 시점 텍스트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8508848" y="1320024"/>
            <a:ext cx="1294782" cy="727511"/>
            <a:chOff x="2110555" y="2162177"/>
            <a:chExt cx="1294782" cy="727511"/>
          </a:xfrm>
        </p:grpSpPr>
        <p:sp>
          <p:nvSpPr>
            <p:cNvPr id="149" name="텍스트 상자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0" name="텍스트 상자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1" name="텍스트 상자 150">
              <a:extLst>
                <a:ext uri="{FF2B5EF4-FFF2-40B4-BE49-F238E27FC236}">
                  <a16:creationId xmlns:a16="http://schemas.microsoft.com/office/drawing/2014/main" id="{AB7484FD-5AD7-4257-834F-A126B3AE4A02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47" name="타원 146" title="중요 시점 번호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8954928" y="212644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2" name="그래픽 181" title="설명선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056844" y="2801036"/>
            <a:ext cx="581025" cy="295275"/>
          </a:xfrm>
          <a:prstGeom prst="rect">
            <a:avLst/>
          </a:prstGeom>
        </p:spPr>
      </p:pic>
      <p:grpSp>
        <p:nvGrpSpPr>
          <p:cNvPr id="7" name="그룹 6" title="중요 시점 텍스트">
            <a:extLst>
              <a:ext uri="{FF2B5EF4-FFF2-40B4-BE49-F238E27FC236}">
                <a16:creationId xmlns:a16="http://schemas.microsoft.com/office/drawing/2014/main" id="{2E40B69F-E4C9-4DED-888B-1050168560DD}"/>
              </a:ext>
            </a:extLst>
          </p:cNvPr>
          <p:cNvGrpSpPr/>
          <p:nvPr/>
        </p:nvGrpSpPr>
        <p:grpSpPr>
          <a:xfrm>
            <a:off x="9872059" y="1320024"/>
            <a:ext cx="1294782" cy="727511"/>
            <a:chOff x="9170729" y="2825146"/>
            <a:chExt cx="1294782" cy="727511"/>
          </a:xfrm>
        </p:grpSpPr>
        <p:sp>
          <p:nvSpPr>
            <p:cNvPr id="171" name="텍스트 상자 170">
              <a:extLst>
                <a:ext uri="{FF2B5EF4-FFF2-40B4-BE49-F238E27FC236}">
                  <a16:creationId xmlns:a16="http://schemas.microsoft.com/office/drawing/2014/main" id="{C6BE5CCB-4A76-4742-8A19-CAE34808F36D}"/>
                </a:ext>
              </a:extLst>
            </p:cNvPr>
            <p:cNvSpPr txBox="1"/>
            <p:nvPr/>
          </p:nvSpPr>
          <p:spPr>
            <a:xfrm>
              <a:off x="9170729" y="2825146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오늘​​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2" name="텍스트 상자 171">
              <a:extLst>
                <a:ext uri="{FF2B5EF4-FFF2-40B4-BE49-F238E27FC236}">
                  <a16:creationId xmlns:a16="http://schemas.microsoft.com/office/drawing/2014/main" id="{EAFDA4C0-FD56-46BA-A34A-B01849F83277}"/>
                </a:ext>
              </a:extLst>
            </p:cNvPr>
            <p:cNvSpPr txBox="1"/>
            <p:nvPr/>
          </p:nvSpPr>
          <p:spPr>
            <a:xfrm>
              <a:off x="9170729" y="3133602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3" name="텍스트 상자 172">
              <a:extLst>
                <a:ext uri="{FF2B5EF4-FFF2-40B4-BE49-F238E27FC236}">
                  <a16:creationId xmlns:a16="http://schemas.microsoft.com/office/drawing/2014/main" id="{F8D4BD7B-1234-4DD0-A923-E8EC62958E91}"/>
                </a:ext>
              </a:extLst>
            </p:cNvPr>
            <p:cNvSpPr txBox="1"/>
            <p:nvPr/>
          </p:nvSpPr>
          <p:spPr>
            <a:xfrm>
              <a:off x="9170730" y="331692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 title="오늘 플래그 아이콘">
            <a:extLst>
              <a:ext uri="{FF2B5EF4-FFF2-40B4-BE49-F238E27FC236}">
                <a16:creationId xmlns:a16="http://schemas.microsoft.com/office/drawing/2014/main" id="{E713AA15-D031-498E-B4D1-7ADA659919F7}"/>
              </a:ext>
            </a:extLst>
          </p:cNvPr>
          <p:cNvGrpSpPr/>
          <p:nvPr/>
        </p:nvGrpSpPr>
        <p:grpSpPr>
          <a:xfrm>
            <a:off x="10298196" y="2129570"/>
            <a:ext cx="407673" cy="407673"/>
            <a:chOff x="10636741" y="2652807"/>
            <a:chExt cx="296963" cy="296963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76ADC4C-BFA7-4416-9A82-F3146E0D12B3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179" name="그래픽 178" title="플래그 아이콘">
              <a:extLst>
                <a:ext uri="{FF2B5EF4-FFF2-40B4-BE49-F238E27FC236}">
                  <a16:creationId xmlns:a16="http://schemas.microsoft.com/office/drawing/2014/main" id="{FC771D7E-8127-4A74-9881-594D8802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pic>
        <p:nvPicPr>
          <p:cNvPr id="183" name="그래픽 182" title="설명선">
            <a:extLst>
              <a:ext uri="{FF2B5EF4-FFF2-40B4-BE49-F238E27FC236}">
                <a16:creationId xmlns:a16="http://schemas.microsoft.com/office/drawing/2014/main" id="{3F72C53C-D2C0-48D2-ACE4-85531F7A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359158" y="2801036"/>
            <a:ext cx="581025" cy="295275"/>
          </a:xfrm>
          <a:prstGeom prst="rect">
            <a:avLst/>
          </a:prstGeom>
        </p:spPr>
      </p:pic>
      <p:grpSp>
        <p:nvGrpSpPr>
          <p:cNvPr id="13" name="그룹 12" title="연도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8481353" y="3119046"/>
            <a:ext cx="3133180" cy="562188"/>
            <a:chOff x="8481353" y="3119046"/>
            <a:chExt cx="3133180" cy="562188"/>
          </a:xfrm>
        </p:grpSpPr>
        <p:cxnSp>
          <p:nvCxnSpPr>
            <p:cNvPr id="132" name="직선 연결선(S) 131" title="Q 줄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(S) 123" title="Q 줄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화살표: 오른쪽 132" title="연도 화살표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5" name="타원 174" title="분기 배경 원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4" name="타원 173" title="분기 배경 원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0" name="타원 169" title="분기 배경 원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7" name="타원 166" title="분기 배경 원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4" name="직선 연결선(S) 53" title="Q 줄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(S) 55" title="Q 줄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텍스트 상자 108" title="분기 번호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텍스트 상자 109" title="분기 번호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텍스트 상자 110" title="분기 번호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텍스트 상자 111" title="분기 번호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2" name="그룹 11" title="연도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5886628" y="3119046"/>
            <a:ext cx="2784204" cy="562188"/>
            <a:chOff x="5886628" y="3119046"/>
            <a:chExt cx="2784204" cy="562188"/>
          </a:xfrm>
        </p:grpSpPr>
        <p:cxnSp>
          <p:nvCxnSpPr>
            <p:cNvPr id="118" name="직선 연결선(S) 117" title="Q 줄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화살표: 오른쪽 184" title="연도 화살표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6" name="타원 165" title="분기 배경 원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5" name="타원 164" title="분기 배경 원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4" name="타원 163" title="분기 배경 원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3" name="타원 162" title="분기 배경 원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0" name="직선 연결선(S) 49" title="Q 줄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(S) 51" title="Q 줄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(S) 52" title="Q 줄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텍스트 상자 104" title="분기 번호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텍스트 상자 105" title="분기 번호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텍스트 상자 106" title="분기 번호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텍스트 상자 107" title="분기 번호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" name="그룹 9" title="연도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3309141" y="3119046"/>
            <a:ext cx="2759196" cy="561751"/>
            <a:chOff x="3309141" y="3119046"/>
            <a:chExt cx="2759196" cy="561751"/>
          </a:xfrm>
        </p:grpSpPr>
        <p:sp>
          <p:nvSpPr>
            <p:cNvPr id="131" name="화살표: 오른쪽 130" title="연도 화살표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2" name="타원 161" title="분기 배경 원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49490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1" name="타원 160" title="분기 배경 원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84587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0" name="타원 159" title="분기 배경 원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20935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9" name="타원 158" title="분기 배경 원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55216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8" name="직선 연결선(S) 37" title="Q 줄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(S) 38" title="Q 줄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(S) 44" title="Q 줄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(S) 46" title="Q 줄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텍스트 상자 100" title="분기 번호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51671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2" name="텍스트 상자 101" title="분기 번호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16422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3" name="텍스트 상자 102" title="분기 번호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81174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4" name="텍스트 상자 103" title="분기 번호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45925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" name="그룹 7" title="연도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791681" y="3119046"/>
            <a:ext cx="2695434" cy="561751"/>
            <a:chOff x="791681" y="3119046"/>
            <a:chExt cx="2695434" cy="561751"/>
          </a:xfrm>
        </p:grpSpPr>
        <p:cxnSp>
          <p:nvCxnSpPr>
            <p:cNvPr id="113" name="직선 연결선(S) 112" title="Q 줄">
              <a:extLst>
                <a:ext uri="{FF2B5EF4-FFF2-40B4-BE49-F238E27FC236}">
                  <a16:creationId xmlns:a16="http://schemas.microsoft.com/office/drawing/2014/main" id="{75F70EA1-B891-4307-896D-A45153BF8E8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화살표: 오른쪽 129" title="연도 화살표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8" name="타원 157" title="분기 배경 원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5" name="타원 144" title="분기 배경 원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타원 133" title="분기 배경 원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타원 25" title="분기 배경 원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0" name="직선 연결선(S) 29" title="Q 줄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(S) 35" title="Q 줄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(S) 36" title="Q 줄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텍스트 상자 71" title="분기 번호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텍스트 상자 72" title="분기 번호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텍스트 상자 73" title="분기 번호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텍스트 상자 74" title="분기 번호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8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차트가 있는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268277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23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표가 있는 두 개의 내용 레이아웃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9711667"/>
              </p:ext>
            </p:extLst>
          </p:nvPr>
        </p:nvGraphicFramePr>
        <p:xfrm>
          <a:off x="609600" y="1677988"/>
          <a:ext cx="538480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85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  <a:endParaRPr lang="en-US" altLang="ko-KR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3148" marR="103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</a:t>
            </a:r>
          </a:p>
        </p:txBody>
      </p:sp>
    </p:spTree>
    <p:extLst>
      <p:ext uri="{BB962C8B-B14F-4D97-AF65-F5344CB8AC3E}">
        <p14:creationId xmlns:p14="http://schemas.microsoft.com/office/powerpoint/2010/main" val="4686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SmartArt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가 있는 두 개의 내용 레이아웃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9" name="내용 개체 틀 8" descr="3개 그룹의 비례, 상호 연관 또는 계층 관계를 보여 주는 피라미드 목록입니다. 각 그룹은 피라미드 배경 위의 직사각형 도형으로 표시됩니다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7634"/>
              </p:ext>
            </p:extLst>
          </p:nvPr>
        </p:nvGraphicFramePr>
        <p:xfrm>
          <a:off x="6197600" y="1677988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8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Graphic spid="9" grpId="0">
        <p:bldAsOne/>
      </p:bldGraphic>
      <p:bldGraphic spid="9" grpId="1">
        <p:bldAsOne/>
      </p:bldGraphic>
    </p:bld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_x0020_Details xmlns="40262f94-9f35-4ac3-9a90-690165a166b7" xsi:nil="true"/>
    <VSO_x0020_item_x0020_id xmlns="40262f94-9f35-4ac3-9a90-690165a166b7" xsi:nil="true"/>
    <Template_x0020_details xmlns="40262f94-9f35-4ac3-9a90-690165a166b7" xsi:nil="true"/>
    <Assetid_x0020_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3A506-BDB9-4197-BEEF-558181206A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F7D72-A1D4-4045-B901-66151A199C68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0E7FA9C2-8664-4E12-B51F-92EA3782B4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52</TotalTime>
  <Words>194</Words>
  <Application>Microsoft Office PowerPoint</Application>
  <PresentationFormat>와이드스크린</PresentationFormat>
  <Paragraphs>95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맑은 고딕</vt:lpstr>
      <vt:lpstr>Arial</vt:lpstr>
      <vt:lpstr>Tw Cen MT</vt:lpstr>
      <vt:lpstr>Wingdings 3</vt:lpstr>
      <vt:lpstr>New_Simple01</vt:lpstr>
      <vt:lpstr>제목 레이아웃</vt:lpstr>
      <vt:lpstr>목록이 있는 제목 및 내용 레이아웃</vt:lpstr>
      <vt:lpstr>기록</vt:lpstr>
      <vt:lpstr>차트가 있는 제목 및 내용 레이아웃</vt:lpstr>
      <vt:lpstr>표가 있는 두 개의 내용 레이아웃</vt:lpstr>
      <vt:lpstr>SmartArt가 있는 두 개의 내용 레이아웃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gongcom2</dc:creator>
  <cp:lastModifiedBy>pc</cp:lastModifiedBy>
  <cp:revision>5</cp:revision>
  <dcterms:created xsi:type="dcterms:W3CDTF">2019-09-08T03:23:37Z</dcterms:created>
  <dcterms:modified xsi:type="dcterms:W3CDTF">2019-09-08T12:36:19Z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