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초등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D-47FF-9409-E266CD4F8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중고등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3D-47FF-9409-E266CD4F89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대학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3D-47FF-9409-E266CD4F8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5740944"/>
        <c:axId val="615740160"/>
      </c:barChart>
      <c:catAx>
        <c:axId val="6157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160"/>
        <c:crosses val="autoZero"/>
        <c:auto val="1"/>
        <c:lblAlgn val="ctr"/>
        <c:lblOffset val="100"/>
        <c:noMultiLvlLbl val="0"/>
      </c:catAx>
      <c:valAx>
        <c:axId val="6157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algun Gothic" panose="020B0503020000020004" pitchFamily="50" charset="-127"/>
          <a:ea typeface="Malgun Gothic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0A2D-1E14-48E9-8C0A-94C3865FDED7}" type="datetime4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2019년 9월 28일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C32C-8AFE-4BF6-BB6C-B2C7F866742C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985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9CD8EF-4C3B-4A96-ABCB-151DEC02EEF6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 smtClean="0"/>
              <a:t>마스터 텍스트 스타일 편집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9AAB867-D93F-4854-8FCE-3FD7AB4BEA1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738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91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0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9DFF-F356-4176-BE20-302C964E207C}" type="datetime4">
              <a:rPr lang="ko-KR" altLang="en-US" smtClean="0"/>
              <a:pPr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A5146F-7E80-4C81-B445-3940FBA44A7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8779-0D4E-49FE-8E3B-8F902ED3481C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A16-DE66-402B-9981-05145747D4C6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160F-90F2-42D3-A732-6A765D7EC6C4}" type="datetime4">
              <a:rPr lang="ko-KR" altLang="en-US" smtClean="0"/>
              <a:pPr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A45-99A6-464B-8E2C-0724429CFB0D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28일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75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66B9-D401-487A-813C-C9B4F2546CE3}" type="datetime4">
              <a:rPr lang="ko-KR" altLang="en-US" noProof="0" smtClean="0"/>
              <a:t>2019년 9월 28일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7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844B-6301-4514-A60F-ED47106B428B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7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28일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1627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609C-3F5B-44A4-8427-96FE8DA10E31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60CF-60EA-4DF8-9578-4387324A9DBA}" type="datetime4">
              <a:rPr lang="ko-KR" altLang="en-US" smtClean="0"/>
              <a:t>2019년 9월 28일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5D13-504F-4A6D-9A1C-AF9335A6D7E2}" type="datetime4">
              <a:rPr lang="ko-KR" altLang="en-US" smtClean="0"/>
              <a:pPr/>
              <a:t>2019년 9월 28일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역사 탐방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00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목 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기록</a:t>
            </a:r>
            <a:endParaRPr lang="en-US" altLang="ko-KR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방문객 현황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인기 장소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4"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제목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텍스트 상자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791680" y="293788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 4" title="중요 시점 텍스트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704589" y="4957881"/>
            <a:ext cx="1294782" cy="727511"/>
            <a:chOff x="1510892" y="3741332"/>
            <a:chExt cx="1294782" cy="727511"/>
          </a:xfrm>
        </p:grpSpPr>
        <p:sp>
          <p:nvSpPr>
            <p:cNvPr id="60" name="텍스트 상자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텍스트 상자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3" name="텍스트 상자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타원 2" title="중요 시점 번호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1148144" y="445709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그래픽 27" title="설명선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33310" y="3915499"/>
            <a:ext cx="581025" cy="295275"/>
          </a:xfrm>
          <a:prstGeom prst="rect">
            <a:avLst/>
          </a:prstGeom>
        </p:spPr>
      </p:pic>
      <p:grpSp>
        <p:nvGrpSpPr>
          <p:cNvPr id="2" name="그룹 2"/>
          <p:cNvGrpSpPr/>
          <p:nvPr/>
        </p:nvGrpSpPr>
        <p:grpSpPr>
          <a:xfrm>
            <a:off x="782971" y="1320024"/>
            <a:ext cx="1294782" cy="1220792"/>
            <a:chOff x="782971" y="1320024"/>
            <a:chExt cx="1294782" cy="1220792"/>
          </a:xfrm>
        </p:grpSpPr>
        <p:grpSp>
          <p:nvGrpSpPr>
            <p:cNvPr id="29" name="그룹 28" descr="중요 시점 텍스트">
              <a:extLst>
                <a:ext uri="{FF2B5EF4-FFF2-40B4-BE49-F238E27FC236}">
                  <a16:creationId xmlns:a16="http://schemas.microsoft.com/office/drawing/2014/main" id="{74D039CB-9CCD-4259-A336-75EB51910395}"/>
                </a:ext>
              </a:extLst>
            </p:cNvPr>
            <p:cNvGrpSpPr/>
            <p:nvPr/>
          </p:nvGrpSpPr>
          <p:grpSpPr>
            <a:xfrm>
              <a:off x="782971" y="1320024"/>
              <a:ext cx="1294782" cy="727651"/>
              <a:chOff x="1067019" y="1174884"/>
              <a:chExt cx="1294782" cy="727651"/>
            </a:xfrm>
          </p:grpSpPr>
          <p:sp>
            <p:nvSpPr>
              <p:cNvPr id="115" name="텍스트 상자 114">
                <a:extLst>
                  <a:ext uri="{FF2B5EF4-FFF2-40B4-BE49-F238E27FC236}">
                    <a16:creationId xmlns:a16="http://schemas.microsoft.com/office/drawing/2014/main" id="{0618AC60-DF13-401B-AC73-91C3F019CB3C}"/>
                  </a:ext>
                </a:extLst>
              </p:cNvPr>
              <p:cNvSpPr txBox="1"/>
              <p:nvPr/>
            </p:nvSpPr>
            <p:spPr>
              <a:xfrm>
                <a:off x="1067019" y="1174884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</a:p>
            </p:txBody>
          </p:sp>
          <p:sp>
            <p:nvSpPr>
              <p:cNvPr id="116" name="텍스트 상자 115">
                <a:extLst>
                  <a:ext uri="{FF2B5EF4-FFF2-40B4-BE49-F238E27FC236}">
                    <a16:creationId xmlns:a16="http://schemas.microsoft.com/office/drawing/2014/main" id="{5938A122-F3F6-4956-953F-D7D83254FFD4}"/>
                  </a:ext>
                </a:extLst>
              </p:cNvPr>
              <p:cNvSpPr txBox="1"/>
              <p:nvPr/>
            </p:nvSpPr>
            <p:spPr>
              <a:xfrm>
                <a:off x="1067019" y="1483340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17" name="텍스트 상자 116">
                <a:extLst>
                  <a:ext uri="{FF2B5EF4-FFF2-40B4-BE49-F238E27FC236}">
                    <a16:creationId xmlns:a16="http://schemas.microsoft.com/office/drawing/2014/main" id="{1F787D19-74CB-4E43-A8E2-2A3F0A45D221}"/>
                  </a:ext>
                </a:extLst>
              </p:cNvPr>
              <p:cNvSpPr txBox="1"/>
              <p:nvPr/>
            </p:nvSpPr>
            <p:spPr>
              <a:xfrm>
                <a:off x="1067020" y="166679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Q2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4" name="타원 113" title="중요 시점 번호">
              <a:extLst>
                <a:ext uri="{FF2B5EF4-FFF2-40B4-BE49-F238E27FC236}">
                  <a16:creationId xmlns:a16="http://schemas.microsoft.com/office/drawing/2014/main" id="{1A9A1384-BB26-4C08-8F02-CABB6507B872}"/>
                </a:ext>
              </a:extLst>
            </p:cNvPr>
            <p:cNvSpPr/>
            <p:nvPr/>
          </p:nvSpPr>
          <p:spPr>
            <a:xfrm>
              <a:off x="1223822" y="2133143"/>
              <a:ext cx="407673" cy="40767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02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76" name="그래픽 175" title="설명선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1282716" y="2801036"/>
            <a:ext cx="581025" cy="295275"/>
          </a:xfrm>
          <a:prstGeom prst="rect">
            <a:avLst/>
          </a:prstGeom>
        </p:spPr>
      </p:pic>
      <p:sp>
        <p:nvSpPr>
          <p:cNvPr id="196" name="텍스트 상자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3382576" y="294007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" name="그룹 3"/>
          <p:cNvGrpSpPr/>
          <p:nvPr/>
        </p:nvGrpSpPr>
        <p:grpSpPr>
          <a:xfrm>
            <a:off x="3328903" y="4434293"/>
            <a:ext cx="1294782" cy="1251099"/>
            <a:chOff x="3328903" y="4434293"/>
            <a:chExt cx="1294782" cy="1251099"/>
          </a:xfrm>
        </p:grpSpPr>
        <p:grpSp>
          <p:nvGrpSpPr>
            <p:cNvPr id="120" name="그룹 119" title="중요 시점 텍스트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328903" y="4957881"/>
              <a:ext cx="1294782" cy="727511"/>
              <a:chOff x="2110555" y="2162177"/>
              <a:chExt cx="1294782" cy="727511"/>
            </a:xfrm>
          </p:grpSpPr>
          <p:sp>
            <p:nvSpPr>
              <p:cNvPr id="121" name="텍스트 상자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2" name="텍스트 상자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3" name="텍스트 상자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9" name="타원 118" title="중요 시점 번호">
              <a:extLst>
                <a:ext uri="{FF2B5EF4-FFF2-40B4-BE49-F238E27FC236}">
                  <a16:creationId xmlns:a16="http://schemas.microsoft.com/office/drawing/2014/main" id="{F22CCCBA-CDC5-467B-9BDA-06FB3DB21606}"/>
                </a:ext>
              </a:extLst>
            </p:cNvPr>
            <p:cNvSpPr/>
            <p:nvPr/>
          </p:nvSpPr>
          <p:spPr>
            <a:xfrm>
              <a:off x="3763749" y="4434293"/>
              <a:ext cx="407673" cy="4076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03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57" name="그래픽 156" title="설명선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08784" y="3926541"/>
            <a:ext cx="581025" cy="295275"/>
          </a:xfrm>
          <a:prstGeom prst="rect">
            <a:avLst/>
          </a:prstGeom>
        </p:spPr>
      </p:pic>
      <p:sp>
        <p:nvSpPr>
          <p:cNvPr id="197" name="텍스트 상자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5963110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6" name="그룹 125" title="중요 시점 텍스트">
            <a:extLst>
              <a:ext uri="{FF2B5EF4-FFF2-40B4-BE49-F238E27FC236}">
                <a16:creationId xmlns:a16="http://schemas.microsoft.com/office/drawing/2014/main" id="{30D4AD55-D74E-4057-8205-0BB7AF65D59C}"/>
              </a:ext>
            </a:extLst>
          </p:cNvPr>
          <p:cNvGrpSpPr/>
          <p:nvPr/>
        </p:nvGrpSpPr>
        <p:grpSpPr>
          <a:xfrm>
            <a:off x="5909482" y="4957881"/>
            <a:ext cx="1294782" cy="727511"/>
            <a:chOff x="2110555" y="2162177"/>
            <a:chExt cx="1294782" cy="727511"/>
          </a:xfrm>
        </p:grpSpPr>
        <p:sp>
          <p:nvSpPr>
            <p:cNvPr id="127" name="텍스트 상자 126">
              <a:extLst>
                <a:ext uri="{FF2B5EF4-FFF2-40B4-BE49-F238E27FC236}">
                  <a16:creationId xmlns:a16="http://schemas.microsoft.com/office/drawing/2014/main" id="{6B7D43BB-DF0D-41B0-9DCD-3549C3FB8A5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텍스트 상자 127">
              <a:extLst>
                <a:ext uri="{FF2B5EF4-FFF2-40B4-BE49-F238E27FC236}">
                  <a16:creationId xmlns:a16="http://schemas.microsoft.com/office/drawing/2014/main" id="{7B949DD4-F133-4914-993B-74E4AD3B4E58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텍스트 상자 128">
              <a:extLst>
                <a:ext uri="{FF2B5EF4-FFF2-40B4-BE49-F238E27FC236}">
                  <a16:creationId xmlns:a16="http://schemas.microsoft.com/office/drawing/2014/main" id="{6D927FF9-1D2E-45C4-8E56-48722A1734B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5" name="타원 124" title="중요 시점 번호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6352338" y="4434293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0" name="그래픽 179" title="설명선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112304" y="3936872"/>
            <a:ext cx="581025" cy="295275"/>
          </a:xfrm>
          <a:prstGeom prst="rect">
            <a:avLst/>
          </a:prstGeom>
        </p:spPr>
      </p:pic>
      <p:grpSp>
        <p:nvGrpSpPr>
          <p:cNvPr id="4" name="그룹 5"/>
          <p:cNvGrpSpPr/>
          <p:nvPr/>
        </p:nvGrpSpPr>
        <p:grpSpPr>
          <a:xfrm>
            <a:off x="5984346" y="1320024"/>
            <a:ext cx="1294782" cy="1217219"/>
            <a:chOff x="5984346" y="1320024"/>
            <a:chExt cx="1294782" cy="1217219"/>
          </a:xfrm>
        </p:grpSpPr>
        <p:grpSp>
          <p:nvGrpSpPr>
            <p:cNvPr id="135" name="그룹 134" title="중요 시점 텍스트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5984346" y="1320024"/>
              <a:ext cx="1294782" cy="727511"/>
              <a:chOff x="2110555" y="2162177"/>
              <a:chExt cx="1294782" cy="727511"/>
            </a:xfrm>
          </p:grpSpPr>
          <p:sp>
            <p:nvSpPr>
              <p:cNvPr id="136" name="텍스트 상자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7" name="텍스트 상자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8" name="텍스트 상자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78" name="타원 177" title="중요 시점 번호">
              <a:extLst>
                <a:ext uri="{FF2B5EF4-FFF2-40B4-BE49-F238E27FC236}">
                  <a16:creationId xmlns:a16="http://schemas.microsoft.com/office/drawing/2014/main" id="{57FD3253-8DFB-461E-96B1-F96558E6CA00}"/>
                </a:ext>
              </a:extLst>
            </p:cNvPr>
            <p:cNvSpPr/>
            <p:nvPr/>
          </p:nvSpPr>
          <p:spPr>
            <a:xfrm>
              <a:off x="6427901" y="2129570"/>
              <a:ext cx="407673" cy="4076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05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1" name="그래픽 180" title="설명선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466252" y="2801036"/>
            <a:ext cx="581025" cy="295275"/>
          </a:xfrm>
          <a:prstGeom prst="rect">
            <a:avLst/>
          </a:prstGeom>
        </p:spPr>
      </p:pic>
      <p:sp>
        <p:nvSpPr>
          <p:cNvPr id="198" name="텍스트 상자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8552678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타원 139" title="중요 시점 번호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8917851" y="4434292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1" name="그룹 140" title="중요 시점 텍스트">
            <a:extLst>
              <a:ext uri="{FF2B5EF4-FFF2-40B4-BE49-F238E27FC236}">
                <a16:creationId xmlns:a16="http://schemas.microsoft.com/office/drawing/2014/main" id="{DA11B626-9DDC-4EF3-B78A-12990E1BD9AF}"/>
              </a:ext>
            </a:extLst>
          </p:cNvPr>
          <p:cNvGrpSpPr/>
          <p:nvPr/>
        </p:nvGrpSpPr>
        <p:grpSpPr>
          <a:xfrm>
            <a:off x="8481352" y="4957881"/>
            <a:ext cx="1294782" cy="727511"/>
            <a:chOff x="2110555" y="2162177"/>
            <a:chExt cx="1294782" cy="727511"/>
          </a:xfrm>
        </p:grpSpPr>
        <p:sp>
          <p:nvSpPr>
            <p:cNvPr id="142" name="텍스트 상자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3" name="텍스트 상자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4" name="텍스트 상자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4" name="그래픽 183" title="설명선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683538" y="3936872"/>
            <a:ext cx="581025" cy="295275"/>
          </a:xfrm>
          <a:prstGeom prst="rect">
            <a:avLst/>
          </a:prstGeom>
        </p:spPr>
      </p:pic>
      <p:grpSp>
        <p:nvGrpSpPr>
          <p:cNvPr id="148" name="그룹 147" title="중요 시점 텍스트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8508848" y="1320024"/>
            <a:ext cx="1294782" cy="727511"/>
            <a:chOff x="2110555" y="2162177"/>
            <a:chExt cx="1294782" cy="727511"/>
          </a:xfrm>
        </p:grpSpPr>
        <p:sp>
          <p:nvSpPr>
            <p:cNvPr id="149" name="텍스트 상자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0" name="텍스트 상자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1" name="텍스트 상자 150">
              <a:extLst>
                <a:ext uri="{FF2B5EF4-FFF2-40B4-BE49-F238E27FC236}">
                  <a16:creationId xmlns:a16="http://schemas.microsoft.com/office/drawing/2014/main" id="{AB7484FD-5AD7-4257-834F-A126B3AE4A02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47" name="타원 146" title="중요 시점 번호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8954928" y="21264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2" name="그래픽 181" title="설명선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056844" y="2801036"/>
            <a:ext cx="581025" cy="295275"/>
          </a:xfrm>
          <a:prstGeom prst="rect">
            <a:avLst/>
          </a:prstGeom>
        </p:spPr>
      </p:pic>
      <p:grpSp>
        <p:nvGrpSpPr>
          <p:cNvPr id="7" name="그룹 6" title="중요 시점 텍스트">
            <a:extLst>
              <a:ext uri="{FF2B5EF4-FFF2-40B4-BE49-F238E27FC236}">
                <a16:creationId xmlns:a16="http://schemas.microsoft.com/office/drawing/2014/main" id="{2E40B69F-E4C9-4DED-888B-1050168560DD}"/>
              </a:ext>
            </a:extLst>
          </p:cNvPr>
          <p:cNvGrpSpPr/>
          <p:nvPr/>
        </p:nvGrpSpPr>
        <p:grpSpPr>
          <a:xfrm>
            <a:off x="9872059" y="1320024"/>
            <a:ext cx="1294782" cy="727511"/>
            <a:chOff x="9170729" y="2825146"/>
            <a:chExt cx="1294782" cy="727511"/>
          </a:xfrm>
        </p:grpSpPr>
        <p:sp>
          <p:nvSpPr>
            <p:cNvPr id="171" name="텍스트 상자 170">
              <a:extLst>
                <a:ext uri="{FF2B5EF4-FFF2-40B4-BE49-F238E27FC236}">
                  <a16:creationId xmlns:a16="http://schemas.microsoft.com/office/drawing/2014/main" id="{C6BE5CCB-4A76-4742-8A19-CAE34808F36D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오늘​​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2" name="텍스트 상자 171">
              <a:extLst>
                <a:ext uri="{FF2B5EF4-FFF2-40B4-BE49-F238E27FC236}">
                  <a16:creationId xmlns:a16="http://schemas.microsoft.com/office/drawing/2014/main" id="{EAFDA4C0-FD56-46BA-A34A-B01849F83277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3" name="텍스트 상자 172">
              <a:extLst>
                <a:ext uri="{FF2B5EF4-FFF2-40B4-BE49-F238E27FC236}">
                  <a16:creationId xmlns:a16="http://schemas.microsoft.com/office/drawing/2014/main" id="{F8D4BD7B-1234-4DD0-A923-E8EC62958E91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 title="오늘 플래그 아이콘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10298196" y="2129570"/>
            <a:ext cx="407673" cy="407673"/>
            <a:chOff x="10636741" y="2652807"/>
            <a:chExt cx="296963" cy="296963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179" name="그래픽 178" title="플래그 아이콘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83" name="그래픽 182" title="설명선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10359158" y="2801036"/>
            <a:ext cx="581025" cy="295275"/>
          </a:xfrm>
          <a:prstGeom prst="rect">
            <a:avLst/>
          </a:prstGeom>
        </p:spPr>
      </p:pic>
      <p:grpSp>
        <p:nvGrpSpPr>
          <p:cNvPr id="13" name="그룹 12" title="연도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8481353" y="3119046"/>
            <a:ext cx="3133180" cy="562188"/>
            <a:chOff x="8481353" y="3119046"/>
            <a:chExt cx="3133180" cy="562188"/>
          </a:xfrm>
        </p:grpSpPr>
        <p:cxnSp>
          <p:nvCxnSpPr>
            <p:cNvPr id="132" name="직선 연결선(S) 131" title="Q 줄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(S) 123" title="Q 줄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화살표: 오른쪽 132" title="연도 화살표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5" name="타원 174" title="분기 배경 원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4" name="타원 173" title="분기 배경 원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0" name="타원 169" title="분기 배경 원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7" name="타원 166" title="분기 배경 원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4" name="직선 연결선(S) 53" title="Q 줄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(S) 55" title="Q 줄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텍스트 상자 108" title="분기 번호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텍스트 상자 109" title="분기 번호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텍스트 상자 110" title="분기 번호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텍스트 상자 111" title="분기 번호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" name="그룹 11" title="연도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5886628" y="3119046"/>
            <a:ext cx="2784204" cy="562188"/>
            <a:chOff x="5886628" y="3119046"/>
            <a:chExt cx="2784204" cy="562188"/>
          </a:xfrm>
        </p:grpSpPr>
        <p:cxnSp>
          <p:nvCxnSpPr>
            <p:cNvPr id="118" name="직선 연결선(S) 117" title="Q 줄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화살표: 오른쪽 184" title="연도 화살표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6" name="타원 165" title="분기 배경 원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5" name="타원 164" title="분기 배경 원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4" name="타원 163" title="분기 배경 원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3" name="타원 162" title="분기 배경 원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0" name="직선 연결선(S) 49" title="Q 줄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(S) 51" title="Q 줄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(S) 52" title="Q 줄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텍스트 상자 104" title="분기 번호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텍스트 상자 105" title="분기 번호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텍스트 상자 106" title="분기 번호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텍스트 상자 107" title="분기 번호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그룹 9" title="연도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3309141" y="3119046"/>
            <a:ext cx="2759196" cy="561751"/>
            <a:chOff x="3309141" y="3119046"/>
            <a:chExt cx="2759196" cy="561751"/>
          </a:xfrm>
        </p:grpSpPr>
        <p:sp>
          <p:nvSpPr>
            <p:cNvPr id="131" name="화살표: 오른쪽 130" title="연도 화살표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타원 161" title="분기 배경 원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1" name="타원 160" title="분기 배경 원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0" name="타원 159" title="분기 배경 원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9" name="타원 158" title="분기 배경 원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8" name="직선 연결선(S) 37" title="Q 줄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(S) 38" title="Q 줄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(S) 44" title="Q 줄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(S) 46" title="Q 줄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텍스트 상자 100" title="분기 번호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2" name="텍스트 상자 101" title="분기 번호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3" name="텍스트 상자 102" title="분기 번호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4" name="텍스트 상자 103" title="분기 번호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" name="그룹 7" title="연도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791681" y="3119046"/>
            <a:ext cx="2695434" cy="561751"/>
            <a:chOff x="791681" y="3119046"/>
            <a:chExt cx="2695434" cy="561751"/>
          </a:xfrm>
        </p:grpSpPr>
        <p:cxnSp>
          <p:nvCxnSpPr>
            <p:cNvPr id="113" name="직선 연결선(S) 112" title="Q 줄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화살표: 오른쪽 129" title="연도 화살표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8" name="타원 157" title="분기 배경 원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5" name="타원 144" title="분기 배경 원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타원 133" title="분기 배경 원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타원 25" title="분기 배경 원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0" name="직선 연결선(S) 29" title="Q 줄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(S) 35" title="Q 줄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 title="Q 줄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텍스트 상자 71" title="분기 번호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텍스트 상자 72" title="분기 번호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텍스트 상자 73" title="분기 번호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텍스트 상자 74" title="분기 번호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8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방문객 현황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7001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3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인기 장소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1709683" y="2035378"/>
            <a:ext cx="5384800" cy="4525963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중앙 도서관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중앙 박물관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독립 기념관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6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_x0020_Details xmlns="40262f94-9f35-4ac3-9a90-690165a166b7" xsi:nil="true"/>
    <VSO_x0020_item_x0020_id xmlns="40262f94-9f35-4ac3-9a90-690165a166b7" xsi:nil="true"/>
    <Template_x0020_details xmlns="40262f94-9f35-4ac3-9a90-690165a166b7" xsi:nil="true"/>
    <Assetid_x0020_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7FA9C2-8664-4E12-B51F-92EA3782B4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3F7D72-A1D4-4045-B901-66151A199C68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03A506-BDB9-4197-BEEF-558181206A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62</TotalTime>
  <Words>111</Words>
  <Application>Microsoft Office PowerPoint</Application>
  <PresentationFormat>와이드스크린</PresentationFormat>
  <Paragraphs>68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맑은 고딕</vt:lpstr>
      <vt:lpstr>Arial</vt:lpstr>
      <vt:lpstr>Tw Cen MT</vt:lpstr>
      <vt:lpstr>Wingdings 3</vt:lpstr>
      <vt:lpstr>New_Simple01</vt:lpstr>
      <vt:lpstr>역사 탐방</vt:lpstr>
      <vt:lpstr>목 차</vt:lpstr>
      <vt:lpstr>기록</vt:lpstr>
      <vt:lpstr>방문객 현황</vt:lpstr>
      <vt:lpstr>인기 장소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gongcom2</dc:creator>
  <cp:lastModifiedBy>Windows 사용자</cp:lastModifiedBy>
  <cp:revision>8</cp:revision>
  <dcterms:created xsi:type="dcterms:W3CDTF">2019-09-08T03:23:37Z</dcterms:created>
  <dcterms:modified xsi:type="dcterms:W3CDTF">2019-09-28T02:58:06Z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