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61" r:id="rId7"/>
    <p:sldId id="259" r:id="rId8"/>
    <p:sldId id="265" r:id="rId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5" autoAdjust="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noProof="0" dirty="0"/>
              <a:t>연령대별 </a:t>
            </a:r>
            <a:r>
              <a:rPr lang="ko-KR" altLang="en-US" noProof="0" dirty="0" smtClean="0"/>
              <a:t>오락 그룹</a:t>
            </a:r>
            <a:endParaRPr lang="ko-KR" altLang="en-US" noProof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50세 이상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뱃놀이</c:v>
                </c:pt>
                <c:pt idx="1">
                  <c:v>낚시</c:v>
                </c:pt>
                <c:pt idx="2">
                  <c:v>하이킹</c:v>
                </c:pt>
                <c:pt idx="3">
                  <c:v>캠핑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4.4000000000000004</c:v>
                </c:pt>
                <c:pt idx="2">
                  <c:v>1.8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6-4A3C-8DBD-4AB7BEE87D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35~50세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뱃놀이</c:v>
                </c:pt>
                <c:pt idx="1">
                  <c:v>낚시</c:v>
                </c:pt>
                <c:pt idx="2">
                  <c:v>하이킹</c:v>
                </c:pt>
                <c:pt idx="3">
                  <c:v>캠핑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3.8</c:v>
                </c:pt>
                <c:pt idx="2">
                  <c:v>3.5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D6-4A3C-8DBD-4AB7BEE87D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18~34세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뱃놀이</c:v>
                </c:pt>
                <c:pt idx="1">
                  <c:v>낚시</c:v>
                </c:pt>
                <c:pt idx="2">
                  <c:v>하이킹</c:v>
                </c:pt>
                <c:pt idx="3">
                  <c:v>캠핑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D6-4A3C-8DBD-4AB7BEE87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170080"/>
        <c:axId val="978163520"/>
      </c:radarChart>
      <c:catAx>
        <c:axId val="978170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978163520"/>
        <c:crosses val="autoZero"/>
        <c:auto val="1"/>
        <c:lblAlgn val="ctr"/>
        <c:lblOffset val="100"/>
        <c:noMultiLvlLbl val="0"/>
      </c:catAx>
      <c:valAx>
        <c:axId val="978163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817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5.svg"/><Relationship Id="rId1" Type="http://schemas.openxmlformats.org/officeDocument/2006/relationships/image" Target="../media/image11.png"/><Relationship Id="rId6" Type="http://schemas.openxmlformats.org/officeDocument/2006/relationships/image" Target="../media/image19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5.svg"/><Relationship Id="rId1" Type="http://schemas.openxmlformats.org/officeDocument/2006/relationships/image" Target="../media/image11.png"/><Relationship Id="rId6" Type="http://schemas.openxmlformats.org/officeDocument/2006/relationships/image" Target="../media/image19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LeafLabelList" loCatId="other" qsTypeId="urn:microsoft.com/office/officeart/2005/8/quickstyle/simple1" qsCatId="simple" csTypeId="urn:microsoft.com/office/officeart/2018/5/colors/Iconchunking_coloredoutline_accent6_2" csCatId="accent6" phldr="1"/>
      <dgm:spPr/>
    </dgm:pt>
    <dgm:pt modelId="{4AF52931-E4CA-4429-AACB-B8747CDB2409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sz="28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뱃놀이</a:t>
          </a: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ko-KR" altLang="en-US" sz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ko-KR" altLang="en-US" sz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1BEB84D-9A77-49C6-9301-B3359FCAC75F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sz="28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낚시</a:t>
          </a: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ko-KR" altLang="en-US" sz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ko-KR" altLang="en-US" sz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FF9359E-E9B1-4B73-BACC-2C7988765B16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sz="28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하이킹</a:t>
          </a: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ko-KR" altLang="en-US" sz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ko-KR" altLang="en-US" sz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AFE638F-36D6-4911-9B36-0CC5BF3BD407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sz="28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캠핑</a:t>
          </a:r>
        </a:p>
      </dgm:t>
    </dgm:pt>
    <dgm:pt modelId="{3A1006B0-FE9A-4A00-BAA1-C4B4B84B17E3}" type="parTrans" cxnId="{38549DC9-EC73-4D2E-828B-94CD83663F4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2B668B4-62EB-4519-847C-4AFE43EAF6C3}" type="sibTrans" cxnId="{38549DC9-EC73-4D2E-828B-94CD83663F4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DCEDC9E-2BBE-4B13-85C6-25B55D9517CB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2F3CB3D4-6110-4E3B-B29C-2EFFF073C88B}" type="pres">
      <dgm:prSet presAssocID="{4AF52931-E4CA-4429-AACB-B8747CDB2409}" presName="compNode" presStyleCnt="0"/>
      <dgm:spPr/>
    </dgm:pt>
    <dgm:pt modelId="{BBDAE4D6-8728-41E4-98B1-891A3D29A33C}" type="pres">
      <dgm:prSet presAssocID="{4AF52931-E4CA-4429-AACB-B8747CDB2409}" presName="iconBgRect" presStyleLbl="bgShp" presStyleIdx="0" presStyleCnt="4"/>
      <dgm:spPr>
        <a:prstGeom prst="ellipse">
          <a:avLst/>
        </a:prstGeom>
        <a:solidFill>
          <a:schemeClr val="accent6"/>
        </a:solidFill>
      </dgm:spPr>
    </dgm:pt>
    <dgm:pt modelId="{6C04AA8A-4E6A-4C7C-A10B-573E7A4C90D6}" type="pres">
      <dgm:prSet presAssocID="{4AF52931-E4CA-4429-AACB-B8747CDB24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t Launch"/>
        </a:ext>
      </dgm:extLst>
    </dgm:pt>
    <dgm:pt modelId="{17D77759-7D82-4E17-B9A7-43F8639F443F}" type="pres">
      <dgm:prSet presAssocID="{4AF52931-E4CA-4429-AACB-B8747CDB2409}" presName="spaceRect" presStyleCnt="0"/>
      <dgm:spPr/>
    </dgm:pt>
    <dgm:pt modelId="{5604E8E8-2AE9-4E5B-A515-628D6C121290}" type="pres">
      <dgm:prSet presAssocID="{4AF52931-E4CA-4429-AACB-B8747CDB2409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A04F08-7EC2-4646-89B3-64B4606C816B}" type="pres">
      <dgm:prSet presAssocID="{D86AF01C-9CBC-41F8-9354-48CD82BDFDC9}" presName="sibTrans" presStyleCnt="0"/>
      <dgm:spPr/>
    </dgm:pt>
    <dgm:pt modelId="{237DD957-E4EB-4B43-AF4D-8A41876E4EC0}" type="pres">
      <dgm:prSet presAssocID="{81BEB84D-9A77-49C6-9301-B3359FCAC75F}" presName="compNode" presStyleCnt="0"/>
      <dgm:spPr/>
    </dgm:pt>
    <dgm:pt modelId="{8B29F631-C63A-456F-A296-DA5848D4CE43}" type="pres">
      <dgm:prSet presAssocID="{81BEB84D-9A77-49C6-9301-B3359FCAC75F}" presName="iconBgRect" presStyleLbl="bgShp" presStyleIdx="1" presStyleCnt="4"/>
      <dgm:spPr>
        <a:prstGeom prst="ellipse">
          <a:avLst/>
        </a:prstGeom>
        <a:solidFill>
          <a:schemeClr val="accent6"/>
        </a:solidFill>
      </dgm:spPr>
    </dgm:pt>
    <dgm:pt modelId="{03CA1DB8-563D-42C2-9ECB-7DA4809C17A3}" type="pres">
      <dgm:prSet presAssocID="{81BEB84D-9A77-49C6-9301-B3359FCAC75F}" presName="iconRect" presStyleLbl="node1" presStyleIdx="1" presStyleCnt="4" custLinFactNeighborY="-62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shing"/>
        </a:ext>
      </dgm:extLst>
    </dgm:pt>
    <dgm:pt modelId="{AD197CA8-93AB-4F0E-B520-511631F4D8B8}" type="pres">
      <dgm:prSet presAssocID="{81BEB84D-9A77-49C6-9301-B3359FCAC75F}" presName="spaceRect" presStyleCnt="0"/>
      <dgm:spPr/>
    </dgm:pt>
    <dgm:pt modelId="{7D3B427C-987F-4B7E-BE3B-73FEB77819BC}" type="pres">
      <dgm:prSet presAssocID="{81BEB84D-9A77-49C6-9301-B3359FCAC75F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7E587C-FACC-4858-A6DA-6EA998DD8715}" type="pres">
      <dgm:prSet presAssocID="{5D260F18-25D2-4074-87F1-7E78DDA61C58}" presName="sibTrans" presStyleCnt="0"/>
      <dgm:spPr/>
    </dgm:pt>
    <dgm:pt modelId="{222CEB39-163F-4F9B-BCBE-346709B55E22}" type="pres">
      <dgm:prSet presAssocID="{BFF9359E-E9B1-4B73-BACC-2C7988765B16}" presName="compNode" presStyleCnt="0"/>
      <dgm:spPr/>
    </dgm:pt>
    <dgm:pt modelId="{07E4A1AD-36DC-4A23-9BC0-0F8F3A2AD2D1}" type="pres">
      <dgm:prSet presAssocID="{BFF9359E-E9B1-4B73-BACC-2C7988765B16}" presName="iconBgRect" presStyleLbl="bgShp" presStyleIdx="2" presStyleCnt="4"/>
      <dgm:spPr>
        <a:prstGeom prst="ellipse">
          <a:avLst/>
        </a:prstGeom>
        <a:solidFill>
          <a:schemeClr val="accent6"/>
        </a:solidFill>
      </dgm:spPr>
    </dgm:pt>
    <dgm:pt modelId="{3A85B2B9-7EB2-484B-86BA-4C78DCBBA866}" type="pres">
      <dgm:prSet presAssocID="{BFF9359E-E9B1-4B73-BACC-2C7988765B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8FEA48E3-8698-4C54-A250-8D38A262E614}" type="pres">
      <dgm:prSet presAssocID="{BFF9359E-E9B1-4B73-BACC-2C7988765B16}" presName="spaceRect" presStyleCnt="0"/>
      <dgm:spPr/>
    </dgm:pt>
    <dgm:pt modelId="{6517450F-BE8C-4E73-903A-9401129B38D4}" type="pres">
      <dgm:prSet presAssocID="{BFF9359E-E9B1-4B73-BACC-2C7988765B16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EEE19C-1378-446D-BC06-32D8A6095B8E}" type="pres">
      <dgm:prSet presAssocID="{1CEF1965-C516-4C44-BAE3-2FA3F5116930}" presName="sibTrans" presStyleCnt="0"/>
      <dgm:spPr/>
    </dgm:pt>
    <dgm:pt modelId="{377044C0-8EB2-4993-8220-70588CDA4726}" type="pres">
      <dgm:prSet presAssocID="{DAFE638F-36D6-4911-9B36-0CC5BF3BD407}" presName="compNode" presStyleCnt="0"/>
      <dgm:spPr/>
    </dgm:pt>
    <dgm:pt modelId="{75A1EB19-BB14-40F0-AFCA-0B9E081B2C76}" type="pres">
      <dgm:prSet presAssocID="{DAFE638F-36D6-4911-9B36-0CC5BF3BD407}" presName="iconBgRect" presStyleLbl="bgShp" presStyleIdx="3" presStyleCnt="4"/>
      <dgm:spPr>
        <a:xfrm>
          <a:off x="8068682" y="640688"/>
          <a:ext cx="1256817" cy="1256817"/>
        </a:xfrm>
        <a:prstGeom prst="ellipse">
          <a:avLst/>
        </a:prstGeom>
        <a:solidFill>
          <a:srgbClr val="33CCCC"/>
        </a:solidFill>
        <a:ln>
          <a:noFill/>
        </a:ln>
        <a:effectLst/>
      </dgm:spPr>
    </dgm:pt>
    <dgm:pt modelId="{6909F824-0B2A-4904-9CAF-C073D6314DEE}" type="pres">
      <dgm:prSet presAssocID="{DAFE638F-36D6-4911-9B36-0CC5BF3BD4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145E7099-3829-4E57-920E-97DCC935E3C1}" type="pres">
      <dgm:prSet presAssocID="{DAFE638F-36D6-4911-9B36-0CC5BF3BD407}" presName="spaceRect" presStyleCnt="0"/>
      <dgm:spPr/>
    </dgm:pt>
    <dgm:pt modelId="{D4B6E6DE-7A7F-4D29-B5A0-514A118BD8DD}" type="pres">
      <dgm:prSet presAssocID="{DAFE638F-36D6-4911-9B36-0CC5BF3BD407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EFD18B1E-78A7-4EAB-9A46-311A15142979}" type="presOf" srcId="{DAFE638F-36D6-4911-9B36-0CC5BF3BD407}" destId="{D4B6E6DE-7A7F-4D29-B5A0-514A118BD8DD}" srcOrd="0" destOrd="0" presId="urn:microsoft.com/office/officeart/2018/5/layout/IconLeafLabelList"/>
    <dgm:cxn modelId="{26C4DEC0-D85B-4744-BC35-CD6E003DE9DA}" type="presOf" srcId="{4AF52931-E4CA-4429-AACB-B8747CDB2409}" destId="{5604E8E8-2AE9-4E5B-A515-628D6C121290}" srcOrd="0" destOrd="0" presId="urn:microsoft.com/office/officeart/2018/5/layout/IconLeafLabelList"/>
    <dgm:cxn modelId="{A7DEFA91-52A5-4CED-A89E-F2376FE0F3E5}" type="presOf" srcId="{C7720856-93F0-4CC7-B7FD-2466914A11D4}" destId="{7DCEDC9E-2BBE-4B13-85C6-25B55D9517CB}" srcOrd="0" destOrd="0" presId="urn:microsoft.com/office/officeart/2018/5/layout/IconLeafLabel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4C787D3D-C70A-4B04-9021-0CAC1F7BEF44}" type="presOf" srcId="{81BEB84D-9A77-49C6-9301-B3359FCAC75F}" destId="{7D3B427C-987F-4B7E-BE3B-73FEB77819BC}" srcOrd="0" destOrd="0" presId="urn:microsoft.com/office/officeart/2018/5/layout/IconLeafLabelList"/>
    <dgm:cxn modelId="{38549DC9-EC73-4D2E-828B-94CD83663F41}" srcId="{C7720856-93F0-4CC7-B7FD-2466914A11D4}" destId="{DAFE638F-36D6-4911-9B36-0CC5BF3BD407}" srcOrd="3" destOrd="0" parTransId="{3A1006B0-FE9A-4A00-BAA1-C4B4B84B17E3}" sibTransId="{32B668B4-62EB-4519-847C-4AFE43EAF6C3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179EC342-8628-41E3-9279-E6AFBC6A7904}" type="presOf" srcId="{BFF9359E-E9B1-4B73-BACC-2C7988765B16}" destId="{6517450F-BE8C-4E73-903A-9401129B38D4}" srcOrd="0" destOrd="0" presId="urn:microsoft.com/office/officeart/2018/5/layout/IconLeafLabelList"/>
    <dgm:cxn modelId="{2E8E7B0A-629E-483D-A5BA-D690D15069F8}" type="presParOf" srcId="{7DCEDC9E-2BBE-4B13-85C6-25B55D9517CB}" destId="{2F3CB3D4-6110-4E3B-B29C-2EFFF073C88B}" srcOrd="0" destOrd="0" presId="urn:microsoft.com/office/officeart/2018/5/layout/IconLeafLabelList"/>
    <dgm:cxn modelId="{39FEBFA8-8496-4728-84AE-4B6AADF17BB3}" type="presParOf" srcId="{2F3CB3D4-6110-4E3B-B29C-2EFFF073C88B}" destId="{BBDAE4D6-8728-41E4-98B1-891A3D29A33C}" srcOrd="0" destOrd="0" presId="urn:microsoft.com/office/officeart/2018/5/layout/IconLeafLabelList"/>
    <dgm:cxn modelId="{1B7DA83A-DB9E-46BF-AF2C-083CB993E4DA}" type="presParOf" srcId="{2F3CB3D4-6110-4E3B-B29C-2EFFF073C88B}" destId="{6C04AA8A-4E6A-4C7C-A10B-573E7A4C90D6}" srcOrd="1" destOrd="0" presId="urn:microsoft.com/office/officeart/2018/5/layout/IconLeafLabelList"/>
    <dgm:cxn modelId="{FDAFF244-352F-4FF5-8584-F65F382A4EE6}" type="presParOf" srcId="{2F3CB3D4-6110-4E3B-B29C-2EFFF073C88B}" destId="{17D77759-7D82-4E17-B9A7-43F8639F443F}" srcOrd="2" destOrd="0" presId="urn:microsoft.com/office/officeart/2018/5/layout/IconLeafLabelList"/>
    <dgm:cxn modelId="{3FC03919-CE5A-4815-B913-A522C8C99053}" type="presParOf" srcId="{2F3CB3D4-6110-4E3B-B29C-2EFFF073C88B}" destId="{5604E8E8-2AE9-4E5B-A515-628D6C121290}" srcOrd="3" destOrd="0" presId="urn:microsoft.com/office/officeart/2018/5/layout/IconLeafLabelList"/>
    <dgm:cxn modelId="{A1B074BE-104D-47E4-806E-8E803390ECBB}" type="presParOf" srcId="{7DCEDC9E-2BBE-4B13-85C6-25B55D9517CB}" destId="{5CA04F08-7EC2-4646-89B3-64B4606C816B}" srcOrd="1" destOrd="0" presId="urn:microsoft.com/office/officeart/2018/5/layout/IconLeafLabelList"/>
    <dgm:cxn modelId="{6ABB759A-D37C-4E53-B135-8A5AC6A059DF}" type="presParOf" srcId="{7DCEDC9E-2BBE-4B13-85C6-25B55D9517CB}" destId="{237DD957-E4EB-4B43-AF4D-8A41876E4EC0}" srcOrd="2" destOrd="0" presId="urn:microsoft.com/office/officeart/2018/5/layout/IconLeafLabelList"/>
    <dgm:cxn modelId="{A0D940B9-DAC1-4DE7-9DE5-75D9EB22CADB}" type="presParOf" srcId="{237DD957-E4EB-4B43-AF4D-8A41876E4EC0}" destId="{8B29F631-C63A-456F-A296-DA5848D4CE43}" srcOrd="0" destOrd="0" presId="urn:microsoft.com/office/officeart/2018/5/layout/IconLeafLabelList"/>
    <dgm:cxn modelId="{2EB0AB02-7D84-4A0A-AD20-917E68831A8A}" type="presParOf" srcId="{237DD957-E4EB-4B43-AF4D-8A41876E4EC0}" destId="{03CA1DB8-563D-42C2-9ECB-7DA4809C17A3}" srcOrd="1" destOrd="0" presId="urn:microsoft.com/office/officeart/2018/5/layout/IconLeafLabelList"/>
    <dgm:cxn modelId="{107A21D7-9910-4FC2-B257-0CF664FADFD7}" type="presParOf" srcId="{237DD957-E4EB-4B43-AF4D-8A41876E4EC0}" destId="{AD197CA8-93AB-4F0E-B520-511631F4D8B8}" srcOrd="2" destOrd="0" presId="urn:microsoft.com/office/officeart/2018/5/layout/IconLeafLabelList"/>
    <dgm:cxn modelId="{19C16A48-7337-4129-864D-2E7DF29BD763}" type="presParOf" srcId="{237DD957-E4EB-4B43-AF4D-8A41876E4EC0}" destId="{7D3B427C-987F-4B7E-BE3B-73FEB77819BC}" srcOrd="3" destOrd="0" presId="urn:microsoft.com/office/officeart/2018/5/layout/IconLeafLabelList"/>
    <dgm:cxn modelId="{2103F704-3BBB-47EF-AB30-85D9B1550CB8}" type="presParOf" srcId="{7DCEDC9E-2BBE-4B13-85C6-25B55D9517CB}" destId="{D27E587C-FACC-4858-A6DA-6EA998DD8715}" srcOrd="3" destOrd="0" presId="urn:microsoft.com/office/officeart/2018/5/layout/IconLeafLabelList"/>
    <dgm:cxn modelId="{1C41FECC-A4AA-4D4C-880B-87B486FBB44B}" type="presParOf" srcId="{7DCEDC9E-2BBE-4B13-85C6-25B55D9517CB}" destId="{222CEB39-163F-4F9B-BCBE-346709B55E22}" srcOrd="4" destOrd="0" presId="urn:microsoft.com/office/officeart/2018/5/layout/IconLeafLabelList"/>
    <dgm:cxn modelId="{3FA99BE6-6BFC-4A54-A9DF-DFEBC8C4C01A}" type="presParOf" srcId="{222CEB39-163F-4F9B-BCBE-346709B55E22}" destId="{07E4A1AD-36DC-4A23-9BC0-0F8F3A2AD2D1}" srcOrd="0" destOrd="0" presId="urn:microsoft.com/office/officeart/2018/5/layout/IconLeafLabelList"/>
    <dgm:cxn modelId="{905BBE8C-5C5E-418C-9D2E-D78F01347833}" type="presParOf" srcId="{222CEB39-163F-4F9B-BCBE-346709B55E22}" destId="{3A85B2B9-7EB2-484B-86BA-4C78DCBBA866}" srcOrd="1" destOrd="0" presId="urn:microsoft.com/office/officeart/2018/5/layout/IconLeafLabelList"/>
    <dgm:cxn modelId="{4DBEB122-F2F3-45A0-8EA4-3A1DC23D484E}" type="presParOf" srcId="{222CEB39-163F-4F9B-BCBE-346709B55E22}" destId="{8FEA48E3-8698-4C54-A250-8D38A262E614}" srcOrd="2" destOrd="0" presId="urn:microsoft.com/office/officeart/2018/5/layout/IconLeafLabelList"/>
    <dgm:cxn modelId="{AD11D5F8-6B6A-48AA-988A-ED5F1FFBF978}" type="presParOf" srcId="{222CEB39-163F-4F9B-BCBE-346709B55E22}" destId="{6517450F-BE8C-4E73-903A-9401129B38D4}" srcOrd="3" destOrd="0" presId="urn:microsoft.com/office/officeart/2018/5/layout/IconLeafLabelList"/>
    <dgm:cxn modelId="{7F7F1CF2-6DAE-4B1C-BBB9-5BBFA5301F3A}" type="presParOf" srcId="{7DCEDC9E-2BBE-4B13-85C6-25B55D9517CB}" destId="{C7EEE19C-1378-446D-BC06-32D8A6095B8E}" srcOrd="5" destOrd="0" presId="urn:microsoft.com/office/officeart/2018/5/layout/IconLeafLabelList"/>
    <dgm:cxn modelId="{AA96BE1F-1EFE-49ED-A8ED-388588C21442}" type="presParOf" srcId="{7DCEDC9E-2BBE-4B13-85C6-25B55D9517CB}" destId="{377044C0-8EB2-4993-8220-70588CDA4726}" srcOrd="6" destOrd="0" presId="urn:microsoft.com/office/officeart/2018/5/layout/IconLeafLabelList"/>
    <dgm:cxn modelId="{4AA1F3ED-C62A-4CB6-BEC7-916204103C63}" type="presParOf" srcId="{377044C0-8EB2-4993-8220-70588CDA4726}" destId="{75A1EB19-BB14-40F0-AFCA-0B9E081B2C76}" srcOrd="0" destOrd="0" presId="urn:microsoft.com/office/officeart/2018/5/layout/IconLeafLabelList"/>
    <dgm:cxn modelId="{304444E2-A973-4518-B632-976FA29B649B}" type="presParOf" srcId="{377044C0-8EB2-4993-8220-70588CDA4726}" destId="{6909F824-0B2A-4904-9CAF-C073D6314DEE}" srcOrd="1" destOrd="0" presId="urn:microsoft.com/office/officeart/2018/5/layout/IconLeafLabelList"/>
    <dgm:cxn modelId="{46F45108-9ABE-49A3-AC89-96CE707A318D}" type="presParOf" srcId="{377044C0-8EB2-4993-8220-70588CDA4726}" destId="{145E7099-3829-4E57-920E-97DCC935E3C1}" srcOrd="2" destOrd="0" presId="urn:microsoft.com/office/officeart/2018/5/layout/IconLeafLabelList"/>
    <dgm:cxn modelId="{40CB4B4D-D8BD-4929-A464-408C35D3654B}" type="presParOf" srcId="{377044C0-8EB2-4993-8220-70588CDA4726}" destId="{D4B6E6DE-7A7F-4D29-B5A0-514A118BD8D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3B990DCB-AF23-4094-864B-C8B99FA30370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</a:t>
          </a:r>
        </a:p>
      </dgm:t>
    </dgm:pt>
    <dgm:pt modelId="{9045AE91-C8DE-42D1-9697-92115E53B6EE}" type="parTrans" cxnId="{289A7ABA-98F5-4FB1-939B-2977E2B9EB8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F93B7AA-ADE0-44B8-AFDE-9A1375C16706}" type="sibTrans" cxnId="{289A7ABA-98F5-4FB1-939B-2977E2B9EB8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DEF99AD-EC88-4718-B8D7-F22561235CEC}">
      <dgm:prSet phldrT="[Text]"/>
      <dgm:spPr/>
      <dgm:t>
        <a:bodyPr rtlCol="0"/>
        <a:lstStyle/>
        <a:p>
          <a:pPr rtl="0"/>
          <a:r>
            <a:rPr lang="ko-KR" altLang="en-US" b="1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장비 가져오기</a:t>
          </a:r>
        </a:p>
      </dgm:t>
    </dgm:pt>
    <dgm:pt modelId="{E16E29D3-9570-412D-93B6-B4CE77D1B6DD}" type="parTrans" cxnId="{46DBFC28-5C33-4B88-8831-68037F695A4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56EA687-CA8C-4F68-B168-4C2E87ACC68B}" type="sibTrans" cxnId="{46DBFC28-5C33-4B88-8831-68037F695A4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40AA45F-7625-47CB-82DB-58CF98B59095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</a:t>
          </a:r>
        </a:p>
      </dgm:t>
    </dgm:pt>
    <dgm:pt modelId="{648CE750-928A-4617-818A-2C5528133922}" type="parTrans" cxnId="{159602F2-C521-4E1D-AE9F-D54CDD414A0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5F62957-BF38-47A2-B1D2-0D9C89C422D5}" type="sibTrans" cxnId="{159602F2-C521-4E1D-AE9F-D54CDD414A0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7B4E690-4D0F-4D7A-BF6F-F3DD955F4988}">
      <dgm:prSet phldrT="[Text]"/>
      <dgm:spPr/>
      <dgm:t>
        <a:bodyPr rtlCol="0"/>
        <a:lstStyle/>
        <a:p>
          <a:pPr rtl="0"/>
          <a:r>
            <a:rPr lang="ko-KR" altLang="en-US" b="1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시작하기</a:t>
          </a:r>
        </a:p>
      </dgm:t>
    </dgm:pt>
    <dgm:pt modelId="{90D197D3-3303-4C80-A092-3B7BDF04FBF7}" type="parTrans" cxnId="{62126DBA-440F-4890-99E9-D0197B1F8AC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A9FC636-BF64-4AA3-9111-3312D89D6371}" type="sibTrans" cxnId="{62126DBA-440F-4890-99E9-D0197B1F8AC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1AD1DBC-9B34-4672-B365-6C5C7E96A5E5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</a:t>
          </a:r>
        </a:p>
      </dgm:t>
    </dgm:pt>
    <dgm:pt modelId="{8C5C062E-BB4A-4159-9D81-9F19138DAF56}" type="parTrans" cxnId="{4E210A80-A0A8-4FC3-BB39-ADD0CB874D6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A79B38F-A3E5-4698-99B4-A0F5A3E8CD65}" type="sibTrans" cxnId="{4E210A80-A0A8-4FC3-BB39-ADD0CB874D6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D280956-61F1-44EA-89DD-47917582B346}">
      <dgm:prSet phldrT="[Text]"/>
      <dgm:spPr/>
      <dgm:t>
        <a:bodyPr rtlCol="0"/>
        <a:lstStyle/>
        <a:p>
          <a:pPr rtl="0"/>
          <a:r>
            <a:rPr lang="ko-KR" altLang="en-US" b="1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연습 </a:t>
          </a:r>
          <a:r>
            <a:rPr lang="ko-KR" altLang="en-US" b="1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많이 하기</a:t>
          </a:r>
          <a:endParaRPr lang="ko-KR" altLang="en-US" b="1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5F29254-C816-4B3B-A23C-846A234C8557}" type="parTrans" cxnId="{8DAC0267-44CD-4D02-88C9-B2F8A13C158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C76378A-9F1D-482E-AF47-2DD7D70945B6}" type="sibTrans" cxnId="{8DAC0267-44CD-4D02-88C9-B2F8A13C158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7F93D0-E3D1-48EE-9797-63EC830CCA06}" type="pres">
      <dgm:prSet presAssocID="{3B990DCB-AF23-4094-864B-C8B99FA30370}" presName="parenttextcomposite" presStyleCnt="0"/>
      <dgm:spPr/>
    </dgm:pt>
    <dgm:pt modelId="{1828D533-56A7-44F9-AB5F-B12D35D0CCA4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67B03-FCF6-480B-BD04-B18E95132E7F}" type="pres">
      <dgm:prSet presAssocID="{3B990DCB-AF23-4094-864B-C8B99FA30370}" presName="composite" presStyleCnt="0"/>
      <dgm:spPr/>
    </dgm:pt>
    <dgm:pt modelId="{B5E09CC3-072D-40C5-93CB-3CB61546DAC3}" type="pres">
      <dgm:prSet presAssocID="{3B990DCB-AF23-4094-864B-C8B99FA30370}" presName="chevron1" presStyleLbl="alignNode1" presStyleIdx="0" presStyleCnt="21"/>
      <dgm:spPr/>
    </dgm:pt>
    <dgm:pt modelId="{7E5B5F30-562C-45F5-947C-105C96262837}" type="pres">
      <dgm:prSet presAssocID="{3B990DCB-AF23-4094-864B-C8B99FA30370}" presName="chevron2" presStyleLbl="alignNode1" presStyleIdx="1" presStyleCnt="21"/>
      <dgm:spPr/>
    </dgm:pt>
    <dgm:pt modelId="{BA96BDD2-A6C8-4432-8E71-D4E67320B8FF}" type="pres">
      <dgm:prSet presAssocID="{3B990DCB-AF23-4094-864B-C8B99FA30370}" presName="chevron3" presStyleLbl="alignNode1" presStyleIdx="2" presStyleCnt="21"/>
      <dgm:spPr/>
    </dgm:pt>
    <dgm:pt modelId="{2AAF1885-F2C6-4C50-A304-71F970C85713}" type="pres">
      <dgm:prSet presAssocID="{3B990DCB-AF23-4094-864B-C8B99FA30370}" presName="chevron4" presStyleLbl="alignNode1" presStyleIdx="3" presStyleCnt="21"/>
      <dgm:spPr/>
    </dgm:pt>
    <dgm:pt modelId="{1C9109EC-43D0-4356-8840-1C174E169D4F}" type="pres">
      <dgm:prSet presAssocID="{3B990DCB-AF23-4094-864B-C8B99FA30370}" presName="chevron5" presStyleLbl="alignNode1" presStyleIdx="4" presStyleCnt="21"/>
      <dgm:spPr/>
    </dgm:pt>
    <dgm:pt modelId="{F580C234-F277-4109-8F54-CBF87BE4B61B}" type="pres">
      <dgm:prSet presAssocID="{3B990DCB-AF23-4094-864B-C8B99FA30370}" presName="chevron6" presStyleLbl="alignNode1" presStyleIdx="5" presStyleCnt="21"/>
      <dgm:spPr/>
    </dgm:pt>
    <dgm:pt modelId="{C2DC7889-4537-4EA1-8B7E-3B1E25B6DE4C}" type="pres">
      <dgm:prSet presAssocID="{3B990DCB-AF23-4094-864B-C8B99FA30370}" presName="chevron7" presStyleLbl="alignNode1" presStyleIdx="6" presStyleCnt="21"/>
      <dgm:spPr/>
    </dgm:pt>
    <dgm:pt modelId="{B46F8A2D-B8E9-481F-97F6-8D8A2A54017A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1D04E4-2B56-456D-ABEC-1649C35A46F4}" type="pres">
      <dgm:prSet presAssocID="{8F93B7AA-ADE0-44B8-AFDE-9A1375C16706}" presName="sibTrans" presStyleCnt="0"/>
      <dgm:spPr/>
    </dgm:pt>
    <dgm:pt modelId="{3CFDAEF9-1DF0-4C50-912D-A5CCDA52F9EA}" type="pres">
      <dgm:prSet presAssocID="{240AA45F-7625-47CB-82DB-58CF98B59095}" presName="parenttextcomposite" presStyleCnt="0"/>
      <dgm:spPr/>
    </dgm:pt>
    <dgm:pt modelId="{A4E32358-9FAF-4554-AC0F-5ED0792D2EF5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F8E40-6E6F-4455-8548-D54325D6BFF6}" type="pres">
      <dgm:prSet presAssocID="{240AA45F-7625-47CB-82DB-58CF98B59095}" presName="composite" presStyleCnt="0"/>
      <dgm:spPr/>
    </dgm:pt>
    <dgm:pt modelId="{694975F8-4C8F-474E-82FD-B2D3B38E3CE9}" type="pres">
      <dgm:prSet presAssocID="{240AA45F-7625-47CB-82DB-58CF98B59095}" presName="chevron1" presStyleLbl="alignNode1" presStyleIdx="7" presStyleCnt="21"/>
      <dgm:spPr/>
    </dgm:pt>
    <dgm:pt modelId="{3461506E-F2BB-405D-A55B-BEB6F1374518}" type="pres">
      <dgm:prSet presAssocID="{240AA45F-7625-47CB-82DB-58CF98B59095}" presName="chevron2" presStyleLbl="alignNode1" presStyleIdx="8" presStyleCnt="21"/>
      <dgm:spPr/>
    </dgm:pt>
    <dgm:pt modelId="{B43EA23D-813A-4C2D-A537-8243C507CEB5}" type="pres">
      <dgm:prSet presAssocID="{240AA45F-7625-47CB-82DB-58CF98B59095}" presName="chevron3" presStyleLbl="alignNode1" presStyleIdx="9" presStyleCnt="21"/>
      <dgm:spPr/>
    </dgm:pt>
    <dgm:pt modelId="{9B2EDFA1-E5EE-473E-86DC-A299D77CF06C}" type="pres">
      <dgm:prSet presAssocID="{240AA45F-7625-47CB-82DB-58CF98B59095}" presName="chevron4" presStyleLbl="alignNode1" presStyleIdx="10" presStyleCnt="21"/>
      <dgm:spPr/>
    </dgm:pt>
    <dgm:pt modelId="{99CDA10C-4B9C-4F99-9CE8-2F50B1F51829}" type="pres">
      <dgm:prSet presAssocID="{240AA45F-7625-47CB-82DB-58CF98B59095}" presName="chevron5" presStyleLbl="alignNode1" presStyleIdx="11" presStyleCnt="21"/>
      <dgm:spPr/>
    </dgm:pt>
    <dgm:pt modelId="{A7A25454-564F-41D3-9BE8-A358F92A3958}" type="pres">
      <dgm:prSet presAssocID="{240AA45F-7625-47CB-82DB-58CF98B59095}" presName="chevron6" presStyleLbl="alignNode1" presStyleIdx="12" presStyleCnt="21"/>
      <dgm:spPr/>
    </dgm:pt>
    <dgm:pt modelId="{8F9A76A5-9999-4ECA-A9FA-4698A1E4CE80}" type="pres">
      <dgm:prSet presAssocID="{240AA45F-7625-47CB-82DB-58CF98B59095}" presName="chevron7" presStyleLbl="alignNode1" presStyleIdx="13" presStyleCnt="21"/>
      <dgm:spPr/>
    </dgm:pt>
    <dgm:pt modelId="{E32532E9-08CE-4B0A-BCE0-D0BA22A7E592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CD1F9F-F85D-4751-9FA4-FFFFD796FEA9}" type="pres">
      <dgm:prSet presAssocID="{A5F62957-BF38-47A2-B1D2-0D9C89C422D5}" presName="sibTrans" presStyleCnt="0"/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14" presStyleCnt="21"/>
      <dgm:spPr/>
    </dgm:pt>
    <dgm:pt modelId="{797D383C-06AE-488E-BDDF-404AF7FBEC48}" type="pres">
      <dgm:prSet presAssocID="{E1AD1DBC-9B34-4672-B365-6C5C7E96A5E5}" presName="chevron2" presStyleLbl="alignNode1" presStyleIdx="15" presStyleCnt="21"/>
      <dgm:spPr/>
    </dgm:pt>
    <dgm:pt modelId="{D991157B-C2C1-4888-B216-C7ADFB07A709}" type="pres">
      <dgm:prSet presAssocID="{E1AD1DBC-9B34-4672-B365-6C5C7E96A5E5}" presName="chevron3" presStyleLbl="alignNode1" presStyleIdx="16" presStyleCnt="21"/>
      <dgm:spPr/>
    </dgm:pt>
    <dgm:pt modelId="{E3334218-EB00-497D-B4E5-25842E5B4CD8}" type="pres">
      <dgm:prSet presAssocID="{E1AD1DBC-9B34-4672-B365-6C5C7E96A5E5}" presName="chevron4" presStyleLbl="alignNode1" presStyleIdx="17" presStyleCnt="21"/>
      <dgm:spPr/>
    </dgm:pt>
    <dgm:pt modelId="{20F9E2D2-B621-4521-9646-440AB7497F1F}" type="pres">
      <dgm:prSet presAssocID="{E1AD1DBC-9B34-4672-B365-6C5C7E96A5E5}" presName="chevron5" presStyleLbl="alignNode1" presStyleIdx="18" presStyleCnt="21"/>
      <dgm:spPr/>
    </dgm:pt>
    <dgm:pt modelId="{C8022930-DC19-4D8D-99CA-22B6F67B4F8C}" type="pres">
      <dgm:prSet presAssocID="{E1AD1DBC-9B34-4672-B365-6C5C7E96A5E5}" presName="chevron6" presStyleLbl="alignNode1" presStyleIdx="19" presStyleCnt="21"/>
      <dgm:spPr/>
    </dgm:pt>
    <dgm:pt modelId="{09D53426-11B8-4B93-9FA7-2E1EF814C7CC}" type="pres">
      <dgm:prSet presAssocID="{E1AD1DBC-9B34-4672-B365-6C5C7E96A5E5}" presName="chevron7" presStyleLbl="alignNode1" presStyleIdx="20" presStyleCnt="21"/>
      <dgm:spPr/>
    </dgm:pt>
    <dgm:pt modelId="{7D1CCBD6-3740-4106-ACAE-D6E331C7E2C9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465DA86F-848F-4676-83D7-EF70E10772A2}" type="presOf" srcId="{240AA45F-7625-47CB-82DB-58CF98B59095}" destId="{A4E32358-9FAF-4554-AC0F-5ED0792D2EF5}" srcOrd="0" destOrd="0" presId="urn:microsoft.com/office/officeart/2008/layout/VerticalAccentList"/>
    <dgm:cxn modelId="{CF311F6B-D75F-4E52-B24C-88CD9CE8788A}" type="presOf" srcId="{7DEF99AD-EC88-4718-B8D7-F22561235CEC}" destId="{B46F8A2D-B8E9-481F-97F6-8D8A2A54017A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CB3A7C69-958C-4843-B7ED-83515A10A28C}" type="presOf" srcId="{27B4E690-4D0F-4D7A-BF6F-F3DD955F4988}" destId="{E32532E9-08CE-4B0A-BCE0-D0BA22A7E592}" srcOrd="0" destOrd="0" presId="urn:microsoft.com/office/officeart/2008/layout/VerticalAccentList"/>
    <dgm:cxn modelId="{19E96E93-9340-4B6D-9D0A-4E9BB27463D5}" type="presOf" srcId="{3B990DCB-AF23-4094-864B-C8B99FA30370}" destId="{1828D533-56A7-44F9-AB5F-B12D35D0CCA4}" srcOrd="0" destOrd="0" presId="urn:microsoft.com/office/officeart/2008/layout/VerticalAccentList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CEA96C6C-921E-4869-AF30-AC40641973C5}" type="presParOf" srcId="{AD265B07-23FB-4DFC-8F3D-B0DCAD6DF87E}" destId="{0E7F93D0-E3D1-48EE-9797-63EC830CCA06}" srcOrd="0" destOrd="0" presId="urn:microsoft.com/office/officeart/2008/layout/VerticalAccentList"/>
    <dgm:cxn modelId="{7AE7B410-5C42-4345-844B-3DB5BFA6EC00}" type="presParOf" srcId="{0E7F93D0-E3D1-48EE-9797-63EC830CCA06}" destId="{1828D533-56A7-44F9-AB5F-B12D35D0CCA4}" srcOrd="0" destOrd="0" presId="urn:microsoft.com/office/officeart/2008/layout/VerticalAccentList"/>
    <dgm:cxn modelId="{442B12D3-4930-4566-B61B-CD0BC84B0DEC}" type="presParOf" srcId="{AD265B07-23FB-4DFC-8F3D-B0DCAD6DF87E}" destId="{2A167B03-FCF6-480B-BD04-B18E95132E7F}" srcOrd="1" destOrd="0" presId="urn:microsoft.com/office/officeart/2008/layout/VerticalAccentList"/>
    <dgm:cxn modelId="{1421EF44-19EF-4353-9F90-16364BEED672}" type="presParOf" srcId="{2A167B03-FCF6-480B-BD04-B18E95132E7F}" destId="{B5E09CC3-072D-40C5-93CB-3CB61546DAC3}" srcOrd="0" destOrd="0" presId="urn:microsoft.com/office/officeart/2008/layout/VerticalAccentList"/>
    <dgm:cxn modelId="{BBA2AB61-C560-41CC-BA81-22F458E4B866}" type="presParOf" srcId="{2A167B03-FCF6-480B-BD04-B18E95132E7F}" destId="{7E5B5F30-562C-45F5-947C-105C96262837}" srcOrd="1" destOrd="0" presId="urn:microsoft.com/office/officeart/2008/layout/VerticalAccentList"/>
    <dgm:cxn modelId="{9EA84444-16FB-438D-A9EF-469EA6C26985}" type="presParOf" srcId="{2A167B03-FCF6-480B-BD04-B18E95132E7F}" destId="{BA96BDD2-A6C8-4432-8E71-D4E67320B8FF}" srcOrd="2" destOrd="0" presId="urn:microsoft.com/office/officeart/2008/layout/VerticalAccentList"/>
    <dgm:cxn modelId="{617F2C99-D54A-4E7A-A808-EDD59DF3FEFE}" type="presParOf" srcId="{2A167B03-FCF6-480B-BD04-B18E95132E7F}" destId="{2AAF1885-F2C6-4C50-A304-71F970C85713}" srcOrd="3" destOrd="0" presId="urn:microsoft.com/office/officeart/2008/layout/VerticalAccentList"/>
    <dgm:cxn modelId="{2B80935A-E43D-4116-87CE-50BE651BEF35}" type="presParOf" srcId="{2A167B03-FCF6-480B-BD04-B18E95132E7F}" destId="{1C9109EC-43D0-4356-8840-1C174E169D4F}" srcOrd="4" destOrd="0" presId="urn:microsoft.com/office/officeart/2008/layout/VerticalAccentList"/>
    <dgm:cxn modelId="{2E077FC3-3EF6-48E3-80AF-AE8ED36C8E72}" type="presParOf" srcId="{2A167B03-FCF6-480B-BD04-B18E95132E7F}" destId="{F580C234-F277-4109-8F54-CBF87BE4B61B}" srcOrd="5" destOrd="0" presId="urn:microsoft.com/office/officeart/2008/layout/VerticalAccentList"/>
    <dgm:cxn modelId="{255FEECD-7F3D-402F-93FC-1969E508A25B}" type="presParOf" srcId="{2A167B03-FCF6-480B-BD04-B18E95132E7F}" destId="{C2DC7889-4537-4EA1-8B7E-3B1E25B6DE4C}" srcOrd="6" destOrd="0" presId="urn:microsoft.com/office/officeart/2008/layout/VerticalAccentList"/>
    <dgm:cxn modelId="{12B83891-D4F8-4F22-B0BA-D67EF62D5F7A}" type="presParOf" srcId="{2A167B03-FCF6-480B-BD04-B18E95132E7F}" destId="{B46F8A2D-B8E9-481F-97F6-8D8A2A54017A}" srcOrd="7" destOrd="0" presId="urn:microsoft.com/office/officeart/2008/layout/VerticalAccentList"/>
    <dgm:cxn modelId="{4251ACE2-63BB-438D-82F7-5DD3B711FD88}" type="presParOf" srcId="{AD265B07-23FB-4DFC-8F3D-B0DCAD6DF87E}" destId="{261D04E4-2B56-456D-ABEC-1649C35A46F4}" srcOrd="2" destOrd="0" presId="urn:microsoft.com/office/officeart/2008/layout/VerticalAccentList"/>
    <dgm:cxn modelId="{295EBDB8-43DF-4576-A1B1-40ECB0B05A91}" type="presParOf" srcId="{AD265B07-23FB-4DFC-8F3D-B0DCAD6DF87E}" destId="{3CFDAEF9-1DF0-4C50-912D-A5CCDA52F9EA}" srcOrd="3" destOrd="0" presId="urn:microsoft.com/office/officeart/2008/layout/VerticalAccentList"/>
    <dgm:cxn modelId="{FA31AC89-74E7-48DE-944B-49C9DC0FD86A}" type="presParOf" srcId="{3CFDAEF9-1DF0-4C50-912D-A5CCDA52F9EA}" destId="{A4E32358-9FAF-4554-AC0F-5ED0792D2EF5}" srcOrd="0" destOrd="0" presId="urn:microsoft.com/office/officeart/2008/layout/VerticalAccentList"/>
    <dgm:cxn modelId="{921E02E9-07D4-4145-AA5E-A339EFA96F21}" type="presParOf" srcId="{AD265B07-23FB-4DFC-8F3D-B0DCAD6DF87E}" destId="{D2BF8E40-6E6F-4455-8548-D54325D6BFF6}" srcOrd="4" destOrd="0" presId="urn:microsoft.com/office/officeart/2008/layout/VerticalAccentList"/>
    <dgm:cxn modelId="{42E3A37F-FD57-4B4E-A061-B8F6ED5F569D}" type="presParOf" srcId="{D2BF8E40-6E6F-4455-8548-D54325D6BFF6}" destId="{694975F8-4C8F-474E-82FD-B2D3B38E3CE9}" srcOrd="0" destOrd="0" presId="urn:microsoft.com/office/officeart/2008/layout/VerticalAccentList"/>
    <dgm:cxn modelId="{45F9CEA7-377A-45FA-82A5-977E72E3621B}" type="presParOf" srcId="{D2BF8E40-6E6F-4455-8548-D54325D6BFF6}" destId="{3461506E-F2BB-405D-A55B-BEB6F1374518}" srcOrd="1" destOrd="0" presId="urn:microsoft.com/office/officeart/2008/layout/VerticalAccentList"/>
    <dgm:cxn modelId="{69AF3F4C-CE7A-4F22-A90A-91A961648B6A}" type="presParOf" srcId="{D2BF8E40-6E6F-4455-8548-D54325D6BFF6}" destId="{B43EA23D-813A-4C2D-A537-8243C507CEB5}" srcOrd="2" destOrd="0" presId="urn:microsoft.com/office/officeart/2008/layout/VerticalAccentList"/>
    <dgm:cxn modelId="{6E537D67-0C02-4E08-827A-AC136F2706A3}" type="presParOf" srcId="{D2BF8E40-6E6F-4455-8548-D54325D6BFF6}" destId="{9B2EDFA1-E5EE-473E-86DC-A299D77CF06C}" srcOrd="3" destOrd="0" presId="urn:microsoft.com/office/officeart/2008/layout/VerticalAccentList"/>
    <dgm:cxn modelId="{14DB3B8B-A9C8-46E5-9BB6-2B37145B8606}" type="presParOf" srcId="{D2BF8E40-6E6F-4455-8548-D54325D6BFF6}" destId="{99CDA10C-4B9C-4F99-9CE8-2F50B1F51829}" srcOrd="4" destOrd="0" presId="urn:microsoft.com/office/officeart/2008/layout/VerticalAccentList"/>
    <dgm:cxn modelId="{4F147F1A-5D72-4727-ABAC-3825E132F69B}" type="presParOf" srcId="{D2BF8E40-6E6F-4455-8548-D54325D6BFF6}" destId="{A7A25454-564F-41D3-9BE8-A358F92A3958}" srcOrd="5" destOrd="0" presId="urn:microsoft.com/office/officeart/2008/layout/VerticalAccentList"/>
    <dgm:cxn modelId="{628F3601-BD6A-43A2-8E6B-19291BFD7397}" type="presParOf" srcId="{D2BF8E40-6E6F-4455-8548-D54325D6BFF6}" destId="{8F9A76A5-9999-4ECA-A9FA-4698A1E4CE80}" srcOrd="6" destOrd="0" presId="urn:microsoft.com/office/officeart/2008/layout/VerticalAccentList"/>
    <dgm:cxn modelId="{D7B28BCF-2C63-4FE5-88C8-D687461DCF68}" type="presParOf" srcId="{D2BF8E40-6E6F-4455-8548-D54325D6BFF6}" destId="{E32532E9-08CE-4B0A-BCE0-D0BA22A7E592}" srcOrd="7" destOrd="0" presId="urn:microsoft.com/office/officeart/2008/layout/VerticalAccentList"/>
    <dgm:cxn modelId="{BEC1F587-7536-4910-BFBB-6046AF07536F}" type="presParOf" srcId="{AD265B07-23FB-4DFC-8F3D-B0DCAD6DF87E}" destId="{F8CD1F9F-F85D-4751-9FA4-FFFFD796FEA9}" srcOrd="5" destOrd="0" presId="urn:microsoft.com/office/officeart/2008/layout/VerticalAccentList"/>
    <dgm:cxn modelId="{830A8486-1199-423E-80A9-EC3DA5B14880}" type="presParOf" srcId="{AD265B07-23FB-4DFC-8F3D-B0DCAD6DF87E}" destId="{A47DC8D3-5244-4038-8723-9AED2D034015}" srcOrd="6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7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AE4D6-8728-41E4-98B1-891A3D29A33C}">
      <dsp:nvSpPr>
        <dsp:cNvPr id="0" name=""/>
        <dsp:cNvSpPr/>
      </dsp:nvSpPr>
      <dsp:spPr>
        <a:xfrm>
          <a:off x="805924" y="640688"/>
          <a:ext cx="1256817" cy="1256817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4AA8A-4E6A-4C7C-A10B-573E7A4C90D6}">
      <dsp:nvSpPr>
        <dsp:cNvPr id="0" name=""/>
        <dsp:cNvSpPr/>
      </dsp:nvSpPr>
      <dsp:spPr>
        <a:xfrm>
          <a:off x="1073770" y="908534"/>
          <a:ext cx="721124" cy="721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4E8E8-2AE9-4E5B-A515-628D6C121290}">
      <dsp:nvSpPr>
        <dsp:cNvPr id="0" name=""/>
        <dsp:cNvSpPr/>
      </dsp:nvSpPr>
      <dsp:spPr>
        <a:xfrm>
          <a:off x="404154" y="2288973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ko-KR" altLang="en-US" sz="28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뱃놀이</a:t>
          </a:r>
        </a:p>
      </dsp:txBody>
      <dsp:txXfrm>
        <a:off x="404154" y="2288973"/>
        <a:ext cx="2060357" cy="720000"/>
      </dsp:txXfrm>
    </dsp:sp>
    <dsp:sp modelId="{8B29F631-C63A-456F-A296-DA5848D4CE43}">
      <dsp:nvSpPr>
        <dsp:cNvPr id="0" name=""/>
        <dsp:cNvSpPr/>
      </dsp:nvSpPr>
      <dsp:spPr>
        <a:xfrm>
          <a:off x="3226843" y="640688"/>
          <a:ext cx="1256817" cy="1256817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A1DB8-563D-42C2-9ECB-7DA4809C17A3}">
      <dsp:nvSpPr>
        <dsp:cNvPr id="0" name=""/>
        <dsp:cNvSpPr/>
      </dsp:nvSpPr>
      <dsp:spPr>
        <a:xfrm>
          <a:off x="3494690" y="863406"/>
          <a:ext cx="721124" cy="721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B427C-987F-4B7E-BE3B-73FEB77819BC}">
      <dsp:nvSpPr>
        <dsp:cNvPr id="0" name=""/>
        <dsp:cNvSpPr/>
      </dsp:nvSpPr>
      <dsp:spPr>
        <a:xfrm>
          <a:off x="2825074" y="2288973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ko-KR" altLang="en-US" sz="28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낚시</a:t>
          </a:r>
        </a:p>
      </dsp:txBody>
      <dsp:txXfrm>
        <a:off x="2825074" y="2288973"/>
        <a:ext cx="2060357" cy="720000"/>
      </dsp:txXfrm>
    </dsp:sp>
    <dsp:sp modelId="{07E4A1AD-36DC-4A23-9BC0-0F8F3A2AD2D1}">
      <dsp:nvSpPr>
        <dsp:cNvPr id="0" name=""/>
        <dsp:cNvSpPr/>
      </dsp:nvSpPr>
      <dsp:spPr>
        <a:xfrm>
          <a:off x="5647763" y="640688"/>
          <a:ext cx="1256817" cy="1256817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5B2B9-7EB2-484B-86BA-4C78DCBBA866}">
      <dsp:nvSpPr>
        <dsp:cNvPr id="0" name=""/>
        <dsp:cNvSpPr/>
      </dsp:nvSpPr>
      <dsp:spPr>
        <a:xfrm>
          <a:off x="5915609" y="908534"/>
          <a:ext cx="721124" cy="721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7450F-BE8C-4E73-903A-9401129B38D4}">
      <dsp:nvSpPr>
        <dsp:cNvPr id="0" name=""/>
        <dsp:cNvSpPr/>
      </dsp:nvSpPr>
      <dsp:spPr>
        <a:xfrm>
          <a:off x="5245993" y="2288973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ko-KR" altLang="en-US" sz="28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하이킹</a:t>
          </a:r>
        </a:p>
      </dsp:txBody>
      <dsp:txXfrm>
        <a:off x="5245993" y="2288973"/>
        <a:ext cx="2060357" cy="720000"/>
      </dsp:txXfrm>
    </dsp:sp>
    <dsp:sp modelId="{75A1EB19-BB14-40F0-AFCA-0B9E081B2C76}">
      <dsp:nvSpPr>
        <dsp:cNvPr id="0" name=""/>
        <dsp:cNvSpPr/>
      </dsp:nvSpPr>
      <dsp:spPr>
        <a:xfrm>
          <a:off x="8068682" y="640688"/>
          <a:ext cx="1256817" cy="1256817"/>
        </a:xfrm>
        <a:prstGeom prst="ellipse">
          <a:avLst/>
        </a:prstGeom>
        <a:solidFill>
          <a:srgbClr val="33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9F824-0B2A-4904-9CAF-C073D6314DEE}">
      <dsp:nvSpPr>
        <dsp:cNvPr id="0" name=""/>
        <dsp:cNvSpPr/>
      </dsp:nvSpPr>
      <dsp:spPr>
        <a:xfrm>
          <a:off x="8336529" y="908534"/>
          <a:ext cx="721124" cy="721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6E6DE-7A7F-4D29-B5A0-514A118BD8DD}">
      <dsp:nvSpPr>
        <dsp:cNvPr id="0" name=""/>
        <dsp:cNvSpPr/>
      </dsp:nvSpPr>
      <dsp:spPr>
        <a:xfrm>
          <a:off x="7666913" y="2288973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ko-KR" altLang="en-US" sz="28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캠핑</a:t>
          </a:r>
        </a:p>
      </dsp:txBody>
      <dsp:txXfrm>
        <a:off x="7666913" y="2288973"/>
        <a:ext cx="206035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8D533-56A7-44F9-AB5F-B12D35D0CCA4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b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19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</a:t>
          </a:r>
        </a:p>
      </dsp:txBody>
      <dsp:txXfrm>
        <a:off x="98960" y="389895"/>
        <a:ext cx="5917882" cy="537989"/>
      </dsp:txXfrm>
    </dsp:sp>
    <dsp:sp modelId="{B5E09CC3-072D-40C5-93CB-3CB61546DAC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5B5F30-562C-45F5-947C-105C96262837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96BDD2-A6C8-4432-8E71-D4E67320B8FF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AF1885-F2C6-4C50-A304-71F970C85713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9109EC-43D0-4356-8840-1C174E169D4F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0C234-F277-4109-8F54-CBF87BE4B61B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DC7889-4537-4EA1-8B7E-3B1E25B6DE4C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6F8A2D-B8E9-481F-97F6-8D8A2A54017A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장비 가져오기</a:t>
          </a:r>
        </a:p>
      </dsp:txBody>
      <dsp:txXfrm>
        <a:off x="98960" y="1037475"/>
        <a:ext cx="5994814" cy="876723"/>
      </dsp:txXfrm>
    </dsp:sp>
    <dsp:sp modelId="{A4E32358-9FAF-4554-AC0F-5ED0792D2EF5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b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19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</a:t>
          </a:r>
        </a:p>
      </dsp:txBody>
      <dsp:txXfrm>
        <a:off x="98960" y="2142153"/>
        <a:ext cx="5917882" cy="537989"/>
      </dsp:txXfrm>
    </dsp:sp>
    <dsp:sp modelId="{694975F8-4C8F-474E-82FD-B2D3B38E3CE9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61506E-F2BB-405D-A55B-BEB6F1374518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EA23D-813A-4C2D-A537-8243C507CEB5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2EDFA1-E5EE-473E-86DC-A299D77CF06C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CDA10C-4B9C-4F99-9CE8-2F50B1F51829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25454-564F-41D3-9BE8-A358F92A3958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9A76A5-9999-4ECA-A9FA-4698A1E4CE80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2532E9-08CE-4B0A-BCE0-D0BA22A7E592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시작하기</a:t>
          </a:r>
        </a:p>
      </dsp:txBody>
      <dsp:txXfrm>
        <a:off x="98960" y="2789732"/>
        <a:ext cx="5994814" cy="876723"/>
      </dsp:txXfrm>
    </dsp:sp>
    <dsp:sp modelId="{6942386B-9CB3-42BD-8359-D4983AE6BE94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b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19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</a:t>
          </a:r>
        </a:p>
      </dsp:txBody>
      <dsp:txXfrm>
        <a:off x="98960" y="3894410"/>
        <a:ext cx="5917882" cy="537989"/>
      </dsp:txXfrm>
    </dsp:sp>
    <dsp:sp modelId="{F0B1E947-A6D5-46E6-8DF3-38B6CD902A99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연습 </a:t>
          </a:r>
          <a:r>
            <a:rPr lang="ko-KR" altLang="en-US" sz="1900" b="1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많이 하기</a:t>
          </a:r>
          <a:endParaRPr lang="ko-KR" altLang="en-US" sz="1900" b="1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D5D7F9-792B-4E88-828B-71FB9ACC4D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4D422C-7C1B-4A38-872F-939E1AA619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0967C-EC83-4319-B542-5459CF729E88}" type="datetime1">
              <a:rPr lang="ko-KR" altLang="en-US" smtClean="0"/>
              <a:t>2019-09-08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A98D4-5821-4DB5-BA5E-06AAD3C225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3691DB-5DC1-482F-A287-6B312F777B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E31B1-58B1-46C0-BBDE-FD65B97B46B0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1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3CF60-97EA-4948-938D-A9160A0E6992}" type="datetime1">
              <a:rPr lang="ko-KR" altLang="en-US" smtClean="0"/>
              <a:pPr/>
              <a:t>2019-09-08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7D53-4088-4FC0-8814-B6BEA0DC8F0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709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E7D53-4088-4FC0-8814-B6BEA0DC8F04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E7D53-4088-4FC0-8814-B6BEA0DC8F04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7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E7D53-4088-4FC0-8814-B6BEA0DC8F04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8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E7D53-4088-4FC0-8814-B6BEA0DC8F04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1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E7D53-4088-4FC0-8814-B6BEA0DC8F04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HD-PanelContent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마스터 부제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/>
          <a:p>
            <a:pPr rtl="0"/>
            <a:fld id="{A88A89CE-7D4A-4EDC-BCDF-EEA5FF55C926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FD5B0-A162-4058-8C9E-BD15212C105B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4BAD5-5BCF-410E-AE7B-1499255EE816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5818D7-3833-4F29-A1D5-BBE019AE803F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4" name="텍스트 상자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10982-B757-4F9A-BA4B-56B1C37D55A5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AAF51B-595D-4E41-8EB4-EB46886C04FC}" type="datetime1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F4CB76-5F92-43A2-9754-CCA48EA86904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BD650-47D2-4AB8-B244-1DBCC717C2F2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C31033-EECF-46C2-9A53-D294331E01A6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51356D-FE7A-4763-83B1-9EE465416876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54BF83-C327-47F1-9631-C425E89D641C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B60B2A-0170-4C6E-B62B-74B6B856772B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0671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0671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31ECF-2AC4-4EE9-AFEA-7107F802836A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18" name="직선 연결선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AE7B57-541B-4D35-8EF8-2840421A0062}" type="datetime1">
              <a:rPr lang="ko-KR" altLang="en-US" noProof="0" smtClean="0"/>
              <a:t>2019-09-08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88488-4938-4231-977A-A69CAD4F80D3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2C0B5-C105-4CB7-9421-B1DA12ACCEFD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7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ADE47-6350-4223-A088-B6CC2A515C5D}" type="datetime1">
              <a:rPr lang="ko-KR" altLang="en-US" noProof="0" smtClean="0"/>
              <a:t>2019-09-08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4DB0D0-89EB-406E-9068-559B71F1BB0A}" type="datetime1">
              <a:rPr lang="ko-KR" altLang="en-US" noProof="0" smtClean="0"/>
              <a:t>2019-09-08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바위 해변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자유형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도넛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도넛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도넛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도넛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200" dirty="0"/>
              <a:t>레크리에이션 자연주의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>
            <a:normAutofit/>
          </a:bodyPr>
          <a:lstStyle/>
          <a:p>
            <a:pPr rtl="0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야자수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580409" y="1629189"/>
            <a:ext cx="914400" cy="914400"/>
          </a:xfrm>
          <a:prstGeom prst="rect">
            <a:avLst/>
          </a:prstGeom>
        </p:spPr>
      </p:pic>
      <p:pic>
        <p:nvPicPr>
          <p:cNvPr id="17" name="그래픽 16" descr="비치 볼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848889" y="1993669"/>
            <a:ext cx="548640" cy="548640"/>
          </a:xfrm>
          <a:prstGeom prst="rect">
            <a:avLst/>
          </a:prstGeom>
        </p:spPr>
      </p:pic>
      <p:pic>
        <p:nvPicPr>
          <p:cNvPr id="20" name="그래픽 19" descr="양동이와 삽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94809" y="187405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직사각형 18">
            <a:extLst>
              <a:ext uri="{FF2B5EF4-FFF2-40B4-BE49-F238E27FC236}">
                <a16:creationId xmlns:a16="http://schemas.microsoft.com/office/drawing/2014/main" id="{DE7FE386-0AC4-4C92-8682-5974010DA6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82424F-9EF6-458B-AA0B-38E32B55EE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5AC547-57D3-460D-B42C-0504301E8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609600"/>
            <a:ext cx="10972800" cy="5638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 cap="flat">
            <a:noFill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4" y="802130"/>
            <a:ext cx="9601196" cy="130386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5400" dirty="0">
                <a:solidFill>
                  <a:srgbClr val="FFFFFF"/>
                </a:solidFill>
              </a:rPr>
              <a:t>놀이 찾기</a:t>
            </a:r>
          </a:p>
        </p:txBody>
      </p:sp>
      <p:graphicFrame>
        <p:nvGraphicFramePr>
          <p:cNvPr id="24" name="내용 개체 틀 8" descr="Smart Art 아이콘">
            <a:extLst>
              <a:ext uri="{FF2B5EF4-FFF2-40B4-BE49-F238E27FC236}">
                <a16:creationId xmlns:a16="http://schemas.microsoft.com/office/drawing/2014/main" id="{AF65593E-D01F-46FF-BA88-B366A26F2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482185"/>
              </p:ext>
            </p:extLst>
          </p:nvPr>
        </p:nvGraphicFramePr>
        <p:xfrm>
          <a:off x="934551" y="240620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6498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24" grpId="1">
        <p:bldAsOne/>
      </p:bldGraphic>
      <p:bldGraphic spid="24" grpId="2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DA954E3F-C90F-4AED-8C5E-30BBC99870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F274D6-81B5-4350-AFD5-014504FF59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인기 있는 놀이</a:t>
            </a:r>
          </a:p>
        </p:txBody>
      </p:sp>
      <p:sp useBgFill="1">
        <p:nvSpPr>
          <p:cNvPr id="12" name="직사각형 11">
            <a:extLst>
              <a:ext uri="{FF2B5EF4-FFF2-40B4-BE49-F238E27FC236}">
                <a16:creationId xmlns:a16="http://schemas.microsoft.com/office/drawing/2014/main" id="{8D21268E-FF5E-4624-BB9D-B825216E9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819B5D-60BA-4995-92D8-FC547E6048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콘텐츠 개체 틀 5" descr="차트/표">
            <a:extLst>
              <a:ext uri="{FF2B5EF4-FFF2-40B4-BE49-F238E27FC236}">
                <a16:creationId xmlns:a16="http://schemas.microsoft.com/office/drawing/2014/main" id="{E792C38D-EF78-4AEE-ABA8-C2DAB6A94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106003"/>
              </p:ext>
            </p:extLst>
          </p:nvPr>
        </p:nvGraphicFramePr>
        <p:xfrm>
          <a:off x="5618163" y="954088"/>
          <a:ext cx="5613400" cy="485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505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dirty="0">
                <a:solidFill>
                  <a:srgbClr val="FFFFFF"/>
                </a:solidFill>
              </a:rPr>
              <a:t>훌륭한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085020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도넛 2"/>
          <p:cNvSpPr/>
          <p:nvPr/>
        </p:nvSpPr>
        <p:spPr>
          <a:xfrm>
            <a:off x="10304980" y="246579"/>
            <a:ext cx="678094" cy="678094"/>
          </a:xfrm>
          <a:prstGeom prst="donut">
            <a:avLst>
              <a:gd name="adj" fmla="val 16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+mj-ea"/>
                <a:ea typeface="+mj-ea"/>
              </a:rPr>
              <a:t>시작</a:t>
            </a:r>
            <a:endParaRPr lang="ko-KR" altLang="en-US" sz="1200" b="1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C9109EC-43D0-4356-8840-1C174E169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1C9109EC-43D0-4356-8840-1C174E169D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96BDD2-A6C8-4432-8E71-D4E67320B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BA96BDD2-A6C8-4432-8E71-D4E67320B8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E09CC3-072D-40C5-93CB-3CB61546D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B5E09CC3-072D-40C5-93CB-3CB61546D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AF1885-F2C6-4C50-A304-71F970C85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2AAF1885-F2C6-4C50-A304-71F970C857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80C234-F277-4109-8F54-CBF87BE4B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F580C234-F277-4109-8F54-CBF87BE4B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5F30-562C-45F5-947C-105C962628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7E5B5F30-562C-45F5-947C-105C962628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2DC7889-4537-4EA1-8B7E-3B1E25B6D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C2DC7889-4537-4EA1-8B7E-3B1E25B6DE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28D533-56A7-44F9-AB5F-B12D35D0C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1828D533-56A7-44F9-AB5F-B12D35D0CC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6F8A2D-B8E9-481F-97F6-8D8A2A540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B46F8A2D-B8E9-481F-97F6-8D8A2A5401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A25454-564F-41D3-9BE8-A358F92A3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A7A25454-564F-41D3-9BE8-A358F92A3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9A76A5-9999-4ECA-A9FA-4698A1E4C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8F9A76A5-9999-4ECA-A9FA-4698A1E4C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3EA23D-813A-4C2D-A537-8243C507C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B43EA23D-813A-4C2D-A537-8243C507C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61506E-F2BB-405D-A55B-BEB6F1374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3461506E-F2BB-405D-A55B-BEB6F13745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CDA10C-4B9C-4F99-9CE8-2F50B1F51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99CDA10C-4B9C-4F99-9CE8-2F50B1F518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4975F8-4C8F-474E-82FD-B2D3B38E3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dgm id="{694975F8-4C8F-474E-82FD-B2D3B38E3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B2EDFA1-E5EE-473E-86DC-A299D77CF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dgm id="{9B2EDFA1-E5EE-473E-86DC-A299D77CF0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E32358-9FAF-4554-AC0F-5ED0792D2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A4E32358-9FAF-4554-AC0F-5ED0792D2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2532E9-08CE-4B0A-BCE0-D0BA22A7E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E32532E9-08CE-4B0A-BCE0-D0BA22A7E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91157B-C2C1-4888-B216-C7ADFB07A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D991157B-C2C1-4888-B216-C7ADFB07A7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334218-EB00-497D-B4E5-25842E5B4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E3334218-EB00-497D-B4E5-25842E5B4C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022930-DC19-4D8D-99CA-22B6F67B4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graphicEl>
                                              <a:dgm id="{C8022930-DC19-4D8D-99CA-22B6F67B4F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0F9E2D2-B621-4521-9646-440AB7497F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>
                                            <p:graphicEl>
                                              <a:dgm id="{20F9E2D2-B621-4521-9646-440AB7497F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9D53426-11B8-4B93-9FA7-2E1EF814C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>
                                            <p:graphicEl>
                                              <a:dgm id="{09D53426-11B8-4B93-9FA7-2E1EF814C7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B1E947-A6D5-46E6-8DF3-38B6CD902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">
                                            <p:graphicEl>
                                              <a:dgm id="{F0B1E947-A6D5-46E6-8DF3-38B6CD902A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97D383C-06AE-488E-BDDF-404AF7FBE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">
                                            <p:graphicEl>
                                              <a:dgm id="{797D383C-06AE-488E-BDDF-404AF7FBE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42386B-9CB3-42BD-8359-D4983AE6B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>
                                            <p:graphicEl>
                                              <a:dgm id="{6942386B-9CB3-42BD-8359-D4983AE6BE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D1CCBD6-3740-4106-ACAE-D6E331C7E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">
                                            <p:graphicEl>
                                              <a:dgm id="{7D1CCBD6-3740-4106-ACAE-D6E331C7E2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7">
                                            <p:graphicEl>
                                              <a:dgm id="{1C9109EC-43D0-4356-8840-1C174E169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7">
                                            <p:graphicEl>
                                              <a:dgm id="{1C9109EC-43D0-4356-8840-1C174E169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7">
                                            <p:graphicEl>
                                              <a:dgm id="{1C9109EC-43D0-4356-8840-1C174E169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graphicEl>
                                              <a:dgm id="{1C9109EC-43D0-4356-8840-1C174E169D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C9109EC-43D0-4356-8840-1C174E169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7">
                                            <p:graphicEl>
                                              <a:dgm id="{BA96BDD2-A6C8-4432-8E71-D4E67320B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7">
                                            <p:graphicEl>
                                              <a:dgm id="{BA96BDD2-A6C8-4432-8E71-D4E67320B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7">
                                            <p:graphicEl>
                                              <a:dgm id="{BA96BDD2-A6C8-4432-8E71-D4E67320B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7">
                                            <p:graphicEl>
                                              <a:dgm id="{BA96BDD2-A6C8-4432-8E71-D4E67320B8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96BDD2-A6C8-4432-8E71-D4E67320B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7">
                                            <p:graphicEl>
                                              <a:dgm id="{B5E09CC3-072D-40C5-93CB-3CB61546D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7">
                                            <p:graphicEl>
                                              <a:dgm id="{B5E09CC3-072D-40C5-93CB-3CB61546D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7">
                                            <p:graphicEl>
                                              <a:dgm id="{B5E09CC3-072D-40C5-93CB-3CB61546D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7">
                                            <p:graphicEl>
                                              <a:dgm id="{B5E09CC3-072D-40C5-93CB-3CB61546D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E09CC3-072D-40C5-93CB-3CB61546D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7">
                                            <p:graphicEl>
                                              <a:dgm id="{2AAF1885-F2C6-4C50-A304-71F970C85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7">
                                            <p:graphicEl>
                                              <a:dgm id="{2AAF1885-F2C6-4C50-A304-71F970C85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7">
                                            <p:graphicEl>
                                              <a:dgm id="{2AAF1885-F2C6-4C50-A304-71F970C85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7">
                                            <p:graphicEl>
                                              <a:dgm id="{2AAF1885-F2C6-4C50-A304-71F970C857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AF1885-F2C6-4C50-A304-71F970C85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7">
                                            <p:graphicEl>
                                              <a:dgm id="{F580C234-F277-4109-8F54-CBF87BE4B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7">
                                            <p:graphicEl>
                                              <a:dgm id="{F580C234-F277-4109-8F54-CBF87BE4B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7">
                                            <p:graphicEl>
                                              <a:dgm id="{F580C234-F277-4109-8F54-CBF87BE4B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7">
                                            <p:graphicEl>
                                              <a:dgm id="{F580C234-F277-4109-8F54-CBF87BE4B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80C234-F277-4109-8F54-CBF87BE4B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7">
                                            <p:graphicEl>
                                              <a:dgm id="{7E5B5F30-562C-45F5-947C-105C962628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7">
                                            <p:graphicEl>
                                              <a:dgm id="{7E5B5F30-562C-45F5-947C-105C962628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7">
                                            <p:graphicEl>
                                              <a:dgm id="{7E5B5F30-562C-45F5-947C-105C962628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7">
                                            <p:graphicEl>
                                              <a:dgm id="{7E5B5F30-562C-45F5-947C-105C962628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5F30-562C-45F5-947C-105C962628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7">
                                            <p:graphicEl>
                                              <a:dgm id="{C2DC7889-4537-4EA1-8B7E-3B1E25B6D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7">
                                            <p:graphicEl>
                                              <a:dgm id="{C2DC7889-4537-4EA1-8B7E-3B1E25B6D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7">
                                            <p:graphicEl>
                                              <a:dgm id="{C2DC7889-4537-4EA1-8B7E-3B1E25B6D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7">
                                            <p:graphicEl>
                                              <a:dgm id="{C2DC7889-4537-4EA1-8B7E-3B1E25B6DE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2DC7889-4537-4EA1-8B7E-3B1E25B6D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7">
                                            <p:graphicEl>
                                              <a:dgm id="{1828D533-56A7-44F9-AB5F-B12D35D0C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7">
                                            <p:graphicEl>
                                              <a:dgm id="{1828D533-56A7-44F9-AB5F-B12D35D0C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7">
                                            <p:graphicEl>
                                              <a:dgm id="{1828D533-56A7-44F9-AB5F-B12D35D0C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7">
                                            <p:graphicEl>
                                              <a:dgm id="{1828D533-56A7-44F9-AB5F-B12D35D0CC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28D533-56A7-44F9-AB5F-B12D35D0C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7">
                                            <p:graphicEl>
                                              <a:dgm id="{B46F8A2D-B8E9-481F-97F6-8D8A2A540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7">
                                            <p:graphicEl>
                                              <a:dgm id="{B46F8A2D-B8E9-481F-97F6-8D8A2A540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7">
                                            <p:graphicEl>
                                              <a:dgm id="{B46F8A2D-B8E9-481F-97F6-8D8A2A540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7">
                                            <p:graphicEl>
                                              <a:dgm id="{B46F8A2D-B8E9-481F-97F6-8D8A2A5401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6F8A2D-B8E9-481F-97F6-8D8A2A540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7">
                                            <p:graphicEl>
                                              <a:dgm id="{A7A25454-564F-41D3-9BE8-A358F92A3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7">
                                            <p:graphicEl>
                                              <a:dgm id="{A7A25454-564F-41D3-9BE8-A358F92A3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7">
                                            <p:graphicEl>
                                              <a:dgm id="{A7A25454-564F-41D3-9BE8-A358F92A3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7">
                                            <p:graphicEl>
                                              <a:dgm id="{A7A25454-564F-41D3-9BE8-A358F92A3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A25454-564F-41D3-9BE8-A358F92A3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7">
                                            <p:graphicEl>
                                              <a:dgm id="{8F9A76A5-9999-4ECA-A9FA-4698A1E4C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7">
                                            <p:graphicEl>
                                              <a:dgm id="{8F9A76A5-9999-4ECA-A9FA-4698A1E4C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7">
                                            <p:graphicEl>
                                              <a:dgm id="{8F9A76A5-9999-4ECA-A9FA-4698A1E4C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7">
                                            <p:graphicEl>
                                              <a:dgm id="{8F9A76A5-9999-4ECA-A9FA-4698A1E4C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9A76A5-9999-4ECA-A9FA-4698A1E4C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7">
                                            <p:graphicEl>
                                              <a:dgm id="{B43EA23D-813A-4C2D-A537-8243C507C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7">
                                            <p:graphicEl>
                                              <a:dgm id="{B43EA23D-813A-4C2D-A537-8243C507C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7">
                                            <p:graphicEl>
                                              <a:dgm id="{B43EA23D-813A-4C2D-A537-8243C507C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7">
                                            <p:graphicEl>
                                              <a:dgm id="{B43EA23D-813A-4C2D-A537-8243C507C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3EA23D-813A-4C2D-A537-8243C507C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7">
                                            <p:graphicEl>
                                              <a:dgm id="{3461506E-F2BB-405D-A55B-BEB6F1374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7">
                                            <p:graphicEl>
                                              <a:dgm id="{3461506E-F2BB-405D-A55B-BEB6F1374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7">
                                            <p:graphicEl>
                                              <a:dgm id="{3461506E-F2BB-405D-A55B-BEB6F1374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7">
                                            <p:graphicEl>
                                              <a:dgm id="{3461506E-F2BB-405D-A55B-BEB6F13745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61506E-F2BB-405D-A55B-BEB6F1374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7">
                                            <p:graphicEl>
                                              <a:dgm id="{99CDA10C-4B9C-4F99-9CE8-2F50B1F51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7">
                                            <p:graphicEl>
                                              <a:dgm id="{99CDA10C-4B9C-4F99-9CE8-2F50B1F51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7">
                                            <p:graphicEl>
                                              <a:dgm id="{99CDA10C-4B9C-4F99-9CE8-2F50B1F51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7">
                                            <p:graphicEl>
                                              <a:dgm id="{99CDA10C-4B9C-4F99-9CE8-2F50B1F518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CDA10C-4B9C-4F99-9CE8-2F50B1F51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7">
                                            <p:graphicEl>
                                              <a:dgm id="{694975F8-4C8F-474E-82FD-B2D3B38E3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7">
                                            <p:graphicEl>
                                              <a:dgm id="{694975F8-4C8F-474E-82FD-B2D3B38E3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7">
                                            <p:graphicEl>
                                              <a:dgm id="{694975F8-4C8F-474E-82FD-B2D3B38E3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7">
                                            <p:graphicEl>
                                              <a:dgm id="{694975F8-4C8F-474E-82FD-B2D3B38E3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4975F8-4C8F-474E-82FD-B2D3B38E3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7">
                                            <p:graphicEl>
                                              <a:dgm id="{9B2EDFA1-E5EE-473E-86DC-A299D77CF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7">
                                            <p:graphicEl>
                                              <a:dgm id="{9B2EDFA1-E5EE-473E-86DC-A299D77CF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7">
                                            <p:graphicEl>
                                              <a:dgm id="{9B2EDFA1-E5EE-473E-86DC-A299D77CF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7">
                                            <p:graphicEl>
                                              <a:dgm id="{9B2EDFA1-E5EE-473E-86DC-A299D77CF0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B2EDFA1-E5EE-473E-86DC-A299D77CF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7">
                                            <p:graphicEl>
                                              <a:dgm id="{A4E32358-9FAF-4554-AC0F-5ED0792D2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7">
                                            <p:graphicEl>
                                              <a:dgm id="{A4E32358-9FAF-4554-AC0F-5ED0792D2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7">
                                            <p:graphicEl>
                                              <a:dgm id="{A4E32358-9FAF-4554-AC0F-5ED0792D2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7">
                                            <p:graphicEl>
                                              <a:dgm id="{A4E32358-9FAF-4554-AC0F-5ED0792D2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E32358-9FAF-4554-AC0F-5ED0792D2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7">
                                            <p:graphicEl>
                                              <a:dgm id="{E32532E9-08CE-4B0A-BCE0-D0BA22A7E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7">
                                            <p:graphicEl>
                                              <a:dgm id="{E32532E9-08CE-4B0A-BCE0-D0BA22A7E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7">
                                            <p:graphicEl>
                                              <a:dgm id="{E32532E9-08CE-4B0A-BCE0-D0BA22A7E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7">
                                            <p:graphicEl>
                                              <a:dgm id="{E32532E9-08CE-4B0A-BCE0-D0BA22A7E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2532E9-08CE-4B0A-BCE0-D0BA22A7E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7">
                                            <p:graphicEl>
                                              <a:dgm id="{D991157B-C2C1-4888-B216-C7ADFB07A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7">
                                            <p:graphicEl>
                                              <a:dgm id="{D991157B-C2C1-4888-B216-C7ADFB07A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7">
                                            <p:graphicEl>
                                              <a:dgm id="{D991157B-C2C1-4888-B216-C7ADFB07A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7">
                                            <p:graphicEl>
                                              <a:dgm id="{D991157B-C2C1-4888-B216-C7ADFB07A7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91157B-C2C1-4888-B216-C7ADFB07A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7">
                                            <p:graphicEl>
                                              <a:dgm id="{E3334218-EB00-497D-B4E5-25842E5B4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7">
                                            <p:graphicEl>
                                              <a:dgm id="{E3334218-EB00-497D-B4E5-25842E5B4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7">
                                            <p:graphicEl>
                                              <a:dgm id="{E3334218-EB00-497D-B4E5-25842E5B4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1000"/>
                                        <p:tgtEl>
                                          <p:spTgt spid="7">
                                            <p:graphicEl>
                                              <a:dgm id="{E3334218-EB00-497D-B4E5-25842E5B4C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334218-EB00-497D-B4E5-25842E5B4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7">
                                            <p:graphicEl>
                                              <a:dgm id="{C8022930-DC19-4D8D-99CA-22B6F67B4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7">
                                            <p:graphicEl>
                                              <a:dgm id="{C8022930-DC19-4D8D-99CA-22B6F67B4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7">
                                            <p:graphicEl>
                                              <a:dgm id="{C8022930-DC19-4D8D-99CA-22B6F67B4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7">
                                            <p:graphicEl>
                                              <a:dgm id="{C8022930-DC19-4D8D-99CA-22B6F67B4F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022930-DC19-4D8D-99CA-22B6F67B4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7">
                                            <p:graphicEl>
                                              <a:dgm id="{20F9E2D2-B621-4521-9646-440AB7497F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7">
                                            <p:graphicEl>
                                              <a:dgm id="{20F9E2D2-B621-4521-9646-440AB7497F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7">
                                            <p:graphicEl>
                                              <a:dgm id="{20F9E2D2-B621-4521-9646-440AB7497F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7">
                                            <p:graphicEl>
                                              <a:dgm id="{20F9E2D2-B621-4521-9646-440AB7497F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0F9E2D2-B621-4521-9646-440AB7497F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7">
                                            <p:graphicEl>
                                              <a:dgm id="{09D53426-11B8-4B93-9FA7-2E1EF814C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7">
                                            <p:graphicEl>
                                              <a:dgm id="{09D53426-11B8-4B93-9FA7-2E1EF814C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7">
                                            <p:graphicEl>
                                              <a:dgm id="{09D53426-11B8-4B93-9FA7-2E1EF814C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7">
                                            <p:graphicEl>
                                              <a:dgm id="{09D53426-11B8-4B93-9FA7-2E1EF814C7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9D53426-11B8-4B93-9FA7-2E1EF814C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7">
                                            <p:graphicEl>
                                              <a:dgm id="{F0B1E947-A6D5-46E6-8DF3-38B6CD902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7">
                                            <p:graphicEl>
                                              <a:dgm id="{F0B1E947-A6D5-46E6-8DF3-38B6CD902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7">
                                            <p:graphicEl>
                                              <a:dgm id="{F0B1E947-A6D5-46E6-8DF3-38B6CD902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0" dur="1000"/>
                                        <p:tgtEl>
                                          <p:spTgt spid="7">
                                            <p:graphicEl>
                                              <a:dgm id="{F0B1E947-A6D5-46E6-8DF3-38B6CD902A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B1E947-A6D5-46E6-8DF3-38B6CD902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7">
                                            <p:graphicEl>
                                              <a:dgm id="{797D383C-06AE-488E-BDDF-404AF7FBE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7">
                                            <p:graphicEl>
                                              <a:dgm id="{797D383C-06AE-488E-BDDF-404AF7FBE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7">
                                            <p:graphicEl>
                                              <a:dgm id="{797D383C-06AE-488E-BDDF-404AF7FBE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7">
                                            <p:graphicEl>
                                              <a:dgm id="{797D383C-06AE-488E-BDDF-404AF7FBE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97D383C-06AE-488E-BDDF-404AF7FBE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7">
                                            <p:graphicEl>
                                              <a:dgm id="{6942386B-9CB3-42BD-8359-D4983AE6B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7">
                                            <p:graphicEl>
                                              <a:dgm id="{6942386B-9CB3-42BD-8359-D4983AE6B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7">
                                            <p:graphicEl>
                                              <a:dgm id="{6942386B-9CB3-42BD-8359-D4983AE6B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2" dur="1000"/>
                                        <p:tgtEl>
                                          <p:spTgt spid="7">
                                            <p:graphicEl>
                                              <a:dgm id="{6942386B-9CB3-42BD-8359-D4983AE6BE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42386B-9CB3-42BD-8359-D4983AE6B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7">
                                            <p:graphicEl>
                                              <a:dgm id="{7D1CCBD6-3740-4106-ACAE-D6E331C7E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7">
                                            <p:graphicEl>
                                              <a:dgm id="{7D1CCBD6-3740-4106-ACAE-D6E331C7E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7">
                                            <p:graphicEl>
                                              <a:dgm id="{7D1CCBD6-3740-4106-ACAE-D6E331C7E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8" dur="1000"/>
                                        <p:tgtEl>
                                          <p:spTgt spid="7">
                                            <p:graphicEl>
                                              <a:dgm id="{7D1CCBD6-3740-4106-ACAE-D6E331C7E2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D1CCBD6-3740-4106-ACAE-D6E331C7E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3" dur="2000" fill="hold"/>
                                        <p:tgtEl>
                                          <p:spTgt spid="7">
                                            <p:graphicEl>
                                              <a:dgm id="{1C9109EC-43D0-4356-8840-1C174E169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5" dur="2000" fill="hold"/>
                                        <p:tgtEl>
                                          <p:spTgt spid="7">
                                            <p:graphicEl>
                                              <a:dgm id="{BA96BDD2-A6C8-4432-8E71-D4E67320B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7" dur="2000" fill="hold"/>
                                        <p:tgtEl>
                                          <p:spTgt spid="7">
                                            <p:graphicEl>
                                              <a:dgm id="{B5E09CC3-072D-40C5-93CB-3CB61546D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9" dur="2000" fill="hold"/>
                                        <p:tgtEl>
                                          <p:spTgt spid="7">
                                            <p:graphicEl>
                                              <a:dgm id="{2AAF1885-F2C6-4C50-A304-71F970C85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1" dur="2000" fill="hold"/>
                                        <p:tgtEl>
                                          <p:spTgt spid="7">
                                            <p:graphicEl>
                                              <a:dgm id="{F580C234-F277-4109-8F54-CBF87BE4B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3" dur="2000" fill="hold"/>
                                        <p:tgtEl>
                                          <p:spTgt spid="7">
                                            <p:graphicEl>
                                              <a:dgm id="{7E5B5F30-562C-45F5-947C-105C962628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5" dur="2000" fill="hold"/>
                                        <p:tgtEl>
                                          <p:spTgt spid="7">
                                            <p:graphicEl>
                                              <a:dgm id="{C2DC7889-4537-4EA1-8B7E-3B1E25B6D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7" dur="2000" fill="hold"/>
                                        <p:tgtEl>
                                          <p:spTgt spid="7">
                                            <p:graphicEl>
                                              <a:dgm id="{1828D533-56A7-44F9-AB5F-B12D35D0C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9" dur="2000" fill="hold"/>
                                        <p:tgtEl>
                                          <p:spTgt spid="7">
                                            <p:graphicEl>
                                              <a:dgm id="{B46F8A2D-B8E9-481F-97F6-8D8A2A540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1" dur="2000" fill="hold"/>
                                        <p:tgtEl>
                                          <p:spTgt spid="7">
                                            <p:graphicEl>
                                              <a:dgm id="{A7A25454-564F-41D3-9BE8-A358F92A3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3" dur="2000" fill="hold"/>
                                        <p:tgtEl>
                                          <p:spTgt spid="7">
                                            <p:graphicEl>
                                              <a:dgm id="{8F9A76A5-9999-4ECA-A9FA-4698A1E4C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5" dur="2000" fill="hold"/>
                                        <p:tgtEl>
                                          <p:spTgt spid="7">
                                            <p:graphicEl>
                                              <a:dgm id="{B43EA23D-813A-4C2D-A537-8243C507C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7" dur="2000" fill="hold"/>
                                        <p:tgtEl>
                                          <p:spTgt spid="7">
                                            <p:graphicEl>
                                              <a:dgm id="{3461506E-F2BB-405D-A55B-BEB6F1374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9" dur="2000" fill="hold"/>
                                        <p:tgtEl>
                                          <p:spTgt spid="7">
                                            <p:graphicEl>
                                              <a:dgm id="{99CDA10C-4B9C-4F99-9CE8-2F50B1F51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1" dur="2000" fill="hold"/>
                                        <p:tgtEl>
                                          <p:spTgt spid="7">
                                            <p:graphicEl>
                                              <a:dgm id="{694975F8-4C8F-474E-82FD-B2D3B38E3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3" dur="2000" fill="hold"/>
                                        <p:tgtEl>
                                          <p:spTgt spid="7">
                                            <p:graphicEl>
                                              <a:dgm id="{9B2EDFA1-E5EE-473E-86DC-A299D77CF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5" dur="2000" fill="hold"/>
                                        <p:tgtEl>
                                          <p:spTgt spid="7">
                                            <p:graphicEl>
                                              <a:dgm id="{A4E32358-9FAF-4554-AC0F-5ED0792D2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7" dur="2000" fill="hold"/>
                                        <p:tgtEl>
                                          <p:spTgt spid="7">
                                            <p:graphicEl>
                                              <a:dgm id="{E32532E9-08CE-4B0A-BCE0-D0BA22A7E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9" dur="2000" fill="hold"/>
                                        <p:tgtEl>
                                          <p:spTgt spid="7">
                                            <p:graphicEl>
                                              <a:dgm id="{D991157B-C2C1-4888-B216-C7ADFB07A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1" dur="2000" fill="hold"/>
                                        <p:tgtEl>
                                          <p:spTgt spid="7">
                                            <p:graphicEl>
                                              <a:dgm id="{E3334218-EB00-497D-B4E5-25842E5B4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3" dur="2000" fill="hold"/>
                                        <p:tgtEl>
                                          <p:spTgt spid="7">
                                            <p:graphicEl>
                                              <a:dgm id="{C8022930-DC19-4D8D-99CA-22B6F67B4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5" dur="2000" fill="hold"/>
                                        <p:tgtEl>
                                          <p:spTgt spid="7">
                                            <p:graphicEl>
                                              <a:dgm id="{20F9E2D2-B621-4521-9646-440AB7497F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7" dur="2000" fill="hold"/>
                                        <p:tgtEl>
                                          <p:spTgt spid="7">
                                            <p:graphicEl>
                                              <a:dgm id="{09D53426-11B8-4B93-9FA7-2E1EF814C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9" dur="2000" fill="hold"/>
                                        <p:tgtEl>
                                          <p:spTgt spid="7">
                                            <p:graphicEl>
                                              <a:dgm id="{F0B1E947-A6D5-46E6-8DF3-38B6CD902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1" dur="2000" fill="hold"/>
                                        <p:tgtEl>
                                          <p:spTgt spid="7">
                                            <p:graphicEl>
                                              <a:dgm id="{797D383C-06AE-488E-BDDF-404AF7FBE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3" dur="2000" fill="hold"/>
                                        <p:tgtEl>
                                          <p:spTgt spid="7">
                                            <p:graphicEl>
                                              <a:dgm id="{6942386B-9CB3-42BD-8359-D4983AE6B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5" dur="2000" fill="hold"/>
                                        <p:tgtEl>
                                          <p:spTgt spid="7">
                                            <p:graphicEl>
                                              <a:dgm id="{7D1CCBD6-3740-4106-ACAE-D6E331C7E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7" grpId="1">
        <p:bldSub>
          <a:bldDgm/>
        </p:bldSub>
      </p:bldGraphic>
      <p:bldGraphic spid="7" grpId="2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D5E3CF8B-6090-4FFC-B9BE-6FF60AEE4B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56" name="직선 연결선(S) 55">
            <a:extLst>
              <a:ext uri="{FF2B5EF4-FFF2-40B4-BE49-F238E27FC236}">
                <a16:creationId xmlns:a16="http://schemas.microsoft.com/office/drawing/2014/main" id="{F444405B-FBD8-46A8-84D6-CE7278014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8" name="직사각형 57">
            <a:extLst>
              <a:ext uri="{FF2B5EF4-FFF2-40B4-BE49-F238E27FC236}">
                <a16:creationId xmlns:a16="http://schemas.microsoft.com/office/drawing/2014/main" id="{221A9CB9-F531-48D3-A506-95FE2534D4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FD39BF5-DFD4-40A5-8009-2EA1391AB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91" y="494556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셸">
            <a:extLst>
              <a:ext uri="{FF2B5EF4-FFF2-40B4-BE49-F238E27FC236}">
                <a16:creationId xmlns:a16="http://schemas.microsoft.com/office/drawing/2014/main" id="{F3D62F01-3570-47E7-BD58-A33F86CA14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8" r="1" b="1"/>
          <a:stretch/>
        </p:blipFill>
        <p:spPr>
          <a:xfrm>
            <a:off x="480691" y="494555"/>
            <a:ext cx="11227442" cy="5883296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3A0F723F-8F96-43F7-9D99-0D837624E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020" y="577316"/>
            <a:ext cx="11056826" cy="5728876"/>
            <a:chOff x="574020" y="519524"/>
            <a:chExt cx="11056826" cy="5728876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1B4D856-F364-4DDD-BC91-4D024A8252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75937" y="519524"/>
              <a:ext cx="246888" cy="246888"/>
              <a:chOff x="582041" y="6001512"/>
              <a:chExt cx="246888" cy="246888"/>
            </a:xfrm>
          </p:grpSpPr>
          <p:sp useBgFill="1">
            <p:nvSpPr>
              <p:cNvPr id="51" name="타원 72">
                <a:extLst>
                  <a:ext uri="{FF2B5EF4-FFF2-40B4-BE49-F238E27FC236}">
                    <a16:creationId xmlns:a16="http://schemas.microsoft.com/office/drawing/2014/main" id="{72F1CBC0-365A-4E91-A63B-B7599EDED5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49879"/>
                <a:ext cx="155448" cy="155448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도넛 38">
                <a:extLst>
                  <a:ext uri="{FF2B5EF4-FFF2-40B4-BE49-F238E27FC236}">
                    <a16:creationId xmlns:a16="http://schemas.microsoft.com/office/drawing/2014/main" id="{BE55A32E-C79F-4FD7-8BA4-7F3613D7BE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041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B22DCA41-FD40-45D5-A909-60754B5804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83958" y="6001512"/>
              <a:ext cx="246888" cy="246888"/>
              <a:chOff x="590062" y="6001512"/>
              <a:chExt cx="246888" cy="246888"/>
            </a:xfrm>
          </p:grpSpPr>
          <p:sp useBgFill="1">
            <p:nvSpPr>
              <p:cNvPr id="53" name="타원 70">
                <a:extLst>
                  <a:ext uri="{FF2B5EF4-FFF2-40B4-BE49-F238E27FC236}">
                    <a16:creationId xmlns:a16="http://schemas.microsoft.com/office/drawing/2014/main" id="{03F3D55A-B20B-496C-B8DC-9E0C593E9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342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도넛 36">
                <a:extLst>
                  <a:ext uri="{FF2B5EF4-FFF2-40B4-BE49-F238E27FC236}">
                    <a16:creationId xmlns:a16="http://schemas.microsoft.com/office/drawing/2014/main" id="{60221C8D-9A7A-4F34-AEE0-CF6BE6A4F0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062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7419ED5-1433-4FFB-A272-D18229B049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519524"/>
              <a:ext cx="246888" cy="246888"/>
              <a:chOff x="574020" y="6001512"/>
              <a:chExt cx="246888" cy="246888"/>
            </a:xfrm>
          </p:grpSpPr>
          <p:sp useBgFill="1">
            <p:nvSpPr>
              <p:cNvPr id="57" name="타원 68">
                <a:extLst>
                  <a:ext uri="{FF2B5EF4-FFF2-40B4-BE49-F238E27FC236}">
                    <a16:creationId xmlns:a16="http://schemas.microsoft.com/office/drawing/2014/main" id="{8CBEE95B-136E-45DC-90DC-5E7C76EB4A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46304" cy="146304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도넛 34">
                <a:extLst>
                  <a:ext uri="{FF2B5EF4-FFF2-40B4-BE49-F238E27FC236}">
                    <a16:creationId xmlns:a16="http://schemas.microsoft.com/office/drawing/2014/main" id="{7A142A39-09DE-427E-98BE-AB81BBA21A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6260297-94CB-4B81-B325-16CE9D23D5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6001512"/>
              <a:ext cx="246888" cy="246888"/>
              <a:chOff x="574020" y="6001512"/>
              <a:chExt cx="246888" cy="246888"/>
            </a:xfrm>
          </p:grpSpPr>
          <p:sp useBgFill="1">
            <p:nvSpPr>
              <p:cNvPr id="61" name="타원 66">
                <a:extLst>
                  <a:ext uri="{FF2B5EF4-FFF2-40B4-BE49-F238E27FC236}">
                    <a16:creationId xmlns:a16="http://schemas.microsoft.com/office/drawing/2014/main" id="{2CFE29B2-BBC3-4B31-9C8A-D8378E5CE0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도넛 32">
                <a:extLst>
                  <a:ext uri="{FF2B5EF4-FFF2-40B4-BE49-F238E27FC236}">
                    <a16:creationId xmlns:a16="http://schemas.microsoft.com/office/drawing/2014/main" id="{9A38BB73-EDDD-49D1-A06C-2B793E000A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B4F001B-64F9-495D-AEA3-E376474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7200" smtClean="0">
                <a:solidFill>
                  <a:schemeClr val="bg1"/>
                </a:solidFill>
              </a:rPr>
              <a:t>문의 사항</a:t>
            </a:r>
            <a:endParaRPr lang="en-US" altLang="ko-KR" sz="7200" dirty="0">
              <a:solidFill>
                <a:schemeClr val="bg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346C0-D253-452B-804F-FCA56557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003" y="3729894"/>
            <a:ext cx="7772400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ko-KR" sz="2100">
                <a:solidFill>
                  <a:schemeClr val="bg1"/>
                </a:solidFill>
              </a:rPr>
              <a:t>someone@example.com	</a:t>
            </a:r>
          </a:p>
        </p:txBody>
      </p:sp>
      <p:cxnSp>
        <p:nvCxnSpPr>
          <p:cNvPr id="76" name="직선 연결선(S) 75">
            <a:extLst>
              <a:ext uri="{FF2B5EF4-FFF2-40B4-BE49-F238E27FC236}">
                <a16:creationId xmlns:a16="http://schemas.microsoft.com/office/drawing/2014/main" id="{9135029A-5B59-4B80-8F56-B7BB132D67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02A31F-8619-4820-934E-ABBE1DF5318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D8B4B55-3E7D-4147-BF36-B52F1DFC34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FAB738-6A71-4879-AB42-7EC5987365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레크리에이션 자연주의 디자인</Template>
  <TotalTime>0</TotalTime>
  <Words>37</Words>
  <Application>Microsoft Office PowerPoint</Application>
  <PresentationFormat>와이드스크린</PresentationFormat>
  <Paragraphs>23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돋움</vt:lpstr>
      <vt:lpstr>맑은 고딕</vt:lpstr>
      <vt:lpstr>Arial</vt:lpstr>
      <vt:lpstr>자연주의</vt:lpstr>
      <vt:lpstr>레크리에이션 자연주의 디자인</vt:lpstr>
      <vt:lpstr>놀이 찾기</vt:lpstr>
      <vt:lpstr>인기 있는 놀이</vt:lpstr>
      <vt:lpstr>훌륭한 </vt:lpstr>
      <vt:lpstr>문의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2019-09-08T04:13:42Z</dcterms:created>
  <dcterms:modified xsi:type="dcterms:W3CDTF">2019-09-08T12:51:20Z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