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6" r:id="rId10"/>
    <p:sldId id="268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5403" autoAdjust="0"/>
  </p:normalViewPr>
  <p:slideViewPr>
    <p:cSldViewPr snapToGrid="0" showGuides="1">
      <p:cViewPr varScale="1">
        <p:scale>
          <a:sx n="98" d="100"/>
          <a:sy n="98" d="100"/>
        </p:scale>
        <p:origin x="90" y="4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97-4E06-A76D-C895EB8653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97-4E06-A76D-C895EB8653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100000"/>
                    <a:satMod val="137000"/>
                  </a:schemeClr>
                </a:gs>
                <a:gs pos="71000">
                  <a:schemeClr val="accent3">
                    <a:shade val="98000"/>
                    <a:satMod val="137000"/>
                  </a:schemeClr>
                </a:gs>
                <a:gs pos="100000">
                  <a:schemeClr val="accent3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97-4E06-A76D-C895EB8653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pPr>
            <a:endParaRPr lang="ko-KR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pPr>
            <a:endParaRPr lang="ko-KR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1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단계 제목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9D72CDD3-5859-43DB-BD75-0C3C30E3DE62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1D5B1F83-33A7-4298-BC11-2B1252AFAEA5}" type="par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15E25BD4-1EBF-43C2-8885-DBF66B8429E1}" type="sib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F9D46839-CD06-4669-AAE4-4D1E9AFEDA78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B6B535D8-00AB-4FA1-AAEC-92498ABC6F4C}" type="par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6497F199-DC2A-41F9-A449-D395E6BC4900}" type="sib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7CB6360B-4022-4E96-922B-A12DE0E2A39F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44B2858F-607B-47DF-B44B-EA7D73FDC9F2}" type="par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B35ED9D1-2A17-4034-8D08-4945CA54F6C9}" type="sib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70879558-61CA-4CCD-B2D6-5349B01EF337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95F5E6EE-4E8D-49F8-8C9E-8BBFD01B6A0E}" type="parTrans" cxnId="{8FAB4659-6291-457D-941A-93BCD304031A}">
      <dgm:prSet/>
      <dgm:spPr/>
      <dgm:t>
        <a:bodyPr rtlCol="0"/>
        <a:lstStyle/>
        <a:p>
          <a:pPr rtl="0"/>
          <a:endParaRPr lang="en-US"/>
        </a:p>
      </dgm:t>
    </dgm:pt>
    <dgm:pt modelId="{053E317B-DD3F-4AFF-90D1-A55D37D325DC}" type="sibTrans" cxnId="{8FAB4659-6291-457D-941A-93BCD304031A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2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단계 제목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D5197DDB-D5D2-499F-B255-CF7BB5AE2B43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B14A4DC9-F40A-4867-ADB8-4BA8A1F83766}" type="par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F2454A-2FA8-4B3A-AC63-4A0B9FD04A75}" type="sib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E78340-8EBE-415C-B973-78A91A054B9C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FF4E5F97-6974-4E39-A85D-DCB2E100798E}" type="par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B4B9A51E-FA34-465E-B5B4-81CD76EB3FC2}" type="sib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8321AB85-EA8C-4958-B404-B4C118CB3C18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24ABE8B3-7220-436D-9636-F7B4C0B99576}" type="par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AA5F76CE-8FD4-4692-8BB1-EF84CF9D365E}" type="sib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3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단계 제목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9614A323-64B1-4077-A841-022051EC749A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E5F6BCBD-B84E-4018-BE9E-BF57FF3B4B36}" type="par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FEC2A79F-8857-403A-A738-E8CE75C965E2}" type="sib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3D5CDB25-F8FA-444B-8D4A-1D29D0CBA282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4C229933-AC16-44B7-98EC-4C0F07FABCB0}" type="par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189DA4C5-2A22-4C71-A806-7B4AB57767CC}" type="sib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4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단계 제목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DB9FB862-4759-4D6A-84F3-01524B92723B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CD1EE44C-3116-420B-89E3-1D797CB25D34}" type="par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4BD4D4A5-043E-4ED5-A5CA-8D46DADC3150}" type="sib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50451020-5E1A-4778-9E8D-169182A36191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7DFC3849-4A12-49FB-B614-8AFD597CCB9E}" type="parTrans" cxnId="{0F86DBDB-3C4F-4C84-981B-7F4CA2A8EAF3}">
      <dgm:prSet/>
      <dgm:spPr/>
      <dgm:t>
        <a:bodyPr rtlCol="0"/>
        <a:lstStyle/>
        <a:p>
          <a:pPr rtl="0"/>
          <a:endParaRPr lang="en-US"/>
        </a:p>
      </dgm:t>
    </dgm:pt>
    <dgm:pt modelId="{EEDE2474-4F18-4F59-8E58-6382D253E514}" type="sibTrans" cxnId="{0F86DBDB-3C4F-4C84-981B-7F4CA2A8EAF3}">
      <dgm:prSet/>
      <dgm:spPr/>
      <dgm:t>
        <a:bodyPr rtlCol="0"/>
        <a:lstStyle/>
        <a:p>
          <a:pPr rtl="0"/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  <dgm:t>
        <a:bodyPr rtlCol="0"/>
        <a:lstStyle/>
        <a:p>
          <a:pPr rtl="0"/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  <dgm:t>
        <a:bodyPr rtlCol="0"/>
        <a:lstStyle/>
        <a:p>
          <a:pPr rtl="0"/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  <dgm:t>
        <a:bodyPr rtlCol="0"/>
        <a:lstStyle/>
        <a:p>
          <a:pPr rtl="0"/>
          <a:endParaRPr lang="en-US"/>
        </a:p>
      </dgm:t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  <dgm:t>
        <a:bodyPr rtlCol="0"/>
        <a:lstStyle/>
        <a:p>
          <a:pPr rtl="0"/>
          <a:endParaRPr lang="en-US"/>
        </a:p>
      </dgm:t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  <dgm:t>
        <a:bodyPr rtlCol="0"/>
        <a:lstStyle/>
        <a:p>
          <a:pPr rtl="0"/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  <dgm:t>
        <a:bodyPr rtlCol="0"/>
        <a:lstStyle/>
        <a:p>
          <a:pPr rtl="0"/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  <dgm:t>
        <a:bodyPr rtlCol="0"/>
        <a:lstStyle/>
        <a:p>
          <a:pPr rtl="0"/>
          <a:endParaRPr lang="en-US"/>
        </a:p>
      </dgm:t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  <dgm:t>
        <a:bodyPr rtlCol="0"/>
        <a:lstStyle/>
        <a:p>
          <a:pPr rtl="0"/>
          <a:endParaRPr lang="en-US"/>
        </a:p>
      </dgm:t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  <dgm:t>
        <a:bodyPr rtlCol="0"/>
        <a:lstStyle/>
        <a:p>
          <a:pPr rtl="0"/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  <dgm:t>
        <a:bodyPr rtlCol="0"/>
        <a:lstStyle/>
        <a:p>
          <a:pPr rtl="0"/>
          <a:endParaRPr lang="en-US"/>
        </a:p>
      </dgm:t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  <dgm:t>
        <a:bodyPr rtlCol="0"/>
        <a:lstStyle/>
        <a:p>
          <a:pPr rtl="0"/>
          <a:endParaRPr lang="en-US"/>
        </a:p>
      </dgm:t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  <dgm:t>
        <a:bodyPr rtlCol="0"/>
        <a:lstStyle/>
        <a:p>
          <a:pPr rtl="0"/>
          <a:endParaRPr lang="en-US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  <dgm:t>
        <a:bodyPr rtlCol="0"/>
        <a:lstStyle/>
        <a:p>
          <a:pPr rtl="0"/>
          <a:endParaRPr lang="en-US"/>
        </a:p>
      </dgm:t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  <dgm:t>
        <a:bodyPr rtlCol="0"/>
        <a:lstStyle/>
        <a:p>
          <a:pPr rtl="0"/>
          <a:endParaRPr lang="en-US"/>
        </a:p>
      </dgm:t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  <dgm:t>
        <a:bodyPr rtlCol="0"/>
        <a:lstStyle/>
        <a:p>
          <a:pPr rtl="0"/>
          <a:endParaRPr lang="en-US"/>
        </a:p>
      </dgm:t>
    </dgm:pt>
  </dgm:ptLst>
  <dgm:cxnLst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1063655" y="2489494"/>
        <a:ext cx="1282015" cy="1017981"/>
      </dsp:txXfrm>
    </dsp:sp>
    <dsp:sp modelId="{51F68A05-A560-4C6F-BC90-521AEF3B0907}">
      <dsp:nvSpPr>
        <dsp:cNvPr id="0" name=""/>
        <dsp:cNvSpPr/>
      </dsp:nvSpPr>
      <dsp:spPr>
        <a:xfrm>
          <a:off x="819461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1063655" y="3507476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1</a:t>
          </a:r>
          <a:r>
            <a:rPr lang="ko-KR" altLang="en-US" sz="17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단계 제목</a:t>
          </a:r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3607337" y="1471513"/>
        <a:ext cx="1282015" cy="1017981"/>
      </dsp:txXfrm>
    </dsp:sp>
    <dsp:sp modelId="{68509703-D239-4E1B-8CF0-EF08079E1226}">
      <dsp:nvSpPr>
        <dsp:cNvPr id="0" name=""/>
        <dsp:cNvSpPr/>
      </dsp:nvSpPr>
      <dsp:spPr>
        <a:xfrm>
          <a:off x="3363143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3607337" y="2489494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2</a:t>
          </a:r>
          <a:r>
            <a:rPr lang="ko-KR" altLang="en-US" sz="17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단계 제목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3</a:t>
          </a:r>
          <a:r>
            <a:rPr lang="ko-KR" altLang="en-US" sz="17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단계 제목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8694700" y="453531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8694700" y="1471513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4</a:t>
          </a:r>
          <a:r>
            <a:rPr lang="ko-KR" altLang="en-US" sz="17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단계 제목</a:t>
          </a:r>
        </a:p>
      </dsp:txBody>
      <dsp:txXfrm>
        <a:off x="7785534" y="19554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45EF57E-C289-4E69-8833-3AC2003C57DD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2019-09-08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BED8E2B-E950-4E85-A69A-5BB5E88BDE6C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A3C37BE-C303-496D-B5CD-85F2937540F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1108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5219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8656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044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75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4507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7727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1396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729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7918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2867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609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62CC7B3-393D-4765-827D-33B5B050102A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FF54DE5-C571-48E8-A5BC-B369434E2F4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00AE31-9504-499F-B06F-E3AB36EAD94C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5BB173-4A90-4B97-8C6F-3396EE3ADF26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87CA04-3CEA-4F2C-A1EA-7CE6B01721B0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grpSp>
        <p:nvGrpSpPr>
          <p:cNvPr id="7" name="그룹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직선 연결선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CA6ED1-2B71-435A-B55A-4229F3F4F9E4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그림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9" name="사용 안내 텍스트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sz="1200" b="1" i="1" noProof="0" dirty="0" smtClean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참고</a:t>
            </a:r>
            <a:r>
              <a:rPr lang="en-US" altLang="ko-KR" sz="1200" b="1" i="1" noProof="0" dirty="0" smtClean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:</a:t>
            </a:r>
          </a:p>
          <a:p>
            <a:pPr rtl="0"/>
            <a:r>
              <a:rPr lang="ko-KR" altLang="en-US" sz="1200" i="1" noProof="0" dirty="0" smtClean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이 슬라이드의 이미지를 변경하려면 그림을 선택하고 삭제합니다</a:t>
            </a:r>
            <a:r>
              <a:rPr lang="en-US" altLang="ko-KR" sz="1200" i="1" noProof="0" dirty="0" smtClean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i="1" noProof="0" dirty="0" smtClean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그런 다음 개체 틀의 그림 아이콘을 클릭하여 고유한 이미지를 삽입합니다</a:t>
            </a:r>
            <a:r>
              <a:rPr lang="en-US" altLang="ko-KR" sz="1200" i="1" noProof="0" dirty="0" smtClean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.</a:t>
            </a:r>
            <a:endParaRPr lang="ko-KR" altLang="en-US" sz="1200" i="1" noProof="0" dirty="0">
              <a:latin typeface="malgun gothic" panose="020B0503020000020004" pitchFamily="50" charset="-127"/>
              <a:ea typeface="malgun gothic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그룹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4F03ED-5F48-41E5-AAA9-5289B8531A72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FF54DE5-C571-48E8-A5BC-B369434E2F4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0331E7-98E7-445F-BBF6-ED1A8C864BB9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D888BE-25E4-4151-9C8F-DD719A81F106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0A13F66-48C1-4C4F-82B6-3862CCE58B92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8E02B5-06B3-4367-870F-84E8B7F629ED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ko-KR" altLang="en-US" dirty="0" smtClean="0"/>
              <a:t>​</a:t>
            </a:r>
            <a:fld id="{B411F2F2-0AB2-4065-9E61-448A0C165EE4}" type="datetime1">
              <a:rPr lang="ko-KR" altLang="en-US" smtClean="0"/>
              <a:pPr/>
              <a:t>2019-09-08</a:t>
            </a:fld>
            <a:r>
              <a:rPr lang="ko-KR" altLang="en-US" dirty="0" smtClean="0"/>
              <a:t>​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  <a:p>
            <a:pPr lvl="5" rtl="0"/>
            <a:r>
              <a:rPr lang="ko-KR" altLang="en-US" noProof="0" dirty="0"/>
              <a:t>여섯째 수준</a:t>
            </a:r>
          </a:p>
          <a:p>
            <a:pPr lvl="6" rtl="0"/>
            <a:r>
              <a:rPr lang="ko-KR" altLang="en-US" noProof="0" dirty="0"/>
              <a:t>일곱째 수준</a:t>
            </a:r>
          </a:p>
          <a:p>
            <a:pPr lvl="7" rtl="0"/>
            <a:r>
              <a:rPr lang="ko-KR" altLang="en-US" noProof="0" dirty="0"/>
              <a:t>여덟째 수준</a:t>
            </a:r>
          </a:p>
          <a:p>
            <a:pPr lvl="8" rtl="0"/>
            <a:r>
              <a:rPr lang="ko-KR" altLang="en-US" noProof="0" dirty="0"/>
              <a:t>아홉째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9D62D03-9282-46FA-A714-C41FF3BD8CA8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FF54DE5-C571-48E8-A5BC-B369434E2F4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직선 연결선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audio" Target="../media/audio1.wav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그림 레이아웃이 있는 제목</a:t>
            </a:r>
          </a:p>
        </p:txBody>
      </p:sp>
      <p:sp>
        <p:nvSpPr>
          <p:cNvPr id="7" name="부제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부제</a:t>
            </a:r>
          </a:p>
        </p:txBody>
      </p:sp>
      <p:pic>
        <p:nvPicPr>
          <p:cNvPr id="4" name="그림 개체 틀 3" descr="테이블 위에 펼쳐져 있는 책과 흐릿한 책꽂이 배경" title="샘플 그림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push dir="u"/>
        <p:sndAc>
          <p:stSnd>
            <p:snd r:embed="rId3" name="breeze.wav"/>
          </p:stSnd>
        </p:sndAc>
      </p:transition>
    </mc:Choice>
    <mc:Fallback xmlns="">
      <p:transition spd="slow">
        <p:push dir="u"/>
        <p:sndAc>
          <p:stSnd>
            <p:snd r:embed="rId5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목록이 있는 제목 및 내용 레이아웃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첫 번째 글머리 기호 추가</a:t>
            </a: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두 번째 글머리 기호 추가</a:t>
            </a: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세 번째 글머리 기호 추가</a:t>
            </a:r>
          </a:p>
        </p:txBody>
      </p:sp>
      <p:sp>
        <p:nvSpPr>
          <p:cNvPr id="2" name="타원 1"/>
          <p:cNvSpPr/>
          <p:nvPr/>
        </p:nvSpPr>
        <p:spPr>
          <a:xfrm>
            <a:off x="848139" y="4452730"/>
            <a:ext cx="662609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잘린 사각형 2"/>
          <p:cNvSpPr/>
          <p:nvPr/>
        </p:nvSpPr>
        <p:spPr>
          <a:xfrm>
            <a:off x="2001078" y="3458817"/>
            <a:ext cx="1126435" cy="100716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2" grpId="0" animBg="1"/>
      <p:bldP spid="2" grpId="1" animBg="1"/>
      <p:bldP spid="2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차트가 있는 제목 및 내용 레이아웃</a:t>
            </a:r>
          </a:p>
        </p:txBody>
      </p:sp>
      <p:graphicFrame>
        <p:nvGraphicFramePr>
          <p:cNvPr id="6" name="내용 개체 틀 5" descr="묶은 세로 막대형 차트" title="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23243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표가 있는 두 개의 내용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세 번째 글머리 기호</a:t>
            </a:r>
          </a:p>
        </p:txBody>
      </p:sp>
      <p:graphicFrame>
        <p:nvGraphicFramePr>
          <p:cNvPr id="16" name="내용 개체 틀 15" descr="3개의 열과 4개의 행이 있는 샘플 표" title="표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7215463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rtl="0"/>
                      <a:endParaRPr lang="ko-KR" altLang="en-US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  <a:r>
                        <a:rPr lang="ko-KR" altLang="en-US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82</a:t>
                      </a:r>
                      <a:endParaRPr lang="en-US" altLang="ko-KR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95</a:t>
                      </a:r>
                      <a:endParaRPr lang="en-US" altLang="ko-KR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r>
                        <a:rPr lang="ko-KR" altLang="en-US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76</a:t>
                      </a:r>
                      <a:endParaRPr lang="en-US" altLang="ko-KR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88</a:t>
                      </a:r>
                      <a:endParaRPr lang="en-US" altLang="ko-KR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  <a:r>
                        <a:rPr lang="ko-KR" altLang="en-US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84</a:t>
                      </a:r>
                      <a:endParaRPr lang="en-US" altLang="ko-KR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90</a:t>
                      </a:r>
                      <a:endParaRPr lang="en-US" altLang="ko-KR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SmartArt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가 있는 제목 및 내용 레이아웃</a:t>
            </a:r>
          </a:p>
        </p:txBody>
      </p:sp>
      <p:graphicFrame>
        <p:nvGraphicFramePr>
          <p:cNvPr id="4" name="내용 개체 틀 3" descr="누적 목록형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40000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캡션 레이아웃이 있는 그림</a:t>
            </a:r>
          </a:p>
        </p:txBody>
      </p:sp>
      <p:pic>
        <p:nvPicPr>
          <p:cNvPr id="5" name="그림 개체 틀 4" descr="더 많은 책들이 흐릿한 전경과 배경 사이에 있는 책꽂이 클로즈업" title="샘플 그림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캡션</a:t>
            </a: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교육 문학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54_TF03431380_TF03431380.potx" id="{3E3A0709-76CE-4709-8704-50D253FB37DF}" vid="{50A93A43-5034-47C2-9002-90B850747013}"/>
    </a:ext>
  </a:extLst>
</a:theme>
</file>

<file path=ppt/theme/theme2.xml><?xml version="1.0" encoding="utf-8"?>
<a:theme xmlns:a="http://schemas.openxmlformats.org/drawingml/2006/main" name="Office 테마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학교용 프레젠테이션, 가는 선 및 리본 디자인(와이드스크린)</Template>
  <TotalTime>0</TotalTime>
  <Words>131</Words>
  <Application>Microsoft Office PowerPoint</Application>
  <PresentationFormat>와이드스크린</PresentationFormat>
  <Paragraphs>53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malgun gothic</vt:lpstr>
      <vt:lpstr>Arial</vt:lpstr>
      <vt:lpstr>Euphemia</vt:lpstr>
      <vt:lpstr>Wingdings</vt:lpstr>
      <vt:lpstr>교육 문학 16x9</vt:lpstr>
      <vt:lpstr>그림 레이아웃이 있는 제목</vt:lpstr>
      <vt:lpstr>목록이 있는 제목 및 내용 레이아웃</vt:lpstr>
      <vt:lpstr>차트가 있는 제목 및 내용 레이아웃</vt:lpstr>
      <vt:lpstr>표가 있는 두 개의 내용 레이아웃</vt:lpstr>
      <vt:lpstr>SmartArt가 있는 제목 및 내용 레이아웃</vt:lpstr>
      <vt:lpstr>캡션 레이아웃이 있는 그림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2019-09-08T03:02:05Z</dcterms:created>
  <dcterms:modified xsi:type="dcterms:W3CDTF">2019-09-08T12:34:18Z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