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5403" autoAdjust="0"/>
  </p:normalViewPr>
  <p:slideViewPr>
    <p:cSldViewPr snapToGrid="0" showGuides="1"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100000"/>
                    <a:satMod val="137000"/>
                  </a:schemeClr>
                </a:gs>
                <a:gs pos="71000">
                  <a:schemeClr val="accent1">
                    <a:shade val="98000"/>
                    <a:satMod val="137000"/>
                  </a:schemeClr>
                </a:gs>
                <a:gs pos="100000">
                  <a:schemeClr val="accent1">
                    <a:shade val="75000"/>
                    <a:satMod val="137000"/>
                  </a:schemeClr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prstMaterial="matte">
              <a:bevelT h="2000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범주 1</c:v>
                </c:pt>
                <c:pt idx="1">
                  <c:v>범주 2</c:v>
                </c:pt>
                <c:pt idx="2">
                  <c:v>범주 3</c:v>
                </c:pt>
                <c:pt idx="3">
                  <c:v>범주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97-4E06-A76D-C895EB86536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100000"/>
                    <a:satMod val="137000"/>
                  </a:schemeClr>
                </a:gs>
                <a:gs pos="71000">
                  <a:schemeClr val="accent2">
                    <a:shade val="98000"/>
                    <a:satMod val="137000"/>
                  </a:schemeClr>
                </a:gs>
                <a:gs pos="100000">
                  <a:schemeClr val="accent2">
                    <a:shade val="75000"/>
                    <a:satMod val="137000"/>
                  </a:schemeClr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prstMaterial="matte">
              <a:bevelT h="2000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범주 1</c:v>
                </c:pt>
                <c:pt idx="1">
                  <c:v>범주 2</c:v>
                </c:pt>
                <c:pt idx="2">
                  <c:v>범주 3</c:v>
                </c:pt>
                <c:pt idx="3">
                  <c:v>범주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797-4E06-A76D-C895EB86536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100000"/>
                    <a:satMod val="137000"/>
                  </a:schemeClr>
                </a:gs>
                <a:gs pos="71000">
                  <a:schemeClr val="accent3">
                    <a:shade val="98000"/>
                    <a:satMod val="137000"/>
                  </a:schemeClr>
                </a:gs>
                <a:gs pos="100000">
                  <a:schemeClr val="accent3">
                    <a:shade val="75000"/>
                    <a:satMod val="137000"/>
                  </a:schemeClr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prstMaterial="matte">
              <a:bevelT h="2000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범주 1</c:v>
                </c:pt>
                <c:pt idx="1">
                  <c:v>범주 2</c:v>
                </c:pt>
                <c:pt idx="2">
                  <c:v>범주 3</c:v>
                </c:pt>
                <c:pt idx="3">
                  <c:v>범주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797-4E06-A76D-C895EB8653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665025880"/>
        <c:axId val="665015688"/>
      </c:barChart>
      <c:catAx>
        <c:axId val="665025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ko-KR" sz="1197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pPr>
            <a:endParaRPr lang="ko-KR"/>
          </a:p>
        </c:txPr>
        <c:crossAx val="665015688"/>
        <c:crosses val="autoZero"/>
        <c:auto val="1"/>
        <c:lblAlgn val="ctr"/>
        <c:lblOffset val="100"/>
        <c:noMultiLvlLbl val="0"/>
      </c:catAx>
      <c:valAx>
        <c:axId val="665015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ko-KR" sz="1197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pPr>
            <a:endParaRPr lang="ko-KR"/>
          </a:p>
        </c:txPr>
        <c:crossAx val="665025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ko-KR" sz="1197" b="0" i="0" u="none" strike="noStrike" kern="1200" baseline="0" noProof="0">
              <a:solidFill>
                <a:schemeClr val="tx1">
                  <a:lumMod val="65000"/>
                  <a:lumOff val="3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C18FBF-3FF5-4C16-97CF-AF03740D7AB6}" type="doc">
      <dgm:prSet loTypeId="urn:microsoft.com/office/officeart/2005/8/layout/hList9" loCatId="list" qsTypeId="urn:microsoft.com/office/officeart/2005/8/quickstyle/simple4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B4F1B46E-22B2-4721-950C-8704487586DC}">
      <dgm:prSet phldrT="[Text]"/>
      <dgm:spPr/>
      <dgm:t>
        <a:bodyPr rtlCol="0"/>
        <a:lstStyle/>
        <a:p>
          <a:pPr rtl="0"/>
          <a:r>
            <a:rPr lang="en-US" altLang="ko-KR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1</a:t>
          </a:r>
          <a:r>
            <a: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단계 제목</a:t>
          </a:r>
        </a:p>
      </dgm:t>
    </dgm:pt>
    <dgm:pt modelId="{E8A66543-CC4D-4785-A93E-5B125E09F826}" type="parTrans" cxnId="{2C8317B2-2EBB-4589-86EA-C77B3B6E81AA}">
      <dgm:prSet/>
      <dgm:spPr/>
      <dgm:t>
        <a:bodyPr rtlCol="0"/>
        <a:lstStyle/>
        <a:p>
          <a:pPr rtl="0"/>
          <a:endParaRPr lang="en-US"/>
        </a:p>
      </dgm:t>
    </dgm:pt>
    <dgm:pt modelId="{A7E2530A-34E2-4E9F-BC78-8920BA140C41}" type="sibTrans" cxnId="{2C8317B2-2EBB-4589-86EA-C77B3B6E81AA}">
      <dgm:prSet/>
      <dgm:spPr/>
      <dgm:t>
        <a:bodyPr rtlCol="0"/>
        <a:lstStyle/>
        <a:p>
          <a:pPr rtl="0"/>
          <a:endParaRPr lang="en-US"/>
        </a:p>
      </dgm:t>
    </dgm:pt>
    <dgm:pt modelId="{9D72CDD3-5859-43DB-BD75-0C3C30E3DE62}">
      <dgm:prSet phldrT="[Text]"/>
      <dgm:spPr/>
      <dgm:t>
        <a:bodyPr rtlCol="0"/>
        <a:lstStyle/>
        <a:p>
          <a:pPr rtl="0"/>
          <a:r>
            <a: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작업 설명</a:t>
          </a:r>
        </a:p>
      </dgm:t>
    </dgm:pt>
    <dgm:pt modelId="{1D5B1F83-33A7-4298-BC11-2B1252AFAEA5}" type="parTrans" cxnId="{DDB5AD9A-40B0-48EF-AF2C-8CCDA330F7FE}">
      <dgm:prSet/>
      <dgm:spPr/>
      <dgm:t>
        <a:bodyPr rtlCol="0"/>
        <a:lstStyle/>
        <a:p>
          <a:pPr rtl="0"/>
          <a:endParaRPr lang="en-US"/>
        </a:p>
      </dgm:t>
    </dgm:pt>
    <dgm:pt modelId="{15E25BD4-1EBF-43C2-8885-DBF66B8429E1}" type="sibTrans" cxnId="{DDB5AD9A-40B0-48EF-AF2C-8CCDA330F7FE}">
      <dgm:prSet/>
      <dgm:spPr/>
      <dgm:t>
        <a:bodyPr rtlCol="0"/>
        <a:lstStyle/>
        <a:p>
          <a:pPr rtl="0"/>
          <a:endParaRPr lang="en-US"/>
        </a:p>
      </dgm:t>
    </dgm:pt>
    <dgm:pt modelId="{F9D46839-CD06-4669-AAE4-4D1E9AFEDA78}">
      <dgm:prSet phldrT="[Text]"/>
      <dgm:spPr/>
      <dgm:t>
        <a:bodyPr rtlCol="0"/>
        <a:lstStyle/>
        <a:p>
          <a:pPr rtl="0"/>
          <a:r>
            <a: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작업 설명</a:t>
          </a:r>
        </a:p>
      </dgm:t>
    </dgm:pt>
    <dgm:pt modelId="{B6B535D8-00AB-4FA1-AAEC-92498ABC6F4C}" type="parTrans" cxnId="{AD25A8A0-4628-40E2-8C9E-64E6AD4D4D91}">
      <dgm:prSet/>
      <dgm:spPr/>
      <dgm:t>
        <a:bodyPr rtlCol="0"/>
        <a:lstStyle/>
        <a:p>
          <a:pPr rtl="0"/>
          <a:endParaRPr lang="en-US"/>
        </a:p>
      </dgm:t>
    </dgm:pt>
    <dgm:pt modelId="{6497F199-DC2A-41F9-A449-D395E6BC4900}" type="sibTrans" cxnId="{AD25A8A0-4628-40E2-8C9E-64E6AD4D4D91}">
      <dgm:prSet/>
      <dgm:spPr/>
      <dgm:t>
        <a:bodyPr rtlCol="0"/>
        <a:lstStyle/>
        <a:p>
          <a:pPr rtl="0"/>
          <a:endParaRPr lang="en-US"/>
        </a:p>
      </dgm:t>
    </dgm:pt>
    <dgm:pt modelId="{7CB6360B-4022-4E96-922B-A12DE0E2A39F}">
      <dgm:prSet phldrT="[Text]"/>
      <dgm:spPr/>
      <dgm:t>
        <a:bodyPr rtlCol="0"/>
        <a:lstStyle/>
        <a:p>
          <a:pPr rtl="0"/>
          <a:r>
            <a: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작업 설명</a:t>
          </a:r>
        </a:p>
      </dgm:t>
    </dgm:pt>
    <dgm:pt modelId="{44B2858F-607B-47DF-B44B-EA7D73FDC9F2}" type="parTrans" cxnId="{CD5EFFB3-C9FD-4DAC-8D97-0C2FB02B380B}">
      <dgm:prSet/>
      <dgm:spPr/>
      <dgm:t>
        <a:bodyPr rtlCol="0"/>
        <a:lstStyle/>
        <a:p>
          <a:pPr rtl="0"/>
          <a:endParaRPr lang="en-US"/>
        </a:p>
      </dgm:t>
    </dgm:pt>
    <dgm:pt modelId="{B35ED9D1-2A17-4034-8D08-4945CA54F6C9}" type="sibTrans" cxnId="{CD5EFFB3-C9FD-4DAC-8D97-0C2FB02B380B}">
      <dgm:prSet/>
      <dgm:spPr/>
      <dgm:t>
        <a:bodyPr rtlCol="0"/>
        <a:lstStyle/>
        <a:p>
          <a:pPr rtl="0"/>
          <a:endParaRPr lang="en-US"/>
        </a:p>
      </dgm:t>
    </dgm:pt>
    <dgm:pt modelId="{70879558-61CA-4CCD-B2D6-5349B01EF337}">
      <dgm:prSet phldrT="[Text]"/>
      <dgm:spPr/>
      <dgm:t>
        <a:bodyPr rtlCol="0"/>
        <a:lstStyle/>
        <a:p>
          <a:pPr rtl="0"/>
          <a:r>
            <a: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작업 설명</a:t>
          </a:r>
        </a:p>
      </dgm:t>
    </dgm:pt>
    <dgm:pt modelId="{95F5E6EE-4E8D-49F8-8C9E-8BBFD01B6A0E}" type="parTrans" cxnId="{8FAB4659-6291-457D-941A-93BCD304031A}">
      <dgm:prSet/>
      <dgm:spPr/>
      <dgm:t>
        <a:bodyPr rtlCol="0"/>
        <a:lstStyle/>
        <a:p>
          <a:pPr rtl="0"/>
          <a:endParaRPr lang="en-US"/>
        </a:p>
      </dgm:t>
    </dgm:pt>
    <dgm:pt modelId="{053E317B-DD3F-4AFF-90D1-A55D37D325DC}" type="sibTrans" cxnId="{8FAB4659-6291-457D-941A-93BCD304031A}">
      <dgm:prSet/>
      <dgm:spPr/>
      <dgm:t>
        <a:bodyPr rtlCol="0"/>
        <a:lstStyle/>
        <a:p>
          <a:pPr rtl="0"/>
          <a:endParaRPr lang="en-US"/>
        </a:p>
      </dgm:t>
    </dgm:pt>
    <dgm:pt modelId="{F2881FB1-6580-4F21-A283-BFAA6F91D5D2}">
      <dgm:prSet phldrT="[Text]"/>
      <dgm:spPr/>
      <dgm:t>
        <a:bodyPr rtlCol="0"/>
        <a:lstStyle/>
        <a:p>
          <a:pPr rtl="0"/>
          <a:r>
            <a:rPr lang="en-US" altLang="ko-KR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2</a:t>
          </a:r>
          <a:r>
            <a: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단계 제목</a:t>
          </a:r>
        </a:p>
      </dgm:t>
    </dgm:pt>
    <dgm:pt modelId="{2D960FDD-BADA-480D-9043-497C56588AD3}" type="parTrans" cxnId="{4A31D641-1B5D-46D3-B685-0C4DC6EFE71B}">
      <dgm:prSet/>
      <dgm:spPr/>
      <dgm:t>
        <a:bodyPr rtlCol="0"/>
        <a:lstStyle/>
        <a:p>
          <a:pPr rtl="0"/>
          <a:endParaRPr lang="en-US"/>
        </a:p>
      </dgm:t>
    </dgm:pt>
    <dgm:pt modelId="{A5ABDC17-7AB5-4F0E-992A-F9343F5D74EB}" type="sibTrans" cxnId="{4A31D641-1B5D-46D3-B685-0C4DC6EFE71B}">
      <dgm:prSet/>
      <dgm:spPr/>
      <dgm:t>
        <a:bodyPr rtlCol="0"/>
        <a:lstStyle/>
        <a:p>
          <a:pPr rtl="0"/>
          <a:endParaRPr lang="en-US"/>
        </a:p>
      </dgm:t>
    </dgm:pt>
    <dgm:pt modelId="{D5197DDB-D5D2-499F-B255-CF7BB5AE2B43}">
      <dgm:prSet phldrT="[Text]"/>
      <dgm:spPr/>
      <dgm:t>
        <a:bodyPr rtlCol="0"/>
        <a:lstStyle/>
        <a:p>
          <a:pPr rtl="0"/>
          <a:r>
            <a: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작업 설명</a:t>
          </a:r>
        </a:p>
      </dgm:t>
    </dgm:pt>
    <dgm:pt modelId="{B14A4DC9-F40A-4867-ADB8-4BA8A1F83766}" type="parTrans" cxnId="{3204ED53-15A0-4643-A582-021A785F1BA2}">
      <dgm:prSet/>
      <dgm:spPr/>
      <dgm:t>
        <a:bodyPr rtlCol="0"/>
        <a:lstStyle/>
        <a:p>
          <a:pPr rtl="0"/>
          <a:endParaRPr lang="en-US"/>
        </a:p>
      </dgm:t>
    </dgm:pt>
    <dgm:pt modelId="{29F2454A-2FA8-4B3A-AC63-4A0B9FD04A75}" type="sibTrans" cxnId="{3204ED53-15A0-4643-A582-021A785F1BA2}">
      <dgm:prSet/>
      <dgm:spPr/>
      <dgm:t>
        <a:bodyPr rtlCol="0"/>
        <a:lstStyle/>
        <a:p>
          <a:pPr rtl="0"/>
          <a:endParaRPr lang="en-US"/>
        </a:p>
      </dgm:t>
    </dgm:pt>
    <dgm:pt modelId="{29E78340-8EBE-415C-B973-78A91A054B9C}">
      <dgm:prSet phldrT="[Text]"/>
      <dgm:spPr/>
      <dgm:t>
        <a:bodyPr rtlCol="0"/>
        <a:lstStyle/>
        <a:p>
          <a:pPr rtl="0"/>
          <a:r>
            <a: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작업 설명</a:t>
          </a:r>
        </a:p>
      </dgm:t>
    </dgm:pt>
    <dgm:pt modelId="{FF4E5F97-6974-4E39-A85D-DCB2E100798E}" type="parTrans" cxnId="{311348D8-FDE3-4C22-99F5-3B98C5F51F0D}">
      <dgm:prSet/>
      <dgm:spPr/>
      <dgm:t>
        <a:bodyPr rtlCol="0"/>
        <a:lstStyle/>
        <a:p>
          <a:pPr rtl="0"/>
          <a:endParaRPr lang="en-US"/>
        </a:p>
      </dgm:t>
    </dgm:pt>
    <dgm:pt modelId="{B4B9A51E-FA34-465E-B5B4-81CD76EB3FC2}" type="sibTrans" cxnId="{311348D8-FDE3-4C22-99F5-3B98C5F51F0D}">
      <dgm:prSet/>
      <dgm:spPr/>
      <dgm:t>
        <a:bodyPr rtlCol="0"/>
        <a:lstStyle/>
        <a:p>
          <a:pPr rtl="0"/>
          <a:endParaRPr lang="en-US"/>
        </a:p>
      </dgm:t>
    </dgm:pt>
    <dgm:pt modelId="{8321AB85-EA8C-4958-B404-B4C118CB3C18}">
      <dgm:prSet phldrT="[Text]"/>
      <dgm:spPr/>
      <dgm:t>
        <a:bodyPr rtlCol="0"/>
        <a:lstStyle/>
        <a:p>
          <a:pPr rtl="0"/>
          <a:r>
            <a: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작업 설명</a:t>
          </a:r>
        </a:p>
      </dgm:t>
    </dgm:pt>
    <dgm:pt modelId="{24ABE8B3-7220-436D-9636-F7B4C0B99576}" type="parTrans" cxnId="{129AEA77-5D2A-49D4-956D-99009974B6C5}">
      <dgm:prSet/>
      <dgm:spPr/>
      <dgm:t>
        <a:bodyPr rtlCol="0"/>
        <a:lstStyle/>
        <a:p>
          <a:pPr rtl="0"/>
          <a:endParaRPr lang="en-US"/>
        </a:p>
      </dgm:t>
    </dgm:pt>
    <dgm:pt modelId="{AA5F76CE-8FD4-4692-8BB1-EF84CF9D365E}" type="sibTrans" cxnId="{129AEA77-5D2A-49D4-956D-99009974B6C5}">
      <dgm:prSet/>
      <dgm:spPr/>
      <dgm:t>
        <a:bodyPr rtlCol="0"/>
        <a:lstStyle/>
        <a:p>
          <a:pPr rtl="0"/>
          <a:endParaRPr lang="en-US"/>
        </a:p>
      </dgm:t>
    </dgm:pt>
    <dgm:pt modelId="{6352CA33-6755-44BE-808F-400DA4CF80A7}">
      <dgm:prSet phldrT="[Text]"/>
      <dgm:spPr/>
      <dgm:t>
        <a:bodyPr rtlCol="0"/>
        <a:lstStyle/>
        <a:p>
          <a:pPr rtl="0"/>
          <a:r>
            <a:rPr lang="en-US" altLang="ko-KR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3</a:t>
          </a:r>
          <a:r>
            <a: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단계 제목</a:t>
          </a:r>
        </a:p>
      </dgm:t>
    </dgm:pt>
    <dgm:pt modelId="{AEB59203-63BA-4A96-BADC-40BAEBD9AA40}" type="parTrans" cxnId="{82BAE5DD-3A79-4870-9019-1254385E0650}">
      <dgm:prSet/>
      <dgm:spPr/>
      <dgm:t>
        <a:bodyPr rtlCol="0"/>
        <a:lstStyle/>
        <a:p>
          <a:pPr rtl="0"/>
          <a:endParaRPr lang="en-US"/>
        </a:p>
      </dgm:t>
    </dgm:pt>
    <dgm:pt modelId="{AAB4CF73-4B9B-4AA0-9074-16C2D2AE00A1}" type="sibTrans" cxnId="{82BAE5DD-3A79-4870-9019-1254385E0650}">
      <dgm:prSet/>
      <dgm:spPr/>
      <dgm:t>
        <a:bodyPr rtlCol="0"/>
        <a:lstStyle/>
        <a:p>
          <a:pPr rtl="0"/>
          <a:endParaRPr lang="en-US"/>
        </a:p>
      </dgm:t>
    </dgm:pt>
    <dgm:pt modelId="{9614A323-64B1-4077-A841-022051EC749A}">
      <dgm:prSet phldrT="[Text]"/>
      <dgm:spPr/>
      <dgm:t>
        <a:bodyPr rtlCol="0"/>
        <a:lstStyle/>
        <a:p>
          <a:pPr rtl="0"/>
          <a:r>
            <a: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작업 설명</a:t>
          </a:r>
        </a:p>
      </dgm:t>
    </dgm:pt>
    <dgm:pt modelId="{E5F6BCBD-B84E-4018-BE9E-BF57FF3B4B36}" type="parTrans" cxnId="{FC7BD086-74EA-4D6C-9657-E916D355F209}">
      <dgm:prSet/>
      <dgm:spPr/>
      <dgm:t>
        <a:bodyPr rtlCol="0"/>
        <a:lstStyle/>
        <a:p>
          <a:pPr rtl="0"/>
          <a:endParaRPr lang="en-US"/>
        </a:p>
      </dgm:t>
    </dgm:pt>
    <dgm:pt modelId="{FEC2A79F-8857-403A-A738-E8CE75C965E2}" type="sibTrans" cxnId="{FC7BD086-74EA-4D6C-9657-E916D355F209}">
      <dgm:prSet/>
      <dgm:spPr/>
      <dgm:t>
        <a:bodyPr rtlCol="0"/>
        <a:lstStyle/>
        <a:p>
          <a:pPr rtl="0"/>
          <a:endParaRPr lang="en-US"/>
        </a:p>
      </dgm:t>
    </dgm:pt>
    <dgm:pt modelId="{3D5CDB25-F8FA-444B-8D4A-1D29D0CBA282}">
      <dgm:prSet phldrT="[Text]"/>
      <dgm:spPr/>
      <dgm:t>
        <a:bodyPr rtlCol="0"/>
        <a:lstStyle/>
        <a:p>
          <a:pPr rtl="0"/>
          <a:r>
            <a: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작업 설명</a:t>
          </a:r>
        </a:p>
      </dgm:t>
    </dgm:pt>
    <dgm:pt modelId="{4C229933-AC16-44B7-98EC-4C0F07FABCB0}" type="parTrans" cxnId="{2E3C97E6-67D4-4948-B47A-1115C2B2979F}">
      <dgm:prSet/>
      <dgm:spPr/>
      <dgm:t>
        <a:bodyPr rtlCol="0"/>
        <a:lstStyle/>
        <a:p>
          <a:pPr rtl="0"/>
          <a:endParaRPr lang="en-US"/>
        </a:p>
      </dgm:t>
    </dgm:pt>
    <dgm:pt modelId="{189DA4C5-2A22-4C71-A806-7B4AB57767CC}" type="sibTrans" cxnId="{2E3C97E6-67D4-4948-B47A-1115C2B2979F}">
      <dgm:prSet/>
      <dgm:spPr/>
      <dgm:t>
        <a:bodyPr rtlCol="0"/>
        <a:lstStyle/>
        <a:p>
          <a:pPr rtl="0"/>
          <a:endParaRPr lang="en-US"/>
        </a:p>
      </dgm:t>
    </dgm:pt>
    <dgm:pt modelId="{7FCE83D9-631B-4420-BBFC-CA0AFA59F747}">
      <dgm:prSet phldrT="[Text]"/>
      <dgm:spPr/>
      <dgm:t>
        <a:bodyPr rtlCol="0"/>
        <a:lstStyle/>
        <a:p>
          <a:pPr rtl="0"/>
          <a:r>
            <a:rPr lang="en-US" altLang="ko-KR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4</a:t>
          </a:r>
          <a:r>
            <a: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단계 제목</a:t>
          </a:r>
        </a:p>
      </dgm:t>
    </dgm:pt>
    <dgm:pt modelId="{C61EC981-13FA-4710-B079-D35692EEB764}" type="parTrans" cxnId="{E572418E-4340-4448-940D-253A2FA3B9B3}">
      <dgm:prSet/>
      <dgm:spPr/>
      <dgm:t>
        <a:bodyPr rtlCol="0"/>
        <a:lstStyle/>
        <a:p>
          <a:pPr rtl="0"/>
          <a:endParaRPr lang="en-US"/>
        </a:p>
      </dgm:t>
    </dgm:pt>
    <dgm:pt modelId="{1B48A0DE-4031-4D45-86A1-94CDAF68824A}" type="sibTrans" cxnId="{E572418E-4340-4448-940D-253A2FA3B9B3}">
      <dgm:prSet/>
      <dgm:spPr/>
      <dgm:t>
        <a:bodyPr rtlCol="0"/>
        <a:lstStyle/>
        <a:p>
          <a:pPr rtl="0"/>
          <a:endParaRPr lang="en-US"/>
        </a:p>
      </dgm:t>
    </dgm:pt>
    <dgm:pt modelId="{DB9FB862-4759-4D6A-84F3-01524B92723B}">
      <dgm:prSet phldrT="[Text]"/>
      <dgm:spPr/>
      <dgm:t>
        <a:bodyPr rtlCol="0"/>
        <a:lstStyle/>
        <a:p>
          <a:pPr rtl="0"/>
          <a:r>
            <a: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작업 설명</a:t>
          </a:r>
        </a:p>
      </dgm:t>
    </dgm:pt>
    <dgm:pt modelId="{CD1EE44C-3116-420B-89E3-1D797CB25D34}" type="parTrans" cxnId="{70CAB4FC-3D17-49C2-8A7B-F387031FCDCA}">
      <dgm:prSet/>
      <dgm:spPr/>
      <dgm:t>
        <a:bodyPr rtlCol="0"/>
        <a:lstStyle/>
        <a:p>
          <a:pPr rtl="0"/>
          <a:endParaRPr lang="en-US"/>
        </a:p>
      </dgm:t>
    </dgm:pt>
    <dgm:pt modelId="{4BD4D4A5-043E-4ED5-A5CA-8D46DADC3150}" type="sibTrans" cxnId="{70CAB4FC-3D17-49C2-8A7B-F387031FCDCA}">
      <dgm:prSet/>
      <dgm:spPr/>
      <dgm:t>
        <a:bodyPr rtlCol="0"/>
        <a:lstStyle/>
        <a:p>
          <a:pPr rtl="0"/>
          <a:endParaRPr lang="en-US"/>
        </a:p>
      </dgm:t>
    </dgm:pt>
    <dgm:pt modelId="{50451020-5E1A-4778-9E8D-169182A36191}">
      <dgm:prSet phldrT="[Text]"/>
      <dgm:spPr/>
      <dgm:t>
        <a:bodyPr rtlCol="0"/>
        <a:lstStyle/>
        <a:p>
          <a:pPr rtl="0"/>
          <a:r>
            <a: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작업 설명</a:t>
          </a:r>
        </a:p>
      </dgm:t>
    </dgm:pt>
    <dgm:pt modelId="{7DFC3849-4A12-49FB-B614-8AFD597CCB9E}" type="parTrans" cxnId="{0F86DBDB-3C4F-4C84-981B-7F4CA2A8EAF3}">
      <dgm:prSet/>
      <dgm:spPr/>
      <dgm:t>
        <a:bodyPr rtlCol="0"/>
        <a:lstStyle/>
        <a:p>
          <a:pPr rtl="0"/>
          <a:endParaRPr lang="en-US"/>
        </a:p>
      </dgm:t>
    </dgm:pt>
    <dgm:pt modelId="{EEDE2474-4F18-4F59-8E58-6382D253E514}" type="sibTrans" cxnId="{0F86DBDB-3C4F-4C84-981B-7F4CA2A8EAF3}">
      <dgm:prSet/>
      <dgm:spPr/>
      <dgm:t>
        <a:bodyPr rtlCol="0"/>
        <a:lstStyle/>
        <a:p>
          <a:pPr rtl="0"/>
          <a:endParaRPr lang="en-US"/>
        </a:p>
      </dgm:t>
    </dgm:pt>
    <dgm:pt modelId="{0DC7A063-583D-4B0F-88B2-BD54F95D95AF}" type="pres">
      <dgm:prSet presAssocID="{00C18FBF-3FF5-4C16-97CF-AF03740D7AB6}" presName="list" presStyleCnt="0">
        <dgm:presLayoutVars>
          <dgm:dir/>
          <dgm:animLvl val="lvl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3B23570A-ECC9-4DF8-BCB4-0465C69CBB88}" type="pres">
      <dgm:prSet presAssocID="{B4F1B46E-22B2-4721-950C-8704487586DC}" presName="posSpace" presStyleCnt="0"/>
      <dgm:spPr/>
    </dgm:pt>
    <dgm:pt modelId="{FC66A233-6BBA-46AF-B2F6-28E379B158E2}" type="pres">
      <dgm:prSet presAssocID="{B4F1B46E-22B2-4721-950C-8704487586DC}" presName="vertFlow" presStyleCnt="0"/>
      <dgm:spPr/>
    </dgm:pt>
    <dgm:pt modelId="{46739A04-1AA3-49C6-8EA7-EB1DE975B900}" type="pres">
      <dgm:prSet presAssocID="{B4F1B46E-22B2-4721-950C-8704487586DC}" presName="topSpace" presStyleCnt="0"/>
      <dgm:spPr/>
    </dgm:pt>
    <dgm:pt modelId="{535C6EC9-8098-42C5-8527-E62FF045E4EB}" type="pres">
      <dgm:prSet presAssocID="{B4F1B46E-22B2-4721-950C-8704487586DC}" presName="firstComp" presStyleCnt="0"/>
      <dgm:spPr/>
    </dgm:pt>
    <dgm:pt modelId="{6B08AC4B-4CEC-41E5-AE19-47A4E2720563}" type="pres">
      <dgm:prSet presAssocID="{B4F1B46E-22B2-4721-950C-8704487586DC}" presName="firstChild" presStyleLbl="bgAccFollowNode1" presStyleIdx="0" presStyleCnt="11"/>
      <dgm:spPr/>
      <dgm:t>
        <a:bodyPr rtlCol="0"/>
        <a:lstStyle/>
        <a:p>
          <a:pPr rtl="0"/>
          <a:endParaRPr lang="en-US"/>
        </a:p>
      </dgm:t>
    </dgm:pt>
    <dgm:pt modelId="{187D4E8C-5C91-4D00-870C-2C45D4EA263C}" type="pres">
      <dgm:prSet presAssocID="{B4F1B46E-22B2-4721-950C-8704487586DC}" presName="firstChildTx" presStyleLbl="bgAccFollowNode1" presStyleIdx="0" presStyleCnt="11">
        <dgm:presLayoutVars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ADF61BBD-28F4-4815-BC7F-82CF00464E8B}" type="pres">
      <dgm:prSet presAssocID="{F9D46839-CD06-4669-AAE4-4D1E9AFEDA78}" presName="comp" presStyleCnt="0"/>
      <dgm:spPr/>
    </dgm:pt>
    <dgm:pt modelId="{59179C9B-8BA4-4AC7-ACB1-A12DE00142E2}" type="pres">
      <dgm:prSet presAssocID="{F9D46839-CD06-4669-AAE4-4D1E9AFEDA78}" presName="child" presStyleLbl="bgAccFollowNode1" presStyleIdx="1" presStyleCnt="11"/>
      <dgm:spPr/>
      <dgm:t>
        <a:bodyPr rtlCol="0"/>
        <a:lstStyle/>
        <a:p>
          <a:pPr rtl="0"/>
          <a:endParaRPr lang="en-US"/>
        </a:p>
      </dgm:t>
    </dgm:pt>
    <dgm:pt modelId="{4AE7D907-B6F4-4647-AB3F-ABE94C438AE8}" type="pres">
      <dgm:prSet presAssocID="{F9D46839-CD06-4669-AAE4-4D1E9AFEDA78}" presName="childTx" presStyleLbl="bgAccFollowNode1" presStyleIdx="1" presStyleCnt="11">
        <dgm:presLayoutVars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E50A9A83-9985-4184-A476-E3402BD8E76E}" type="pres">
      <dgm:prSet presAssocID="{7CB6360B-4022-4E96-922B-A12DE0E2A39F}" presName="comp" presStyleCnt="0"/>
      <dgm:spPr/>
    </dgm:pt>
    <dgm:pt modelId="{1877502C-A892-4DC0-ADA6-FA065097BB90}" type="pres">
      <dgm:prSet presAssocID="{7CB6360B-4022-4E96-922B-A12DE0E2A39F}" presName="child" presStyleLbl="bgAccFollowNode1" presStyleIdx="2" presStyleCnt="11"/>
      <dgm:spPr/>
      <dgm:t>
        <a:bodyPr rtlCol="0"/>
        <a:lstStyle/>
        <a:p>
          <a:pPr rtl="0"/>
          <a:endParaRPr lang="en-US"/>
        </a:p>
      </dgm:t>
    </dgm:pt>
    <dgm:pt modelId="{D685DD23-B321-4B5E-842F-394CB33239FA}" type="pres">
      <dgm:prSet presAssocID="{7CB6360B-4022-4E96-922B-A12DE0E2A39F}" presName="childTx" presStyleLbl="bgAccFollowNode1" presStyleIdx="2" presStyleCnt="11">
        <dgm:presLayoutVars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E5677DE7-299C-4C9C-A4BC-6335CC601D12}" type="pres">
      <dgm:prSet presAssocID="{70879558-61CA-4CCD-B2D6-5349B01EF337}" presName="comp" presStyleCnt="0"/>
      <dgm:spPr/>
    </dgm:pt>
    <dgm:pt modelId="{51F68A05-A560-4C6F-BC90-521AEF3B0907}" type="pres">
      <dgm:prSet presAssocID="{70879558-61CA-4CCD-B2D6-5349B01EF337}" presName="child" presStyleLbl="bgAccFollowNode1" presStyleIdx="3" presStyleCnt="11"/>
      <dgm:spPr/>
      <dgm:t>
        <a:bodyPr rtlCol="0"/>
        <a:lstStyle/>
        <a:p>
          <a:pPr rtl="0"/>
          <a:endParaRPr lang="en-US"/>
        </a:p>
      </dgm:t>
    </dgm:pt>
    <dgm:pt modelId="{3EBE42F0-6491-49CC-95DC-985BA00CD458}" type="pres">
      <dgm:prSet presAssocID="{70879558-61CA-4CCD-B2D6-5349B01EF337}" presName="childTx" presStyleLbl="bgAccFollowNode1" presStyleIdx="3" presStyleCnt="11">
        <dgm:presLayoutVars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3845DB9A-BEF3-4D5D-B9C7-5FC0456401AC}" type="pres">
      <dgm:prSet presAssocID="{B4F1B46E-22B2-4721-950C-8704487586DC}" presName="negSpace" presStyleCnt="0"/>
      <dgm:spPr/>
    </dgm:pt>
    <dgm:pt modelId="{FC7ED273-8CFD-43C2-9C05-44FADF3E0637}" type="pres">
      <dgm:prSet presAssocID="{B4F1B46E-22B2-4721-950C-8704487586DC}" presName="circle" presStyleLbl="node1" presStyleIdx="0" presStyleCnt="4"/>
      <dgm:spPr/>
      <dgm:t>
        <a:bodyPr rtlCol="0"/>
        <a:lstStyle/>
        <a:p>
          <a:pPr rtl="0"/>
          <a:endParaRPr lang="en-US"/>
        </a:p>
      </dgm:t>
    </dgm:pt>
    <dgm:pt modelId="{13C564B0-C27E-4ABA-AFDA-59E145B256BA}" type="pres">
      <dgm:prSet presAssocID="{A7E2530A-34E2-4E9F-BC78-8920BA140C41}" presName="transSpace" presStyleCnt="0"/>
      <dgm:spPr/>
    </dgm:pt>
    <dgm:pt modelId="{6300E233-87DF-4270-9808-160BFEB8A5BE}" type="pres">
      <dgm:prSet presAssocID="{F2881FB1-6580-4F21-A283-BFAA6F91D5D2}" presName="posSpace" presStyleCnt="0"/>
      <dgm:spPr/>
    </dgm:pt>
    <dgm:pt modelId="{6E53DEF7-499E-42EE-802D-59B2F8915392}" type="pres">
      <dgm:prSet presAssocID="{F2881FB1-6580-4F21-A283-BFAA6F91D5D2}" presName="vertFlow" presStyleCnt="0"/>
      <dgm:spPr/>
    </dgm:pt>
    <dgm:pt modelId="{E08C30D1-35EA-4D05-9731-5D01E3FCBD09}" type="pres">
      <dgm:prSet presAssocID="{F2881FB1-6580-4F21-A283-BFAA6F91D5D2}" presName="topSpace" presStyleCnt="0"/>
      <dgm:spPr/>
    </dgm:pt>
    <dgm:pt modelId="{2F3BD88A-9166-4A26-B941-B9BAEE1A11D5}" type="pres">
      <dgm:prSet presAssocID="{F2881FB1-6580-4F21-A283-BFAA6F91D5D2}" presName="firstComp" presStyleCnt="0"/>
      <dgm:spPr/>
    </dgm:pt>
    <dgm:pt modelId="{F660F4B9-35DB-4256-A868-A35C6DCCF6B2}" type="pres">
      <dgm:prSet presAssocID="{F2881FB1-6580-4F21-A283-BFAA6F91D5D2}" presName="firstChild" presStyleLbl="bgAccFollowNode1" presStyleIdx="4" presStyleCnt="11"/>
      <dgm:spPr/>
      <dgm:t>
        <a:bodyPr rtlCol="0"/>
        <a:lstStyle/>
        <a:p>
          <a:pPr rtl="0"/>
          <a:endParaRPr lang="en-US"/>
        </a:p>
      </dgm:t>
    </dgm:pt>
    <dgm:pt modelId="{10C9E3CF-3A8F-4100-8ACD-91E2373197A2}" type="pres">
      <dgm:prSet presAssocID="{F2881FB1-6580-4F21-A283-BFAA6F91D5D2}" presName="firstChildTx" presStyleLbl="bgAccFollowNode1" presStyleIdx="4" presStyleCnt="11">
        <dgm:presLayoutVars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60887C36-4733-46AC-A452-5444F6BC3B23}" type="pres">
      <dgm:prSet presAssocID="{29E78340-8EBE-415C-B973-78A91A054B9C}" presName="comp" presStyleCnt="0"/>
      <dgm:spPr/>
    </dgm:pt>
    <dgm:pt modelId="{614EBA0E-D12B-447E-B378-B0FA2DEBEA2F}" type="pres">
      <dgm:prSet presAssocID="{29E78340-8EBE-415C-B973-78A91A054B9C}" presName="child" presStyleLbl="bgAccFollowNode1" presStyleIdx="5" presStyleCnt="11"/>
      <dgm:spPr/>
      <dgm:t>
        <a:bodyPr rtlCol="0"/>
        <a:lstStyle/>
        <a:p>
          <a:pPr rtl="0"/>
          <a:endParaRPr lang="en-US"/>
        </a:p>
      </dgm:t>
    </dgm:pt>
    <dgm:pt modelId="{B12AEB83-0A64-4B36-BF01-B2F834861BAA}" type="pres">
      <dgm:prSet presAssocID="{29E78340-8EBE-415C-B973-78A91A054B9C}" presName="childTx" presStyleLbl="bgAccFollowNode1" presStyleIdx="5" presStyleCnt="11">
        <dgm:presLayoutVars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3055F178-D8CA-413A-99F2-20C8231C0651}" type="pres">
      <dgm:prSet presAssocID="{8321AB85-EA8C-4958-B404-B4C118CB3C18}" presName="comp" presStyleCnt="0"/>
      <dgm:spPr/>
    </dgm:pt>
    <dgm:pt modelId="{68509703-D239-4E1B-8CF0-EF08079E1226}" type="pres">
      <dgm:prSet presAssocID="{8321AB85-EA8C-4958-B404-B4C118CB3C18}" presName="child" presStyleLbl="bgAccFollowNode1" presStyleIdx="6" presStyleCnt="11"/>
      <dgm:spPr/>
      <dgm:t>
        <a:bodyPr rtlCol="0"/>
        <a:lstStyle/>
        <a:p>
          <a:pPr rtl="0"/>
          <a:endParaRPr lang="en-US"/>
        </a:p>
      </dgm:t>
    </dgm:pt>
    <dgm:pt modelId="{E1767793-EDD5-4203-A612-8120A71CA906}" type="pres">
      <dgm:prSet presAssocID="{8321AB85-EA8C-4958-B404-B4C118CB3C18}" presName="childTx" presStyleLbl="bgAccFollowNode1" presStyleIdx="6" presStyleCnt="11">
        <dgm:presLayoutVars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69136330-53DB-4978-A56B-160862279381}" type="pres">
      <dgm:prSet presAssocID="{F2881FB1-6580-4F21-A283-BFAA6F91D5D2}" presName="negSpace" presStyleCnt="0"/>
      <dgm:spPr/>
    </dgm:pt>
    <dgm:pt modelId="{FD776C1E-557E-4553-9447-49B69EEC7907}" type="pres">
      <dgm:prSet presAssocID="{F2881FB1-6580-4F21-A283-BFAA6F91D5D2}" presName="circle" presStyleLbl="node1" presStyleIdx="1" presStyleCnt="4"/>
      <dgm:spPr/>
      <dgm:t>
        <a:bodyPr rtlCol="0"/>
        <a:lstStyle/>
        <a:p>
          <a:pPr rtl="0"/>
          <a:endParaRPr lang="en-US"/>
        </a:p>
      </dgm:t>
    </dgm:pt>
    <dgm:pt modelId="{FC2522F1-14BB-4B37-B60E-2E8A7E8A6C30}" type="pres">
      <dgm:prSet presAssocID="{A5ABDC17-7AB5-4F0E-992A-F9343F5D74EB}" presName="transSpace" presStyleCnt="0"/>
      <dgm:spPr/>
    </dgm:pt>
    <dgm:pt modelId="{2C2F6211-85A7-47FE-9239-DE94DF41A263}" type="pres">
      <dgm:prSet presAssocID="{6352CA33-6755-44BE-808F-400DA4CF80A7}" presName="posSpace" presStyleCnt="0"/>
      <dgm:spPr/>
    </dgm:pt>
    <dgm:pt modelId="{7B0C2EAE-70CB-4160-863D-210C3C66D5FD}" type="pres">
      <dgm:prSet presAssocID="{6352CA33-6755-44BE-808F-400DA4CF80A7}" presName="vertFlow" presStyleCnt="0"/>
      <dgm:spPr/>
    </dgm:pt>
    <dgm:pt modelId="{5AF3752E-55A6-443C-AD35-C49DF50A4566}" type="pres">
      <dgm:prSet presAssocID="{6352CA33-6755-44BE-808F-400DA4CF80A7}" presName="topSpace" presStyleCnt="0"/>
      <dgm:spPr/>
    </dgm:pt>
    <dgm:pt modelId="{53567A66-F0E9-4EF8-ADA9-764BA36AA6A9}" type="pres">
      <dgm:prSet presAssocID="{6352CA33-6755-44BE-808F-400DA4CF80A7}" presName="firstComp" presStyleCnt="0"/>
      <dgm:spPr/>
    </dgm:pt>
    <dgm:pt modelId="{AD2806AC-6A03-4F05-9F4D-F72EA0E56FBF}" type="pres">
      <dgm:prSet presAssocID="{6352CA33-6755-44BE-808F-400DA4CF80A7}" presName="firstChild" presStyleLbl="bgAccFollowNode1" presStyleIdx="7" presStyleCnt="11"/>
      <dgm:spPr/>
      <dgm:t>
        <a:bodyPr rtlCol="0"/>
        <a:lstStyle/>
        <a:p>
          <a:pPr rtl="0"/>
          <a:endParaRPr lang="en-US"/>
        </a:p>
      </dgm:t>
    </dgm:pt>
    <dgm:pt modelId="{F8977219-728E-448F-AE8B-46B14F4F17DE}" type="pres">
      <dgm:prSet presAssocID="{6352CA33-6755-44BE-808F-400DA4CF80A7}" presName="firstChildTx" presStyleLbl="bgAccFollowNode1" presStyleIdx="7" presStyleCnt="11">
        <dgm:presLayoutVars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46A8623B-DC64-4ED6-B73D-98FEAB030508}" type="pres">
      <dgm:prSet presAssocID="{3D5CDB25-F8FA-444B-8D4A-1D29D0CBA282}" presName="comp" presStyleCnt="0"/>
      <dgm:spPr/>
    </dgm:pt>
    <dgm:pt modelId="{5314AADB-0AD3-4BAE-9F15-B0FE4F44C802}" type="pres">
      <dgm:prSet presAssocID="{3D5CDB25-F8FA-444B-8D4A-1D29D0CBA282}" presName="child" presStyleLbl="bgAccFollowNode1" presStyleIdx="8" presStyleCnt="11"/>
      <dgm:spPr/>
      <dgm:t>
        <a:bodyPr rtlCol="0"/>
        <a:lstStyle/>
        <a:p>
          <a:pPr rtl="0"/>
          <a:endParaRPr lang="en-US"/>
        </a:p>
      </dgm:t>
    </dgm:pt>
    <dgm:pt modelId="{96624143-7928-48E9-817F-BC4A07250C32}" type="pres">
      <dgm:prSet presAssocID="{3D5CDB25-F8FA-444B-8D4A-1D29D0CBA282}" presName="childTx" presStyleLbl="bgAccFollowNode1" presStyleIdx="8" presStyleCnt="11">
        <dgm:presLayoutVars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FBCC4E74-37C0-494F-ABC0-7D18132E1437}" type="pres">
      <dgm:prSet presAssocID="{6352CA33-6755-44BE-808F-400DA4CF80A7}" presName="negSpace" presStyleCnt="0"/>
      <dgm:spPr/>
    </dgm:pt>
    <dgm:pt modelId="{89E6DA6E-7A23-44BD-8A99-378091FF741D}" type="pres">
      <dgm:prSet presAssocID="{6352CA33-6755-44BE-808F-400DA4CF80A7}" presName="circle" presStyleLbl="node1" presStyleIdx="2" presStyleCnt="4"/>
      <dgm:spPr/>
      <dgm:t>
        <a:bodyPr rtlCol="0"/>
        <a:lstStyle/>
        <a:p>
          <a:pPr rtl="0"/>
          <a:endParaRPr lang="en-US"/>
        </a:p>
      </dgm:t>
    </dgm:pt>
    <dgm:pt modelId="{E966790E-26B5-4EB8-981F-1094BF4B7611}" type="pres">
      <dgm:prSet presAssocID="{AAB4CF73-4B9B-4AA0-9074-16C2D2AE00A1}" presName="transSpace" presStyleCnt="0"/>
      <dgm:spPr/>
    </dgm:pt>
    <dgm:pt modelId="{229B7655-E1F4-4CF5-84B8-30F0491D32B5}" type="pres">
      <dgm:prSet presAssocID="{7FCE83D9-631B-4420-BBFC-CA0AFA59F747}" presName="posSpace" presStyleCnt="0"/>
      <dgm:spPr/>
    </dgm:pt>
    <dgm:pt modelId="{F85FFCDF-8E5F-492B-B22D-55A08EACE783}" type="pres">
      <dgm:prSet presAssocID="{7FCE83D9-631B-4420-BBFC-CA0AFA59F747}" presName="vertFlow" presStyleCnt="0"/>
      <dgm:spPr/>
    </dgm:pt>
    <dgm:pt modelId="{600B3FB2-1315-4A84-8613-B445666BC7D2}" type="pres">
      <dgm:prSet presAssocID="{7FCE83D9-631B-4420-BBFC-CA0AFA59F747}" presName="topSpace" presStyleCnt="0"/>
      <dgm:spPr/>
    </dgm:pt>
    <dgm:pt modelId="{E47C73E9-FBEE-4370-9B3F-E04EB7C4023A}" type="pres">
      <dgm:prSet presAssocID="{7FCE83D9-631B-4420-BBFC-CA0AFA59F747}" presName="firstComp" presStyleCnt="0"/>
      <dgm:spPr/>
    </dgm:pt>
    <dgm:pt modelId="{402C2C77-A32C-4D99-9940-12535E1181F2}" type="pres">
      <dgm:prSet presAssocID="{7FCE83D9-631B-4420-BBFC-CA0AFA59F747}" presName="firstChild" presStyleLbl="bgAccFollowNode1" presStyleIdx="9" presStyleCnt="11"/>
      <dgm:spPr/>
      <dgm:t>
        <a:bodyPr rtlCol="0"/>
        <a:lstStyle/>
        <a:p>
          <a:pPr rtl="0"/>
          <a:endParaRPr lang="en-US"/>
        </a:p>
      </dgm:t>
    </dgm:pt>
    <dgm:pt modelId="{5B88A17E-EFF5-4A04-9CC9-D2131DA9ECCC}" type="pres">
      <dgm:prSet presAssocID="{7FCE83D9-631B-4420-BBFC-CA0AFA59F747}" presName="firstChildTx" presStyleLbl="bgAccFollowNode1" presStyleIdx="9" presStyleCnt="11">
        <dgm:presLayoutVars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F3C2D87B-A5E7-46E2-B3D3-58E6D9562663}" type="pres">
      <dgm:prSet presAssocID="{50451020-5E1A-4778-9E8D-169182A36191}" presName="comp" presStyleCnt="0"/>
      <dgm:spPr/>
    </dgm:pt>
    <dgm:pt modelId="{3086D0BF-AAD1-4310-88ED-4D81A687BD50}" type="pres">
      <dgm:prSet presAssocID="{50451020-5E1A-4778-9E8D-169182A36191}" presName="child" presStyleLbl="bgAccFollowNode1" presStyleIdx="10" presStyleCnt="11"/>
      <dgm:spPr/>
      <dgm:t>
        <a:bodyPr rtlCol="0"/>
        <a:lstStyle/>
        <a:p>
          <a:pPr rtl="0"/>
          <a:endParaRPr lang="en-US"/>
        </a:p>
      </dgm:t>
    </dgm:pt>
    <dgm:pt modelId="{2B18CCD9-D6B1-4225-8D26-4BA691BB1837}" type="pres">
      <dgm:prSet presAssocID="{50451020-5E1A-4778-9E8D-169182A36191}" presName="childTx" presStyleLbl="bgAccFollowNode1" presStyleIdx="10" presStyleCnt="11">
        <dgm:presLayoutVars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9051EF7D-7D6C-4B43-A6C4-239F9933C94D}" type="pres">
      <dgm:prSet presAssocID="{7FCE83D9-631B-4420-BBFC-CA0AFA59F747}" presName="negSpace" presStyleCnt="0"/>
      <dgm:spPr/>
    </dgm:pt>
    <dgm:pt modelId="{7453D9C8-CD6E-4AA4-8A19-7F6F667528F0}" type="pres">
      <dgm:prSet presAssocID="{7FCE83D9-631B-4420-BBFC-CA0AFA59F747}" presName="circle" presStyleLbl="node1" presStyleIdx="3" presStyleCnt="4"/>
      <dgm:spPr/>
      <dgm:t>
        <a:bodyPr rtlCol="0"/>
        <a:lstStyle/>
        <a:p>
          <a:pPr rtl="0"/>
          <a:endParaRPr lang="en-US"/>
        </a:p>
      </dgm:t>
    </dgm:pt>
  </dgm:ptLst>
  <dgm:cxnLst>
    <dgm:cxn modelId="{4CCFFDF9-D8E9-43FF-9A5C-0D554AC5AAB1}" type="presOf" srcId="{50451020-5E1A-4778-9E8D-169182A36191}" destId="{2B18CCD9-D6B1-4225-8D26-4BA691BB1837}" srcOrd="1" destOrd="0" presId="urn:microsoft.com/office/officeart/2005/8/layout/hList9"/>
    <dgm:cxn modelId="{2DF4FDC6-9998-45E2-B49B-7BDDAE43878E}" type="presOf" srcId="{B4F1B46E-22B2-4721-950C-8704487586DC}" destId="{FC7ED273-8CFD-43C2-9C05-44FADF3E0637}" srcOrd="0" destOrd="0" presId="urn:microsoft.com/office/officeart/2005/8/layout/hList9"/>
    <dgm:cxn modelId="{FFE7CF3F-C427-4831-953F-615124811AB4}" type="presOf" srcId="{8321AB85-EA8C-4958-B404-B4C118CB3C18}" destId="{E1767793-EDD5-4203-A612-8120A71CA906}" srcOrd="1" destOrd="0" presId="urn:microsoft.com/office/officeart/2005/8/layout/hList9"/>
    <dgm:cxn modelId="{DDB5AD9A-40B0-48EF-AF2C-8CCDA330F7FE}" srcId="{B4F1B46E-22B2-4721-950C-8704487586DC}" destId="{9D72CDD3-5859-43DB-BD75-0C3C30E3DE62}" srcOrd="0" destOrd="0" parTransId="{1D5B1F83-33A7-4298-BC11-2B1252AFAEA5}" sibTransId="{15E25BD4-1EBF-43C2-8885-DBF66B8429E1}"/>
    <dgm:cxn modelId="{62ECA4F6-D6A0-41F0-AB7C-2AA480A6F080}" type="presOf" srcId="{70879558-61CA-4CCD-B2D6-5349B01EF337}" destId="{3EBE42F0-6491-49CC-95DC-985BA00CD458}" srcOrd="1" destOrd="0" presId="urn:microsoft.com/office/officeart/2005/8/layout/hList9"/>
    <dgm:cxn modelId="{2C8317B2-2EBB-4589-86EA-C77B3B6E81AA}" srcId="{00C18FBF-3FF5-4C16-97CF-AF03740D7AB6}" destId="{B4F1B46E-22B2-4721-950C-8704487586DC}" srcOrd="0" destOrd="0" parTransId="{E8A66543-CC4D-4785-A93E-5B125E09F826}" sibTransId="{A7E2530A-34E2-4E9F-BC78-8920BA140C41}"/>
    <dgm:cxn modelId="{E572418E-4340-4448-940D-253A2FA3B9B3}" srcId="{00C18FBF-3FF5-4C16-97CF-AF03740D7AB6}" destId="{7FCE83D9-631B-4420-BBFC-CA0AFA59F747}" srcOrd="3" destOrd="0" parTransId="{C61EC981-13FA-4710-B079-D35692EEB764}" sibTransId="{1B48A0DE-4031-4D45-86A1-94CDAF68824A}"/>
    <dgm:cxn modelId="{70CAB4FC-3D17-49C2-8A7B-F387031FCDCA}" srcId="{7FCE83D9-631B-4420-BBFC-CA0AFA59F747}" destId="{DB9FB862-4759-4D6A-84F3-01524B92723B}" srcOrd="0" destOrd="0" parTransId="{CD1EE44C-3116-420B-89E3-1D797CB25D34}" sibTransId="{4BD4D4A5-043E-4ED5-A5CA-8D46DADC3150}"/>
    <dgm:cxn modelId="{2E3C97E6-67D4-4948-B47A-1115C2B2979F}" srcId="{6352CA33-6755-44BE-808F-400DA4CF80A7}" destId="{3D5CDB25-F8FA-444B-8D4A-1D29D0CBA282}" srcOrd="1" destOrd="0" parTransId="{4C229933-AC16-44B7-98EC-4C0F07FABCB0}" sibTransId="{189DA4C5-2A22-4C71-A806-7B4AB57767CC}"/>
    <dgm:cxn modelId="{70AA2139-FA57-4EAA-83C0-CFBB31F3B2CD}" type="presOf" srcId="{9D72CDD3-5859-43DB-BD75-0C3C30E3DE62}" destId="{187D4E8C-5C91-4D00-870C-2C45D4EA263C}" srcOrd="1" destOrd="0" presId="urn:microsoft.com/office/officeart/2005/8/layout/hList9"/>
    <dgm:cxn modelId="{0F86DBDB-3C4F-4C84-981B-7F4CA2A8EAF3}" srcId="{7FCE83D9-631B-4420-BBFC-CA0AFA59F747}" destId="{50451020-5E1A-4778-9E8D-169182A36191}" srcOrd="1" destOrd="0" parTransId="{7DFC3849-4A12-49FB-B614-8AFD597CCB9E}" sibTransId="{EEDE2474-4F18-4F59-8E58-6382D253E514}"/>
    <dgm:cxn modelId="{77F620CE-FC2D-42CF-890C-6A28A43BA06E}" type="presOf" srcId="{F2881FB1-6580-4F21-A283-BFAA6F91D5D2}" destId="{FD776C1E-557E-4553-9447-49B69EEC7907}" srcOrd="0" destOrd="0" presId="urn:microsoft.com/office/officeart/2005/8/layout/hList9"/>
    <dgm:cxn modelId="{8FAB4659-6291-457D-941A-93BCD304031A}" srcId="{B4F1B46E-22B2-4721-950C-8704487586DC}" destId="{70879558-61CA-4CCD-B2D6-5349B01EF337}" srcOrd="3" destOrd="0" parTransId="{95F5E6EE-4E8D-49F8-8C9E-8BBFD01B6A0E}" sibTransId="{053E317B-DD3F-4AFF-90D1-A55D37D325DC}"/>
    <dgm:cxn modelId="{7F3B5912-CE3A-4F69-B6A0-82162798FA63}" type="presOf" srcId="{00C18FBF-3FF5-4C16-97CF-AF03740D7AB6}" destId="{0DC7A063-583D-4B0F-88B2-BD54F95D95AF}" srcOrd="0" destOrd="0" presId="urn:microsoft.com/office/officeart/2005/8/layout/hList9"/>
    <dgm:cxn modelId="{6C9D5899-99E2-4916-98F9-1660647928E3}" type="presOf" srcId="{DB9FB862-4759-4D6A-84F3-01524B92723B}" destId="{5B88A17E-EFF5-4A04-9CC9-D2131DA9ECCC}" srcOrd="1" destOrd="0" presId="urn:microsoft.com/office/officeart/2005/8/layout/hList9"/>
    <dgm:cxn modelId="{A587C2CB-6562-4021-B4BF-D479DBE9444F}" type="presOf" srcId="{D5197DDB-D5D2-499F-B255-CF7BB5AE2B43}" destId="{F660F4B9-35DB-4256-A868-A35C6DCCF6B2}" srcOrd="0" destOrd="0" presId="urn:microsoft.com/office/officeart/2005/8/layout/hList9"/>
    <dgm:cxn modelId="{B635AE6E-37F7-4F2E-8725-C1D81C11EBE6}" type="presOf" srcId="{8321AB85-EA8C-4958-B404-B4C118CB3C18}" destId="{68509703-D239-4E1B-8CF0-EF08079E1226}" srcOrd="0" destOrd="0" presId="urn:microsoft.com/office/officeart/2005/8/layout/hList9"/>
    <dgm:cxn modelId="{129AEA77-5D2A-49D4-956D-99009974B6C5}" srcId="{F2881FB1-6580-4F21-A283-BFAA6F91D5D2}" destId="{8321AB85-EA8C-4958-B404-B4C118CB3C18}" srcOrd="2" destOrd="0" parTransId="{24ABE8B3-7220-436D-9636-F7B4C0B99576}" sibTransId="{AA5F76CE-8FD4-4692-8BB1-EF84CF9D365E}"/>
    <dgm:cxn modelId="{FC7BD086-74EA-4D6C-9657-E916D355F209}" srcId="{6352CA33-6755-44BE-808F-400DA4CF80A7}" destId="{9614A323-64B1-4077-A841-022051EC749A}" srcOrd="0" destOrd="0" parTransId="{E5F6BCBD-B84E-4018-BE9E-BF57FF3B4B36}" sibTransId="{FEC2A79F-8857-403A-A738-E8CE75C965E2}"/>
    <dgm:cxn modelId="{114529EA-CDEE-4574-B59D-8F35E4FE7A75}" type="presOf" srcId="{50451020-5E1A-4778-9E8D-169182A36191}" destId="{3086D0BF-AAD1-4310-88ED-4D81A687BD50}" srcOrd="0" destOrd="0" presId="urn:microsoft.com/office/officeart/2005/8/layout/hList9"/>
    <dgm:cxn modelId="{3F290A52-8A4A-4469-9AB4-D811A6E23C3C}" type="presOf" srcId="{F9D46839-CD06-4669-AAE4-4D1E9AFEDA78}" destId="{59179C9B-8BA4-4AC7-ACB1-A12DE00142E2}" srcOrd="0" destOrd="0" presId="urn:microsoft.com/office/officeart/2005/8/layout/hList9"/>
    <dgm:cxn modelId="{B736D792-8630-4423-BF25-ED6293A18ADD}" type="presOf" srcId="{9614A323-64B1-4077-A841-022051EC749A}" destId="{F8977219-728E-448F-AE8B-46B14F4F17DE}" srcOrd="1" destOrd="0" presId="urn:microsoft.com/office/officeart/2005/8/layout/hList9"/>
    <dgm:cxn modelId="{70E22FBE-4510-487A-BD3F-D791559A8263}" type="presOf" srcId="{3D5CDB25-F8FA-444B-8D4A-1D29D0CBA282}" destId="{5314AADB-0AD3-4BAE-9F15-B0FE4F44C802}" srcOrd="0" destOrd="0" presId="urn:microsoft.com/office/officeart/2005/8/layout/hList9"/>
    <dgm:cxn modelId="{91E5380B-556D-40F8-ABFD-10D81CAF19AA}" type="presOf" srcId="{7CB6360B-4022-4E96-922B-A12DE0E2A39F}" destId="{D685DD23-B321-4B5E-842F-394CB33239FA}" srcOrd="1" destOrd="0" presId="urn:microsoft.com/office/officeart/2005/8/layout/hList9"/>
    <dgm:cxn modelId="{20AF3F0D-FCCC-4AE8-8B10-DDA56D69A389}" type="presOf" srcId="{6352CA33-6755-44BE-808F-400DA4CF80A7}" destId="{89E6DA6E-7A23-44BD-8A99-378091FF741D}" srcOrd="0" destOrd="0" presId="urn:microsoft.com/office/officeart/2005/8/layout/hList9"/>
    <dgm:cxn modelId="{EDF0B63A-DCA1-49A5-910A-B447CA5609B2}" type="presOf" srcId="{3D5CDB25-F8FA-444B-8D4A-1D29D0CBA282}" destId="{96624143-7928-48E9-817F-BC4A07250C32}" srcOrd="1" destOrd="0" presId="urn:microsoft.com/office/officeart/2005/8/layout/hList9"/>
    <dgm:cxn modelId="{F3210AD4-6CEB-4017-A75B-E24F2FA3B062}" type="presOf" srcId="{70879558-61CA-4CCD-B2D6-5349B01EF337}" destId="{51F68A05-A560-4C6F-BC90-521AEF3B0907}" srcOrd="0" destOrd="0" presId="urn:microsoft.com/office/officeart/2005/8/layout/hList9"/>
    <dgm:cxn modelId="{C0DEB330-C4FA-4F66-86CA-0C9C52F1F01F}" type="presOf" srcId="{29E78340-8EBE-415C-B973-78A91A054B9C}" destId="{B12AEB83-0A64-4B36-BF01-B2F834861BAA}" srcOrd="1" destOrd="0" presId="urn:microsoft.com/office/officeart/2005/8/layout/hList9"/>
    <dgm:cxn modelId="{0E640A01-5254-426D-9300-3ED2F4E3FC75}" type="presOf" srcId="{29E78340-8EBE-415C-B973-78A91A054B9C}" destId="{614EBA0E-D12B-447E-B378-B0FA2DEBEA2F}" srcOrd="0" destOrd="0" presId="urn:microsoft.com/office/officeart/2005/8/layout/hList9"/>
    <dgm:cxn modelId="{9740321C-35B3-4F5F-BD46-905CB7B8FAEB}" type="presOf" srcId="{9614A323-64B1-4077-A841-022051EC749A}" destId="{AD2806AC-6A03-4F05-9F4D-F72EA0E56FBF}" srcOrd="0" destOrd="0" presId="urn:microsoft.com/office/officeart/2005/8/layout/hList9"/>
    <dgm:cxn modelId="{4A31D641-1B5D-46D3-B685-0C4DC6EFE71B}" srcId="{00C18FBF-3FF5-4C16-97CF-AF03740D7AB6}" destId="{F2881FB1-6580-4F21-A283-BFAA6F91D5D2}" srcOrd="1" destOrd="0" parTransId="{2D960FDD-BADA-480D-9043-497C56588AD3}" sibTransId="{A5ABDC17-7AB5-4F0E-992A-F9343F5D74EB}"/>
    <dgm:cxn modelId="{CD5EFFB3-C9FD-4DAC-8D97-0C2FB02B380B}" srcId="{B4F1B46E-22B2-4721-950C-8704487586DC}" destId="{7CB6360B-4022-4E96-922B-A12DE0E2A39F}" srcOrd="2" destOrd="0" parTransId="{44B2858F-607B-47DF-B44B-EA7D73FDC9F2}" sibTransId="{B35ED9D1-2A17-4034-8D08-4945CA54F6C9}"/>
    <dgm:cxn modelId="{92B5CCEF-1CDF-4025-ACF6-0780E13B9A00}" type="presOf" srcId="{7CB6360B-4022-4E96-922B-A12DE0E2A39F}" destId="{1877502C-A892-4DC0-ADA6-FA065097BB90}" srcOrd="0" destOrd="0" presId="urn:microsoft.com/office/officeart/2005/8/layout/hList9"/>
    <dgm:cxn modelId="{311348D8-FDE3-4C22-99F5-3B98C5F51F0D}" srcId="{F2881FB1-6580-4F21-A283-BFAA6F91D5D2}" destId="{29E78340-8EBE-415C-B973-78A91A054B9C}" srcOrd="1" destOrd="0" parTransId="{FF4E5F97-6974-4E39-A85D-DCB2E100798E}" sibTransId="{B4B9A51E-FA34-465E-B5B4-81CD76EB3FC2}"/>
    <dgm:cxn modelId="{16E03549-76FD-4D73-932D-9C88E7D9FF05}" type="presOf" srcId="{DB9FB862-4759-4D6A-84F3-01524B92723B}" destId="{402C2C77-A32C-4D99-9940-12535E1181F2}" srcOrd="0" destOrd="0" presId="urn:microsoft.com/office/officeart/2005/8/layout/hList9"/>
    <dgm:cxn modelId="{AACC54D1-0243-46E9-9624-A663799E8A06}" type="presOf" srcId="{9D72CDD3-5859-43DB-BD75-0C3C30E3DE62}" destId="{6B08AC4B-4CEC-41E5-AE19-47A4E2720563}" srcOrd="0" destOrd="0" presId="urn:microsoft.com/office/officeart/2005/8/layout/hList9"/>
    <dgm:cxn modelId="{3204ED53-15A0-4643-A582-021A785F1BA2}" srcId="{F2881FB1-6580-4F21-A283-BFAA6F91D5D2}" destId="{D5197DDB-D5D2-499F-B255-CF7BB5AE2B43}" srcOrd="0" destOrd="0" parTransId="{B14A4DC9-F40A-4867-ADB8-4BA8A1F83766}" sibTransId="{29F2454A-2FA8-4B3A-AC63-4A0B9FD04A75}"/>
    <dgm:cxn modelId="{82BAE5DD-3A79-4870-9019-1254385E0650}" srcId="{00C18FBF-3FF5-4C16-97CF-AF03740D7AB6}" destId="{6352CA33-6755-44BE-808F-400DA4CF80A7}" srcOrd="2" destOrd="0" parTransId="{AEB59203-63BA-4A96-BADC-40BAEBD9AA40}" sibTransId="{AAB4CF73-4B9B-4AA0-9074-16C2D2AE00A1}"/>
    <dgm:cxn modelId="{59E871E8-E7D2-4CCC-B749-A714977AF5E6}" type="presOf" srcId="{D5197DDB-D5D2-499F-B255-CF7BB5AE2B43}" destId="{10C9E3CF-3A8F-4100-8ACD-91E2373197A2}" srcOrd="1" destOrd="0" presId="urn:microsoft.com/office/officeart/2005/8/layout/hList9"/>
    <dgm:cxn modelId="{AD25A8A0-4628-40E2-8C9E-64E6AD4D4D91}" srcId="{B4F1B46E-22B2-4721-950C-8704487586DC}" destId="{F9D46839-CD06-4669-AAE4-4D1E9AFEDA78}" srcOrd="1" destOrd="0" parTransId="{B6B535D8-00AB-4FA1-AAEC-92498ABC6F4C}" sibTransId="{6497F199-DC2A-41F9-A449-D395E6BC4900}"/>
    <dgm:cxn modelId="{3EF668B1-7B6A-40A1-9E64-0829B2EF0539}" type="presOf" srcId="{F9D46839-CD06-4669-AAE4-4D1E9AFEDA78}" destId="{4AE7D907-B6F4-4647-AB3F-ABE94C438AE8}" srcOrd="1" destOrd="0" presId="urn:microsoft.com/office/officeart/2005/8/layout/hList9"/>
    <dgm:cxn modelId="{B2647B56-8947-4632-AB4A-42CBB9B48494}" type="presOf" srcId="{7FCE83D9-631B-4420-BBFC-CA0AFA59F747}" destId="{7453D9C8-CD6E-4AA4-8A19-7F6F667528F0}" srcOrd="0" destOrd="0" presId="urn:microsoft.com/office/officeart/2005/8/layout/hList9"/>
    <dgm:cxn modelId="{E1D1E23B-EC87-45CC-9E87-38B27A23764D}" type="presParOf" srcId="{0DC7A063-583D-4B0F-88B2-BD54F95D95AF}" destId="{3B23570A-ECC9-4DF8-BCB4-0465C69CBB88}" srcOrd="0" destOrd="0" presId="urn:microsoft.com/office/officeart/2005/8/layout/hList9"/>
    <dgm:cxn modelId="{82537023-5CD7-4BB7-84CF-DE8196338CF2}" type="presParOf" srcId="{0DC7A063-583D-4B0F-88B2-BD54F95D95AF}" destId="{FC66A233-6BBA-46AF-B2F6-28E379B158E2}" srcOrd="1" destOrd="0" presId="urn:microsoft.com/office/officeart/2005/8/layout/hList9"/>
    <dgm:cxn modelId="{5DFED7C8-2E54-4441-B032-3A4788B2A8D3}" type="presParOf" srcId="{FC66A233-6BBA-46AF-B2F6-28E379B158E2}" destId="{46739A04-1AA3-49C6-8EA7-EB1DE975B900}" srcOrd="0" destOrd="0" presId="urn:microsoft.com/office/officeart/2005/8/layout/hList9"/>
    <dgm:cxn modelId="{59D81910-4316-4EAE-9A67-0B3EDF027306}" type="presParOf" srcId="{FC66A233-6BBA-46AF-B2F6-28E379B158E2}" destId="{535C6EC9-8098-42C5-8527-E62FF045E4EB}" srcOrd="1" destOrd="0" presId="urn:microsoft.com/office/officeart/2005/8/layout/hList9"/>
    <dgm:cxn modelId="{C4FBC461-0B5D-4B7E-9CAF-A88B1223F18A}" type="presParOf" srcId="{535C6EC9-8098-42C5-8527-E62FF045E4EB}" destId="{6B08AC4B-4CEC-41E5-AE19-47A4E2720563}" srcOrd="0" destOrd="0" presId="urn:microsoft.com/office/officeart/2005/8/layout/hList9"/>
    <dgm:cxn modelId="{16A1B336-CE68-4171-8D18-284543992BEA}" type="presParOf" srcId="{535C6EC9-8098-42C5-8527-E62FF045E4EB}" destId="{187D4E8C-5C91-4D00-870C-2C45D4EA263C}" srcOrd="1" destOrd="0" presId="urn:microsoft.com/office/officeart/2005/8/layout/hList9"/>
    <dgm:cxn modelId="{7A41C261-6E27-4943-9CD0-4E08EB7E56A7}" type="presParOf" srcId="{FC66A233-6BBA-46AF-B2F6-28E379B158E2}" destId="{ADF61BBD-28F4-4815-BC7F-82CF00464E8B}" srcOrd="2" destOrd="0" presId="urn:microsoft.com/office/officeart/2005/8/layout/hList9"/>
    <dgm:cxn modelId="{03CD72CE-2160-4837-B2C9-B73CABBC437B}" type="presParOf" srcId="{ADF61BBD-28F4-4815-BC7F-82CF00464E8B}" destId="{59179C9B-8BA4-4AC7-ACB1-A12DE00142E2}" srcOrd="0" destOrd="0" presId="urn:microsoft.com/office/officeart/2005/8/layout/hList9"/>
    <dgm:cxn modelId="{F9662DB2-653F-4128-AA82-4C07C6F00722}" type="presParOf" srcId="{ADF61BBD-28F4-4815-BC7F-82CF00464E8B}" destId="{4AE7D907-B6F4-4647-AB3F-ABE94C438AE8}" srcOrd="1" destOrd="0" presId="urn:microsoft.com/office/officeart/2005/8/layout/hList9"/>
    <dgm:cxn modelId="{03977053-B57D-4C39-B7C2-51CB96F9B4FC}" type="presParOf" srcId="{FC66A233-6BBA-46AF-B2F6-28E379B158E2}" destId="{E50A9A83-9985-4184-A476-E3402BD8E76E}" srcOrd="3" destOrd="0" presId="urn:microsoft.com/office/officeart/2005/8/layout/hList9"/>
    <dgm:cxn modelId="{8AFFD233-399B-4D57-9BB6-80A351FA6A3B}" type="presParOf" srcId="{E50A9A83-9985-4184-A476-E3402BD8E76E}" destId="{1877502C-A892-4DC0-ADA6-FA065097BB90}" srcOrd="0" destOrd="0" presId="urn:microsoft.com/office/officeart/2005/8/layout/hList9"/>
    <dgm:cxn modelId="{9909963A-5660-453F-8E99-8BCC82487A65}" type="presParOf" srcId="{E50A9A83-9985-4184-A476-E3402BD8E76E}" destId="{D685DD23-B321-4B5E-842F-394CB33239FA}" srcOrd="1" destOrd="0" presId="urn:microsoft.com/office/officeart/2005/8/layout/hList9"/>
    <dgm:cxn modelId="{B628A148-8501-42F8-B49E-281D353B606E}" type="presParOf" srcId="{FC66A233-6BBA-46AF-B2F6-28E379B158E2}" destId="{E5677DE7-299C-4C9C-A4BC-6335CC601D12}" srcOrd="4" destOrd="0" presId="urn:microsoft.com/office/officeart/2005/8/layout/hList9"/>
    <dgm:cxn modelId="{8D569982-26E1-4090-9C18-DC58158F325D}" type="presParOf" srcId="{E5677DE7-299C-4C9C-A4BC-6335CC601D12}" destId="{51F68A05-A560-4C6F-BC90-521AEF3B0907}" srcOrd="0" destOrd="0" presId="urn:microsoft.com/office/officeart/2005/8/layout/hList9"/>
    <dgm:cxn modelId="{2FA9E744-008C-4725-86D6-3B7B8883E6D9}" type="presParOf" srcId="{E5677DE7-299C-4C9C-A4BC-6335CC601D12}" destId="{3EBE42F0-6491-49CC-95DC-985BA00CD458}" srcOrd="1" destOrd="0" presId="urn:microsoft.com/office/officeart/2005/8/layout/hList9"/>
    <dgm:cxn modelId="{DEF99A7A-98F1-424D-AC92-7C6B69A0E544}" type="presParOf" srcId="{0DC7A063-583D-4B0F-88B2-BD54F95D95AF}" destId="{3845DB9A-BEF3-4D5D-B9C7-5FC0456401AC}" srcOrd="2" destOrd="0" presId="urn:microsoft.com/office/officeart/2005/8/layout/hList9"/>
    <dgm:cxn modelId="{ACD8FD0D-39C9-49DB-B77E-B03522FDF5FC}" type="presParOf" srcId="{0DC7A063-583D-4B0F-88B2-BD54F95D95AF}" destId="{FC7ED273-8CFD-43C2-9C05-44FADF3E0637}" srcOrd="3" destOrd="0" presId="urn:microsoft.com/office/officeart/2005/8/layout/hList9"/>
    <dgm:cxn modelId="{2C72EC61-81F4-4DCD-A533-255CBC66AE34}" type="presParOf" srcId="{0DC7A063-583D-4B0F-88B2-BD54F95D95AF}" destId="{13C564B0-C27E-4ABA-AFDA-59E145B256BA}" srcOrd="4" destOrd="0" presId="urn:microsoft.com/office/officeart/2005/8/layout/hList9"/>
    <dgm:cxn modelId="{775600F8-FCFE-4862-8108-85F84EA9DEE2}" type="presParOf" srcId="{0DC7A063-583D-4B0F-88B2-BD54F95D95AF}" destId="{6300E233-87DF-4270-9808-160BFEB8A5BE}" srcOrd="5" destOrd="0" presId="urn:microsoft.com/office/officeart/2005/8/layout/hList9"/>
    <dgm:cxn modelId="{AE3B7A69-67E7-41D2-BC1A-3586A3CC259D}" type="presParOf" srcId="{0DC7A063-583D-4B0F-88B2-BD54F95D95AF}" destId="{6E53DEF7-499E-42EE-802D-59B2F8915392}" srcOrd="6" destOrd="0" presId="urn:microsoft.com/office/officeart/2005/8/layout/hList9"/>
    <dgm:cxn modelId="{76A9B804-07B5-4060-AA61-249A1765ECB9}" type="presParOf" srcId="{6E53DEF7-499E-42EE-802D-59B2F8915392}" destId="{E08C30D1-35EA-4D05-9731-5D01E3FCBD09}" srcOrd="0" destOrd="0" presId="urn:microsoft.com/office/officeart/2005/8/layout/hList9"/>
    <dgm:cxn modelId="{6162898E-21FD-497B-BFEE-B78CF45F7D9A}" type="presParOf" srcId="{6E53DEF7-499E-42EE-802D-59B2F8915392}" destId="{2F3BD88A-9166-4A26-B941-B9BAEE1A11D5}" srcOrd="1" destOrd="0" presId="urn:microsoft.com/office/officeart/2005/8/layout/hList9"/>
    <dgm:cxn modelId="{71D4EFDE-15BC-4327-9242-5F72F9DAFAD4}" type="presParOf" srcId="{2F3BD88A-9166-4A26-B941-B9BAEE1A11D5}" destId="{F660F4B9-35DB-4256-A868-A35C6DCCF6B2}" srcOrd="0" destOrd="0" presId="urn:microsoft.com/office/officeart/2005/8/layout/hList9"/>
    <dgm:cxn modelId="{9B414BA4-2018-40DF-8E7D-AD7E78EF0217}" type="presParOf" srcId="{2F3BD88A-9166-4A26-B941-B9BAEE1A11D5}" destId="{10C9E3CF-3A8F-4100-8ACD-91E2373197A2}" srcOrd="1" destOrd="0" presId="urn:microsoft.com/office/officeart/2005/8/layout/hList9"/>
    <dgm:cxn modelId="{28BA3997-5DD1-4713-9F4F-B2881F36E8DC}" type="presParOf" srcId="{6E53DEF7-499E-42EE-802D-59B2F8915392}" destId="{60887C36-4733-46AC-A452-5444F6BC3B23}" srcOrd="2" destOrd="0" presId="urn:microsoft.com/office/officeart/2005/8/layout/hList9"/>
    <dgm:cxn modelId="{7A6208FE-C5A8-4871-9488-BEEAE472C061}" type="presParOf" srcId="{60887C36-4733-46AC-A452-5444F6BC3B23}" destId="{614EBA0E-D12B-447E-B378-B0FA2DEBEA2F}" srcOrd="0" destOrd="0" presId="urn:microsoft.com/office/officeart/2005/8/layout/hList9"/>
    <dgm:cxn modelId="{2148A8C9-9BA6-45BD-9008-59301C4B49FC}" type="presParOf" srcId="{60887C36-4733-46AC-A452-5444F6BC3B23}" destId="{B12AEB83-0A64-4B36-BF01-B2F834861BAA}" srcOrd="1" destOrd="0" presId="urn:microsoft.com/office/officeart/2005/8/layout/hList9"/>
    <dgm:cxn modelId="{32E6E4AD-0BFD-4285-AC4A-131E4A0904F2}" type="presParOf" srcId="{6E53DEF7-499E-42EE-802D-59B2F8915392}" destId="{3055F178-D8CA-413A-99F2-20C8231C0651}" srcOrd="3" destOrd="0" presId="urn:microsoft.com/office/officeart/2005/8/layout/hList9"/>
    <dgm:cxn modelId="{A1DB4BC0-DADA-4058-A3BB-D04BE7DF689A}" type="presParOf" srcId="{3055F178-D8CA-413A-99F2-20C8231C0651}" destId="{68509703-D239-4E1B-8CF0-EF08079E1226}" srcOrd="0" destOrd="0" presId="urn:microsoft.com/office/officeart/2005/8/layout/hList9"/>
    <dgm:cxn modelId="{5B5F83FC-F721-4241-90AB-7117B39AABD5}" type="presParOf" srcId="{3055F178-D8CA-413A-99F2-20C8231C0651}" destId="{E1767793-EDD5-4203-A612-8120A71CA906}" srcOrd="1" destOrd="0" presId="urn:microsoft.com/office/officeart/2005/8/layout/hList9"/>
    <dgm:cxn modelId="{D8406746-50BE-425E-A523-9ED524500743}" type="presParOf" srcId="{0DC7A063-583D-4B0F-88B2-BD54F95D95AF}" destId="{69136330-53DB-4978-A56B-160862279381}" srcOrd="7" destOrd="0" presId="urn:microsoft.com/office/officeart/2005/8/layout/hList9"/>
    <dgm:cxn modelId="{A91BC494-75AC-4CCA-8CC1-7E9884C2F3AD}" type="presParOf" srcId="{0DC7A063-583D-4B0F-88B2-BD54F95D95AF}" destId="{FD776C1E-557E-4553-9447-49B69EEC7907}" srcOrd="8" destOrd="0" presId="urn:microsoft.com/office/officeart/2005/8/layout/hList9"/>
    <dgm:cxn modelId="{487F9920-08DF-4AC5-BA64-D35F42602B66}" type="presParOf" srcId="{0DC7A063-583D-4B0F-88B2-BD54F95D95AF}" destId="{FC2522F1-14BB-4B37-B60E-2E8A7E8A6C30}" srcOrd="9" destOrd="0" presId="urn:microsoft.com/office/officeart/2005/8/layout/hList9"/>
    <dgm:cxn modelId="{DC194D92-7E98-42DD-A8CA-BCD1EDD2C95D}" type="presParOf" srcId="{0DC7A063-583D-4B0F-88B2-BD54F95D95AF}" destId="{2C2F6211-85A7-47FE-9239-DE94DF41A263}" srcOrd="10" destOrd="0" presId="urn:microsoft.com/office/officeart/2005/8/layout/hList9"/>
    <dgm:cxn modelId="{575F4FD6-9E0F-4F5E-88EE-9B265B6FD4F4}" type="presParOf" srcId="{0DC7A063-583D-4B0F-88B2-BD54F95D95AF}" destId="{7B0C2EAE-70CB-4160-863D-210C3C66D5FD}" srcOrd="11" destOrd="0" presId="urn:microsoft.com/office/officeart/2005/8/layout/hList9"/>
    <dgm:cxn modelId="{8AE96C49-A416-4FC7-84EE-2BDAF35C57FF}" type="presParOf" srcId="{7B0C2EAE-70CB-4160-863D-210C3C66D5FD}" destId="{5AF3752E-55A6-443C-AD35-C49DF50A4566}" srcOrd="0" destOrd="0" presId="urn:microsoft.com/office/officeart/2005/8/layout/hList9"/>
    <dgm:cxn modelId="{235B263C-399E-4245-95BD-2AA1F19D4AB4}" type="presParOf" srcId="{7B0C2EAE-70CB-4160-863D-210C3C66D5FD}" destId="{53567A66-F0E9-4EF8-ADA9-764BA36AA6A9}" srcOrd="1" destOrd="0" presId="urn:microsoft.com/office/officeart/2005/8/layout/hList9"/>
    <dgm:cxn modelId="{265DA8D6-D429-4956-8CB8-10EE7EF20F0C}" type="presParOf" srcId="{53567A66-F0E9-4EF8-ADA9-764BA36AA6A9}" destId="{AD2806AC-6A03-4F05-9F4D-F72EA0E56FBF}" srcOrd="0" destOrd="0" presId="urn:microsoft.com/office/officeart/2005/8/layout/hList9"/>
    <dgm:cxn modelId="{35A8C2CA-EB30-45FD-8152-A7470BE42B4C}" type="presParOf" srcId="{53567A66-F0E9-4EF8-ADA9-764BA36AA6A9}" destId="{F8977219-728E-448F-AE8B-46B14F4F17DE}" srcOrd="1" destOrd="0" presId="urn:microsoft.com/office/officeart/2005/8/layout/hList9"/>
    <dgm:cxn modelId="{6ACEADBE-023B-4505-93FF-04069F754490}" type="presParOf" srcId="{7B0C2EAE-70CB-4160-863D-210C3C66D5FD}" destId="{46A8623B-DC64-4ED6-B73D-98FEAB030508}" srcOrd="2" destOrd="0" presId="urn:microsoft.com/office/officeart/2005/8/layout/hList9"/>
    <dgm:cxn modelId="{AD010A9C-D63C-4BD8-BA56-A4D20026F974}" type="presParOf" srcId="{46A8623B-DC64-4ED6-B73D-98FEAB030508}" destId="{5314AADB-0AD3-4BAE-9F15-B0FE4F44C802}" srcOrd="0" destOrd="0" presId="urn:microsoft.com/office/officeart/2005/8/layout/hList9"/>
    <dgm:cxn modelId="{10F973FE-8000-468C-900B-4ED99BE40E65}" type="presParOf" srcId="{46A8623B-DC64-4ED6-B73D-98FEAB030508}" destId="{96624143-7928-48E9-817F-BC4A07250C32}" srcOrd="1" destOrd="0" presId="urn:microsoft.com/office/officeart/2005/8/layout/hList9"/>
    <dgm:cxn modelId="{EF3F399A-E096-436A-AD74-CF747D62B02A}" type="presParOf" srcId="{0DC7A063-583D-4B0F-88B2-BD54F95D95AF}" destId="{FBCC4E74-37C0-494F-ABC0-7D18132E1437}" srcOrd="12" destOrd="0" presId="urn:microsoft.com/office/officeart/2005/8/layout/hList9"/>
    <dgm:cxn modelId="{5EA17F20-F6C6-4B5A-AFEB-38BD8F975065}" type="presParOf" srcId="{0DC7A063-583D-4B0F-88B2-BD54F95D95AF}" destId="{89E6DA6E-7A23-44BD-8A99-378091FF741D}" srcOrd="13" destOrd="0" presId="urn:microsoft.com/office/officeart/2005/8/layout/hList9"/>
    <dgm:cxn modelId="{463280A8-1DBA-4FE7-B5B2-8151A298EB35}" type="presParOf" srcId="{0DC7A063-583D-4B0F-88B2-BD54F95D95AF}" destId="{E966790E-26B5-4EB8-981F-1094BF4B7611}" srcOrd="14" destOrd="0" presId="urn:microsoft.com/office/officeart/2005/8/layout/hList9"/>
    <dgm:cxn modelId="{A4221FEF-656B-43DD-8382-199EAB5F1E7B}" type="presParOf" srcId="{0DC7A063-583D-4B0F-88B2-BD54F95D95AF}" destId="{229B7655-E1F4-4CF5-84B8-30F0491D32B5}" srcOrd="15" destOrd="0" presId="urn:microsoft.com/office/officeart/2005/8/layout/hList9"/>
    <dgm:cxn modelId="{48FA6F14-4694-4C77-8D75-48D3A22A3540}" type="presParOf" srcId="{0DC7A063-583D-4B0F-88B2-BD54F95D95AF}" destId="{F85FFCDF-8E5F-492B-B22D-55A08EACE783}" srcOrd="16" destOrd="0" presId="urn:microsoft.com/office/officeart/2005/8/layout/hList9"/>
    <dgm:cxn modelId="{3995A447-6B53-4DFA-8494-06C3A1F8D7F7}" type="presParOf" srcId="{F85FFCDF-8E5F-492B-B22D-55A08EACE783}" destId="{600B3FB2-1315-4A84-8613-B445666BC7D2}" srcOrd="0" destOrd="0" presId="urn:microsoft.com/office/officeart/2005/8/layout/hList9"/>
    <dgm:cxn modelId="{C652D75D-BE73-43BB-9138-B232AAF272A1}" type="presParOf" srcId="{F85FFCDF-8E5F-492B-B22D-55A08EACE783}" destId="{E47C73E9-FBEE-4370-9B3F-E04EB7C4023A}" srcOrd="1" destOrd="0" presId="urn:microsoft.com/office/officeart/2005/8/layout/hList9"/>
    <dgm:cxn modelId="{5F19BD3C-10AC-4F51-A8FD-00351A52371B}" type="presParOf" srcId="{E47C73E9-FBEE-4370-9B3F-E04EB7C4023A}" destId="{402C2C77-A32C-4D99-9940-12535E1181F2}" srcOrd="0" destOrd="0" presId="urn:microsoft.com/office/officeart/2005/8/layout/hList9"/>
    <dgm:cxn modelId="{1D14EEBA-2351-4066-8BB7-C42885F1D780}" type="presParOf" srcId="{E47C73E9-FBEE-4370-9B3F-E04EB7C4023A}" destId="{5B88A17E-EFF5-4A04-9CC9-D2131DA9ECCC}" srcOrd="1" destOrd="0" presId="urn:microsoft.com/office/officeart/2005/8/layout/hList9"/>
    <dgm:cxn modelId="{D230C2D8-6446-403F-971D-BA59F9482A7E}" type="presParOf" srcId="{F85FFCDF-8E5F-492B-B22D-55A08EACE783}" destId="{F3C2D87B-A5E7-46E2-B3D3-58E6D9562663}" srcOrd="2" destOrd="0" presId="urn:microsoft.com/office/officeart/2005/8/layout/hList9"/>
    <dgm:cxn modelId="{71EFAC4F-7BC1-470A-9459-DE14D03A3B20}" type="presParOf" srcId="{F3C2D87B-A5E7-46E2-B3D3-58E6D9562663}" destId="{3086D0BF-AAD1-4310-88ED-4D81A687BD50}" srcOrd="0" destOrd="0" presId="urn:microsoft.com/office/officeart/2005/8/layout/hList9"/>
    <dgm:cxn modelId="{6035C1AD-47FA-47BC-9D78-974272EBB1D2}" type="presParOf" srcId="{F3C2D87B-A5E7-46E2-B3D3-58E6D9562663}" destId="{2B18CCD9-D6B1-4225-8D26-4BA691BB1837}" srcOrd="1" destOrd="0" presId="urn:microsoft.com/office/officeart/2005/8/layout/hList9"/>
    <dgm:cxn modelId="{ADA815FB-429E-4ABD-97FC-4AEA97B4630C}" type="presParOf" srcId="{0DC7A063-583D-4B0F-88B2-BD54F95D95AF}" destId="{9051EF7D-7D6C-4B43-A6C4-239F9933C94D}" srcOrd="17" destOrd="0" presId="urn:microsoft.com/office/officeart/2005/8/layout/hList9"/>
    <dgm:cxn modelId="{7961C21C-3FE8-4B71-95E5-AB5835F91CC1}" type="presParOf" srcId="{0DC7A063-583D-4B0F-88B2-BD54F95D95AF}" destId="{7453D9C8-CD6E-4AA4-8A19-7F6F667528F0}" srcOrd="1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08AC4B-4CEC-41E5-AE19-47A4E2720563}">
      <dsp:nvSpPr>
        <dsp:cNvPr id="0" name=""/>
        <dsp:cNvSpPr/>
      </dsp:nvSpPr>
      <dsp:spPr>
        <a:xfrm>
          <a:off x="819461" y="453531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rtlCol="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작업 설명</a:t>
          </a:r>
        </a:p>
      </dsp:txBody>
      <dsp:txXfrm>
        <a:off x="1063655" y="453531"/>
        <a:ext cx="1282015" cy="1017981"/>
      </dsp:txXfrm>
    </dsp:sp>
    <dsp:sp modelId="{59179C9B-8BA4-4AC7-ACB1-A12DE00142E2}">
      <dsp:nvSpPr>
        <dsp:cNvPr id="0" name=""/>
        <dsp:cNvSpPr/>
      </dsp:nvSpPr>
      <dsp:spPr>
        <a:xfrm>
          <a:off x="819461" y="1471513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rtlCol="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작업 설명</a:t>
          </a:r>
        </a:p>
      </dsp:txBody>
      <dsp:txXfrm>
        <a:off x="1063655" y="1471513"/>
        <a:ext cx="1282015" cy="1017981"/>
      </dsp:txXfrm>
    </dsp:sp>
    <dsp:sp modelId="{1877502C-A892-4DC0-ADA6-FA065097BB90}">
      <dsp:nvSpPr>
        <dsp:cNvPr id="0" name=""/>
        <dsp:cNvSpPr/>
      </dsp:nvSpPr>
      <dsp:spPr>
        <a:xfrm>
          <a:off x="819461" y="2489494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rtlCol="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작업 설명</a:t>
          </a:r>
        </a:p>
      </dsp:txBody>
      <dsp:txXfrm>
        <a:off x="1063655" y="2489494"/>
        <a:ext cx="1282015" cy="1017981"/>
      </dsp:txXfrm>
    </dsp:sp>
    <dsp:sp modelId="{51F68A05-A560-4C6F-BC90-521AEF3B0907}">
      <dsp:nvSpPr>
        <dsp:cNvPr id="0" name=""/>
        <dsp:cNvSpPr/>
      </dsp:nvSpPr>
      <dsp:spPr>
        <a:xfrm>
          <a:off x="819461" y="3507476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rtlCol="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작업 설명</a:t>
          </a:r>
        </a:p>
      </dsp:txBody>
      <dsp:txXfrm>
        <a:off x="1063655" y="3507476"/>
        <a:ext cx="1282015" cy="1017981"/>
      </dsp:txXfrm>
    </dsp:sp>
    <dsp:sp modelId="{FC7ED273-8CFD-43C2-9C05-44FADF3E0637}">
      <dsp:nvSpPr>
        <dsp:cNvPr id="0" name=""/>
        <dsp:cNvSpPr/>
      </dsp:nvSpPr>
      <dsp:spPr>
        <a:xfrm>
          <a:off x="5483" y="46542"/>
          <a:ext cx="1017472" cy="10174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kern="1200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1</a:t>
          </a:r>
          <a:r>
            <a:rPr lang="ko-KR" altLang="en-US" sz="1700" kern="1200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단계 제목</a:t>
          </a:r>
        </a:p>
      </dsp:txBody>
      <dsp:txXfrm>
        <a:off x="154488" y="195547"/>
        <a:ext cx="719462" cy="719462"/>
      </dsp:txXfrm>
    </dsp:sp>
    <dsp:sp modelId="{F660F4B9-35DB-4256-A868-A35C6DCCF6B2}">
      <dsp:nvSpPr>
        <dsp:cNvPr id="0" name=""/>
        <dsp:cNvSpPr/>
      </dsp:nvSpPr>
      <dsp:spPr>
        <a:xfrm>
          <a:off x="3363143" y="453531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rtlCol="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작업 설명</a:t>
          </a:r>
        </a:p>
      </dsp:txBody>
      <dsp:txXfrm>
        <a:off x="3607337" y="453531"/>
        <a:ext cx="1282015" cy="1017981"/>
      </dsp:txXfrm>
    </dsp:sp>
    <dsp:sp modelId="{614EBA0E-D12B-447E-B378-B0FA2DEBEA2F}">
      <dsp:nvSpPr>
        <dsp:cNvPr id="0" name=""/>
        <dsp:cNvSpPr/>
      </dsp:nvSpPr>
      <dsp:spPr>
        <a:xfrm>
          <a:off x="3363143" y="1471513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rtlCol="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작업 설명</a:t>
          </a:r>
        </a:p>
      </dsp:txBody>
      <dsp:txXfrm>
        <a:off x="3607337" y="1471513"/>
        <a:ext cx="1282015" cy="1017981"/>
      </dsp:txXfrm>
    </dsp:sp>
    <dsp:sp modelId="{68509703-D239-4E1B-8CF0-EF08079E1226}">
      <dsp:nvSpPr>
        <dsp:cNvPr id="0" name=""/>
        <dsp:cNvSpPr/>
      </dsp:nvSpPr>
      <dsp:spPr>
        <a:xfrm>
          <a:off x="3363143" y="2489494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rtlCol="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작업 설명</a:t>
          </a:r>
        </a:p>
      </dsp:txBody>
      <dsp:txXfrm>
        <a:off x="3607337" y="2489494"/>
        <a:ext cx="1282015" cy="1017981"/>
      </dsp:txXfrm>
    </dsp:sp>
    <dsp:sp modelId="{FD776C1E-557E-4553-9447-49B69EEC7907}">
      <dsp:nvSpPr>
        <dsp:cNvPr id="0" name=""/>
        <dsp:cNvSpPr/>
      </dsp:nvSpPr>
      <dsp:spPr>
        <a:xfrm>
          <a:off x="2549165" y="46542"/>
          <a:ext cx="1017472" cy="10174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kern="1200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2</a:t>
          </a:r>
          <a:r>
            <a:rPr lang="ko-KR" altLang="en-US" sz="1700" kern="1200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단계 제목</a:t>
          </a:r>
        </a:p>
      </dsp:txBody>
      <dsp:txXfrm>
        <a:off x="2698170" y="195547"/>
        <a:ext cx="719462" cy="719462"/>
      </dsp:txXfrm>
    </dsp:sp>
    <dsp:sp modelId="{AD2806AC-6A03-4F05-9F4D-F72EA0E56FBF}">
      <dsp:nvSpPr>
        <dsp:cNvPr id="0" name=""/>
        <dsp:cNvSpPr/>
      </dsp:nvSpPr>
      <dsp:spPr>
        <a:xfrm>
          <a:off x="5906825" y="453531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rtlCol="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작업 설명</a:t>
          </a:r>
        </a:p>
      </dsp:txBody>
      <dsp:txXfrm>
        <a:off x="6151018" y="453531"/>
        <a:ext cx="1282015" cy="1017981"/>
      </dsp:txXfrm>
    </dsp:sp>
    <dsp:sp modelId="{5314AADB-0AD3-4BAE-9F15-B0FE4F44C802}">
      <dsp:nvSpPr>
        <dsp:cNvPr id="0" name=""/>
        <dsp:cNvSpPr/>
      </dsp:nvSpPr>
      <dsp:spPr>
        <a:xfrm>
          <a:off x="5906825" y="1471513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rtlCol="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작업 설명</a:t>
          </a:r>
        </a:p>
      </dsp:txBody>
      <dsp:txXfrm>
        <a:off x="6151018" y="1471513"/>
        <a:ext cx="1282015" cy="1017981"/>
      </dsp:txXfrm>
    </dsp:sp>
    <dsp:sp modelId="{89E6DA6E-7A23-44BD-8A99-378091FF741D}">
      <dsp:nvSpPr>
        <dsp:cNvPr id="0" name=""/>
        <dsp:cNvSpPr/>
      </dsp:nvSpPr>
      <dsp:spPr>
        <a:xfrm>
          <a:off x="5092847" y="46542"/>
          <a:ext cx="1017472" cy="10174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kern="1200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3</a:t>
          </a:r>
          <a:r>
            <a:rPr lang="ko-KR" altLang="en-US" sz="1700" kern="1200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단계 제목</a:t>
          </a:r>
        </a:p>
      </dsp:txBody>
      <dsp:txXfrm>
        <a:off x="5241852" y="195547"/>
        <a:ext cx="719462" cy="719462"/>
      </dsp:txXfrm>
    </dsp:sp>
    <dsp:sp modelId="{402C2C77-A32C-4D99-9940-12535E1181F2}">
      <dsp:nvSpPr>
        <dsp:cNvPr id="0" name=""/>
        <dsp:cNvSpPr/>
      </dsp:nvSpPr>
      <dsp:spPr>
        <a:xfrm>
          <a:off x="8450507" y="453531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rtlCol="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작업 설명</a:t>
          </a:r>
        </a:p>
      </dsp:txBody>
      <dsp:txXfrm>
        <a:off x="8694700" y="453531"/>
        <a:ext cx="1282015" cy="1017981"/>
      </dsp:txXfrm>
    </dsp:sp>
    <dsp:sp modelId="{3086D0BF-AAD1-4310-88ED-4D81A687BD50}">
      <dsp:nvSpPr>
        <dsp:cNvPr id="0" name=""/>
        <dsp:cNvSpPr/>
      </dsp:nvSpPr>
      <dsp:spPr>
        <a:xfrm>
          <a:off x="8450507" y="1471513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rtlCol="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작업 설명</a:t>
          </a:r>
        </a:p>
      </dsp:txBody>
      <dsp:txXfrm>
        <a:off x="8694700" y="1471513"/>
        <a:ext cx="1282015" cy="1017981"/>
      </dsp:txXfrm>
    </dsp:sp>
    <dsp:sp modelId="{7453D9C8-CD6E-4AA4-8A19-7F6F667528F0}">
      <dsp:nvSpPr>
        <dsp:cNvPr id="0" name=""/>
        <dsp:cNvSpPr/>
      </dsp:nvSpPr>
      <dsp:spPr>
        <a:xfrm>
          <a:off x="7636529" y="46542"/>
          <a:ext cx="1017472" cy="10174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kern="1200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4</a:t>
          </a:r>
          <a:r>
            <a:rPr lang="ko-KR" altLang="en-US" sz="1700" kern="1200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단계 제목</a:t>
          </a:r>
        </a:p>
      </dsp:txBody>
      <dsp:txXfrm>
        <a:off x="7785534" y="195547"/>
        <a:ext cx="719462" cy="719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F45EF57E-C289-4E69-8833-3AC2003C57DD}" type="datetime1">
              <a:rPr lang="ko-KR" altLang="en-US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2019-09-08</a:t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6834459-7356-44BF-850D-8B30C4FB3B6B}" type="slidenum">
              <a:rPr lang="en-US" altLang="ko-KR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pPr algn="r" rtl="0"/>
              <a:t>‹#›</a:t>
            </a:fld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8BED8E2B-E950-4E85-A69A-5BB5E88BDE6C}" type="datetime1">
              <a:rPr lang="ko-KR" altLang="en-US" smtClean="0"/>
              <a:pPr/>
              <a:t>2019-09-08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dirty="0" smtClean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0A3C37BE-C303-496D-B5CD-85F2937540F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50" charset="-127"/>
        <a:ea typeface="malgun gothic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A3C37BE-C303-496D-B5CD-85F2937540FC}" type="slidenum">
              <a:rPr lang="en-US" altLang="ko-KR" smtClean="0"/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71108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A3C37BE-C303-496D-B5CD-85F2937540FC}" type="slidenum">
              <a:rPr lang="en-US" altLang="ko-KR" smtClean="0"/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8758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A3C37BE-C303-496D-B5CD-85F2937540FC}" type="slidenum">
              <a:rPr lang="en-US" altLang="ko-KR" smtClean="0"/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14507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A3C37BE-C303-496D-B5CD-85F2937540FC}" type="slidenum">
              <a:rPr lang="en-US" altLang="ko-KR" smtClean="0"/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27727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A3C37BE-C303-496D-B5CD-85F2937540FC}" type="slidenum">
              <a:rPr lang="en-US" altLang="ko-KR" smtClean="0"/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71396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562CC7B3-393D-4765-827D-33B5B050102A}" type="datetime1">
              <a:rPr lang="ko-KR" altLang="en-US" smtClean="0"/>
              <a:pPr/>
              <a:t>2019-09-08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0FF54DE5-C571-48E8-A5BC-B369434E2F44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ko-KR" altLang="en-US" noProof="0" dirty="0" smtClean="0"/>
              <a:t>마스터 텍스트 스타일을 편집합니다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900AE31-9504-499F-B06F-E3AB36EAD94C}" type="datetime1">
              <a:rPr lang="ko-KR" altLang="en-US" smtClean="0"/>
              <a:pPr/>
              <a:t>2019-09-08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ko-KR" altLang="en-US" noProof="0" dirty="0" smtClean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C5BB173-4A90-4B97-8C6F-3396EE3ADF26}" type="datetime1">
              <a:rPr lang="ko-KR" altLang="en-US" smtClean="0"/>
              <a:pPr/>
              <a:t>2019-09-08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ko-KR" altLang="en-US" noProof="0" dirty="0" smtClean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D87CA04-3CEA-4F2C-A1EA-7CE6B01721B0}" type="datetime1">
              <a:rPr lang="ko-KR" altLang="en-US" smtClean="0"/>
              <a:pPr/>
              <a:t>2019-09-08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grpSp>
        <p:nvGrpSpPr>
          <p:cNvPr id="7" name="그룹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직선 연결선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ko-KR" altLang="en-US" noProof="0" dirty="0" smtClean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CA6ED1-2B71-435A-B55A-4229F3F4F9E4}" type="datetime1">
              <a:rPr lang="ko-KR" altLang="en-US" smtClean="0"/>
              <a:pPr/>
              <a:t>2019-09-08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그림이 있는 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직선 연결선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직사각형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그림 개체 틀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9" name="사용 안내 텍스트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ko-KR" altLang="en-US" sz="1200" b="1" i="1" noProof="0" dirty="0" smtClean="0">
                <a:latin typeface="malgun gothic" panose="020B0503020000020004" pitchFamily="50" charset="-127"/>
                <a:ea typeface="malgun gothic" panose="020B0503020000020004" pitchFamily="50" charset="-127"/>
                <a:cs typeface="Arial" pitchFamily="34" charset="0"/>
              </a:rPr>
              <a:t>참고</a:t>
            </a:r>
            <a:r>
              <a:rPr lang="en-US" altLang="ko-KR" sz="1200" b="1" i="1" noProof="0" dirty="0" smtClean="0">
                <a:latin typeface="malgun gothic" panose="020B0503020000020004" pitchFamily="50" charset="-127"/>
                <a:ea typeface="malgun gothic" panose="020B0503020000020004" pitchFamily="50" charset="-127"/>
                <a:cs typeface="Arial" pitchFamily="34" charset="0"/>
              </a:rPr>
              <a:t>:</a:t>
            </a:r>
          </a:p>
          <a:p>
            <a:pPr rtl="0"/>
            <a:r>
              <a:rPr lang="ko-KR" altLang="en-US" sz="1200" i="1" noProof="0" dirty="0" smtClean="0">
                <a:latin typeface="malgun gothic" panose="020B0503020000020004" pitchFamily="50" charset="-127"/>
                <a:ea typeface="malgun gothic" panose="020B0503020000020004" pitchFamily="50" charset="-127"/>
                <a:cs typeface="Arial" pitchFamily="34" charset="0"/>
              </a:rPr>
              <a:t>이 슬라이드의 이미지를 변경하려면 그림을 선택하고 삭제합니다</a:t>
            </a:r>
            <a:r>
              <a:rPr lang="en-US" altLang="ko-KR" sz="1200" i="1" noProof="0" dirty="0" smtClean="0">
                <a:latin typeface="malgun gothic" panose="020B0503020000020004" pitchFamily="50" charset="-127"/>
                <a:ea typeface="malgun gothic" panose="020B0503020000020004" pitchFamily="50" charset="-127"/>
                <a:cs typeface="Arial" pitchFamily="34" charset="0"/>
              </a:rPr>
              <a:t>. </a:t>
            </a:r>
            <a:r>
              <a:rPr lang="ko-KR" altLang="en-US" sz="1200" i="1" noProof="0" dirty="0" smtClean="0">
                <a:latin typeface="malgun gothic" panose="020B0503020000020004" pitchFamily="50" charset="-127"/>
                <a:ea typeface="malgun gothic" panose="020B0503020000020004" pitchFamily="50" charset="-127"/>
                <a:cs typeface="Arial" pitchFamily="34" charset="0"/>
              </a:rPr>
              <a:t>그런 다음 개체 틀의 그림 아이콘을 클릭하여 고유한 이미지를 삽입합니다</a:t>
            </a:r>
            <a:r>
              <a:rPr lang="en-US" altLang="ko-KR" sz="1200" i="1" noProof="0" dirty="0" smtClean="0">
                <a:latin typeface="malgun gothic" panose="020B0503020000020004" pitchFamily="50" charset="-127"/>
                <a:ea typeface="malgun gothic" panose="020B0503020000020004" pitchFamily="50" charset="-127"/>
                <a:cs typeface="Arial" pitchFamily="34" charset="0"/>
              </a:rPr>
              <a:t>.</a:t>
            </a:r>
            <a:endParaRPr lang="ko-KR" altLang="en-US" sz="1200" i="1" noProof="0" dirty="0">
              <a:latin typeface="malgun gothic" panose="020B0503020000020004" pitchFamily="50" charset="-127"/>
              <a:ea typeface="malgun gothic" panose="020B0503020000020004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그룹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직선 연결선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직사각형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malgun gothic" panose="020B0503020000020004" pitchFamily="50" charset="-127"/>
                <a:ea typeface="malgun gothic" panose="020B0503020000020004" pitchFamily="50" charset="-127"/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직선 연결선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dirty="0" smtClean="0"/>
              <a:t>마스터 텍스트 스타일을 편집합니다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574F03ED-5F48-41E5-AAA9-5289B8531A72}" type="datetime1">
              <a:rPr lang="ko-KR" altLang="en-US" smtClean="0"/>
              <a:pPr/>
              <a:t>2019-09-08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0FF54DE5-C571-48E8-A5BC-B369434E2F44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1pPr rtl="0">
              <a:defRPr/>
            </a:lvl1pPr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ko-KR" altLang="en-US" noProof="0" dirty="0" smtClean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1pPr rtl="0">
              <a:defRPr/>
            </a:lvl1pPr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ko-KR" altLang="en-US" noProof="0" dirty="0" smtClean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F0331E7-98E7-445F-BBF6-ED1A8C864BB9}" type="datetime1">
              <a:rPr lang="ko-KR" altLang="en-US" smtClean="0"/>
              <a:pPr/>
              <a:t>2019-09-08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104900" y="1600200"/>
            <a:ext cx="4919472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ko-KR" altLang="en-US" noProof="0" dirty="0" smtClean="0"/>
              <a:t>마스터 텍스트 스타일을 편집합니다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ko-KR" altLang="en-US" noProof="0" dirty="0" smtClean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166110" y="1600200"/>
            <a:ext cx="4919472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ko-KR" altLang="en-US" noProof="0" dirty="0" smtClean="0"/>
              <a:t>마스터 텍스트 스타일을 편집합니다</a:t>
            </a:r>
            <a:endParaRPr lang="ko-KR" altLang="en-US" noProof="0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ko-KR" altLang="en-US" noProof="0" dirty="0" smtClean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2D888BE-25E4-4151-9C8F-DD719A81F106}" type="datetime1">
              <a:rPr lang="ko-KR" altLang="en-US" smtClean="0"/>
              <a:pPr/>
              <a:t>2019-09-08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0A13F66-48C1-4C4F-82B6-3862CCE58B92}" type="datetime1">
              <a:rPr lang="ko-KR" altLang="en-US" smtClean="0"/>
              <a:pPr/>
              <a:t>2019-09-08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58E02B5-06B3-4367-870F-84E8B7F629ED}" type="datetime1">
              <a:rPr lang="ko-KR" altLang="en-US" smtClean="0"/>
              <a:pPr/>
              <a:t>2019-09-08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6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noProof="0" dirty="0" smtClean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ko-KR" altLang="en-US" noProof="0" dirty="0" smtClean="0"/>
              <a:t>마스터 텍스트 스타일을 편집합니다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ko-KR" altLang="en-US" dirty="0" smtClean="0"/>
              <a:t>​</a:t>
            </a:r>
            <a:fld id="{B411F2F2-0AB2-4065-9E61-448A0C165EE4}" type="datetime1">
              <a:rPr lang="ko-KR" altLang="en-US" smtClean="0"/>
              <a:pPr/>
              <a:t>2019-09-08</a:t>
            </a:fld>
            <a:r>
              <a:rPr lang="ko-KR" altLang="en-US" dirty="0" smtClean="0"/>
              <a:t>​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ko-KR" altLang="en-US" dirty="0" smtClean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  <a:p>
            <a:pPr lvl="5" rtl="0"/>
            <a:r>
              <a:rPr lang="ko-KR" altLang="en-US" noProof="0" dirty="0"/>
              <a:t>여섯째 수준</a:t>
            </a:r>
          </a:p>
          <a:p>
            <a:pPr lvl="6" rtl="0"/>
            <a:r>
              <a:rPr lang="ko-KR" altLang="en-US" noProof="0" dirty="0"/>
              <a:t>일곱째 수준</a:t>
            </a:r>
          </a:p>
          <a:p>
            <a:pPr lvl="7" rtl="0"/>
            <a:r>
              <a:rPr lang="ko-KR" altLang="en-US" noProof="0" dirty="0"/>
              <a:t>여덟째 수준</a:t>
            </a:r>
          </a:p>
          <a:p>
            <a:pPr lvl="8" rtl="0"/>
            <a:r>
              <a:rPr lang="ko-KR" altLang="en-US" noProof="0" dirty="0"/>
              <a:t>아홉째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69D62D03-9282-46FA-A714-C41FF3BD8CA8}" type="datetime1">
              <a:rPr lang="ko-KR" altLang="en-US" smtClean="0"/>
              <a:pPr/>
              <a:t>2019-09-08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0FF54DE5-C571-48E8-A5BC-B369434E2F4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직선 연결선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/>
          <a:lstStyle/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그림 레이아웃이 있는 제목</a:t>
            </a:r>
          </a:p>
        </p:txBody>
      </p:sp>
      <p:sp>
        <p:nvSpPr>
          <p:cNvPr id="7" name="부제 6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부제</a:t>
            </a:r>
          </a:p>
        </p:txBody>
      </p:sp>
      <p:pic>
        <p:nvPicPr>
          <p:cNvPr id="4" name="그림 개체 틀 3" descr="테이블 위에 펼쳐져 있는 책과 흐릿한 책꽂이 배경" title="샘플 그림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목록이 있는 제목 및 내용 레이아웃</a:t>
            </a:r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여기에 첫 번째 글머리 기호 추가</a:t>
            </a:r>
          </a:p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여기에 두 번째 글머리 기호 추가</a:t>
            </a:r>
          </a:p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여기에 세 번째 글머리 기호 추가</a:t>
            </a:r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차트가 있는 제목 및 내용 레이아웃</a:t>
            </a:r>
          </a:p>
        </p:txBody>
      </p:sp>
      <p:graphicFrame>
        <p:nvGraphicFramePr>
          <p:cNvPr id="6" name="내용 개체 틀 5" descr="묶은 세로 막대형 차트" title="차트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623243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1027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표가 있는 두 개의 내용 레이아웃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여기에 첫 번째 글머리 기호</a:t>
            </a:r>
          </a:p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여기에 두 번째 글머리 기호</a:t>
            </a:r>
          </a:p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여기에 세 번째 글머리 기호</a:t>
            </a:r>
          </a:p>
        </p:txBody>
      </p:sp>
      <p:graphicFrame>
        <p:nvGraphicFramePr>
          <p:cNvPr id="16" name="내용 개체 틀 15" descr="3개의 열과 4개의 행이 있는 샘플 표" title="표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87215463"/>
              </p:ext>
            </p:extLst>
          </p:nvPr>
        </p:nvGraphicFramePr>
        <p:xfrm>
          <a:off x="6172200" y="1600200"/>
          <a:ext cx="49149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rtl="0"/>
                      <a:endParaRPr lang="ko-KR" altLang="en-US" noProof="0" dirty="0"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그룹 </a:t>
                      </a:r>
                      <a:r>
                        <a:rPr lang="en-US" altLang="ko-KR" noProof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그룹 </a:t>
                      </a:r>
                      <a:r>
                        <a:rPr lang="en-US" altLang="ko-KR" noProof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rtl="0"/>
                      <a:r>
                        <a:rPr lang="en-US" altLang="ko-KR" noProof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</a:t>
                      </a:r>
                      <a:r>
                        <a:rPr lang="ko-KR" altLang="en-US" noProof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 smtClean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82</a:t>
                      </a:r>
                      <a:endParaRPr lang="en-US" altLang="ko-KR" noProof="0" dirty="0"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 smtClean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95</a:t>
                      </a:r>
                      <a:endParaRPr lang="en-US" altLang="ko-KR" noProof="0" dirty="0"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rtl="0"/>
                      <a:r>
                        <a:rPr lang="en-US" altLang="ko-KR" noProof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</a:t>
                      </a:r>
                      <a:r>
                        <a:rPr lang="ko-KR" altLang="en-US" noProof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 smtClean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76</a:t>
                      </a:r>
                      <a:endParaRPr lang="en-US" altLang="ko-KR" noProof="0" dirty="0"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 smtClean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88</a:t>
                      </a:r>
                      <a:endParaRPr lang="en-US" altLang="ko-KR" noProof="0" dirty="0"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rtl="0"/>
                      <a:r>
                        <a:rPr lang="en-US" altLang="ko-KR" noProof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3</a:t>
                      </a:r>
                      <a:r>
                        <a:rPr lang="ko-KR" altLang="en-US" noProof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 smtClean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84</a:t>
                      </a:r>
                      <a:endParaRPr lang="en-US" altLang="ko-KR" noProof="0" dirty="0"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 smtClean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90</a:t>
                      </a:r>
                      <a:endParaRPr lang="en-US" altLang="ko-KR" noProof="0" dirty="0"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78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SmartArt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가 있는 제목 및 내용 레이아웃</a:t>
            </a:r>
          </a:p>
        </p:txBody>
      </p:sp>
      <p:graphicFrame>
        <p:nvGraphicFramePr>
          <p:cNvPr id="4" name="내용 개체 틀 3" descr="누적 목록형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2400004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2450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교육 문학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9411654_TF03431380_TF03431380.potx" id="{3E3A0709-76CE-4709-8704-50D253FB37DF}" vid="{50A93A43-5034-47C2-9002-90B850747013}"/>
    </a:ext>
  </a:extLst>
</a:theme>
</file>

<file path=ppt/theme/theme2.xml><?xml version="1.0" encoding="utf-8"?>
<a:theme xmlns:a="http://schemas.openxmlformats.org/drawingml/2006/main" name="Office 테마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DDBB83-77C1-4099-A0AA-289882E745E2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학교용 프레젠테이션, 가는 선 및 리본 디자인(와이드스크린)</Template>
  <TotalTime>0</TotalTime>
  <Words>118</Words>
  <Application>Microsoft Office PowerPoint</Application>
  <PresentationFormat>와이드스크린</PresentationFormat>
  <Paragraphs>43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Euphemia</vt:lpstr>
      <vt:lpstr>malgun gothic</vt:lpstr>
      <vt:lpstr>Arial</vt:lpstr>
      <vt:lpstr>Wingdings</vt:lpstr>
      <vt:lpstr>교육 문학 16x9</vt:lpstr>
      <vt:lpstr>그림 레이아웃이 있는 제목</vt:lpstr>
      <vt:lpstr>목록이 있는 제목 및 내용 레이아웃</vt:lpstr>
      <vt:lpstr>차트가 있는 제목 및 내용 레이아웃</vt:lpstr>
      <vt:lpstr>표가 있는 두 개의 내용 레이아웃</vt:lpstr>
      <vt:lpstr>SmartArt가 있는 제목 및 내용 레이아웃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2019-09-08T03:02:05Z</dcterms:created>
  <dcterms:modified xsi:type="dcterms:W3CDTF">2019-09-08T09:34:21Z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