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98" d="100"/>
          <a:sy n="98" d="100"/>
        </p:scale>
        <p:origin x="90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4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6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2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9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62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화살표를 선택하여 링크를 방문하세요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9월 8일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9월 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ko-kr/article/PowerPoint-%ea%b5%90%ec%9c%a1-40e8c930-cb0b-40d8-82c4-bd53d3398787?omkt=ko-KR&amp;ui=ko-KR&amp;rs=ko-KR&amp;ad=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간편한 작업을 위한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팁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94989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디자이너를 사용하여 메시지를 시각적으로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2" cy="4577621"/>
          </a:xfrm>
          <a:prstGeom prst="rect">
            <a:avLst/>
          </a:prstGeom>
        </p:spPr>
      </p:pic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 Designer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는 슬라이드의 콘텐츠를 바탕으로 프레젠테이션을 위한 전문적인 디자인 제안을 제공합니다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디자이너는 구독 사용자에게만 제공되는 기능입니다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 365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구독 중이라면 다음 슬라이드에서 새 프레젠테이션에서 디자이너를 사용하는 방법을 확인해 보세요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PowerPoint Designer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를 사용하는 방법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파일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새로 만들기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프레젠테이션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으로 이동하여 새 프레젠테이션을 만듭니다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0"/>
            <a:ext cx="4504252" cy="139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첫 번째 슬라이드에서 다음과 같이 그림을 추가합니다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또는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온라인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이동하여 그림을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</a:b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: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그림을 추가하려면 온라인 상태여야 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524863"/>
            <a:ext cx="2795082" cy="1454583"/>
          </a:xfrm>
          <a:prstGeom prst="rect">
            <a:avLst/>
          </a:prstGeom>
        </p:spPr>
      </p:pic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4498009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452617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디자인 아이디어를 켤지 묻는 메시지가 표시되면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 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시작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847782" cy="3506681"/>
          </a:xfrm>
          <a:prstGeom prst="rect">
            <a:avLst/>
          </a:prstGeom>
        </p:spPr>
      </p:pic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5427089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546728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디자인 아이디어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작업창에서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마음에 드는 디자인을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모핑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 Light" panose="020B0502040204020203" pitchFamily="34" charset="0"/>
            </a:endParaRPr>
          </a:p>
        </p:txBody>
      </p:sp>
      <p:pic>
        <p:nvPicPr>
          <p:cNvPr id="2" name="media1">
            <a:hlinkClick r:id="" action="ppaction://media"/>
            <a:extLst>
              <a:ext uri="{FF2B5EF4-FFF2-40B4-BE49-F238E27FC236}">
                <a16:creationId xmlns:a16="http://schemas.microsoft.com/office/drawing/2014/main" id="{F250A4FF-727C-44F2-B086-8852FCAF35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8502" y="1540565"/>
            <a:ext cx="6110545" cy="3438525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모핑은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프레젠테이션에서 부드러운 애니메이션과 개체 이동을 만듭니다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두 개의 유사한 슬라이드를 사용하여 애니메이션을 수행하지만 한 슬라이드에서 동작이 발생하는 것처럼 관중에게 보입니다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오른쪽에 있는 비디오를 </a:t>
            </a:r>
            <a:r>
              <a:rPr lang="ko-KR" altLang="en-US" sz="1200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재생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하면 간단한 예를 볼 수 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모핑은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구독 사용자에게만 제공되는 기능입니다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Office 365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구독 중이라면 다음 슬라이드의 단계에 따라 직접 시도해 보세요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모핑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설정하기</a:t>
            </a:r>
          </a:p>
        </p:txBody>
      </p:sp>
      <p:sp>
        <p:nvSpPr>
          <p:cNvPr id="30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 가지 간단한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직접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 descr="1단계를 나타내는 숫자 1이 표시된 작은 원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타원 1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14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내용 개체 틀 17"/>
          <p:cNvSpPr txBox="1">
            <a:spLocks/>
          </p:cNvSpPr>
          <p:nvPr/>
        </p:nvSpPr>
        <p:spPr>
          <a:xfrm>
            <a:off x="1066040" y="1958189"/>
            <a:ext cx="2486328" cy="142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다음과 같이 이 슬라이드를 복제합니다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슬라이드 축소판 그림을 마우스 오른쪽 단추로 클릭하고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복제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645434"/>
            <a:ext cx="1402147" cy="1803887"/>
          </a:xfrm>
          <a:prstGeom prst="rect">
            <a:avLst/>
          </a:prstGeom>
        </p:spPr>
      </p:pic>
      <p:grpSp>
        <p:nvGrpSpPr>
          <p:cNvPr id="18" name="그룹 17" descr="2단계를 나타내는 숫자 2가 표시된 작은 원"/>
          <p:cNvGrpSpPr/>
          <p:nvPr/>
        </p:nvGrpSpPr>
        <p:grpSpPr bwMode="blackWhite">
          <a:xfrm>
            <a:off x="558723" y="3294806"/>
            <a:ext cx="558179" cy="409838"/>
            <a:chOff x="6953426" y="711274"/>
            <a:chExt cx="558179" cy="409838"/>
          </a:xfrm>
        </p:grpSpPr>
        <p:sp>
          <p:nvSpPr>
            <p:cNvPr id="23" name="타원 2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텍스트 상자 23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내용 개체 틀 17"/>
          <p:cNvSpPr txBox="1">
            <a:spLocks/>
          </p:cNvSpPr>
          <p:nvPr/>
        </p:nvSpPr>
        <p:spPr>
          <a:xfrm>
            <a:off x="1066038" y="333499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똑같은 두 개의 슬라이드 중 두 번째 슬라이드에서 오른쪽 도형의 이동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크기나 색을 바꾼 다음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전환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 err="1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이동합니다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219554"/>
            <a:ext cx="2468759" cy="1185923"/>
          </a:xfrm>
          <a:prstGeom prst="rect">
            <a:avLst/>
          </a:prstGeom>
        </p:spPr>
      </p:pic>
      <p:grpSp>
        <p:nvGrpSpPr>
          <p:cNvPr id="26" name="그룹 25" descr="3단계를 나타내는 숫자 3이 표시된 작은 원"/>
          <p:cNvGrpSpPr/>
          <p:nvPr/>
        </p:nvGrpSpPr>
        <p:grpSpPr bwMode="blackWhite">
          <a:xfrm>
            <a:off x="557319" y="4517161"/>
            <a:ext cx="558179" cy="409838"/>
            <a:chOff x="6953426" y="711274"/>
            <a:chExt cx="558179" cy="409838"/>
          </a:xfrm>
        </p:grpSpPr>
        <p:sp>
          <p:nvSpPr>
            <p:cNvPr id="27" name="타원 2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텍스트 상자 27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76799" y="4533450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두 개의 슬라이드 중 첫 번째 슬라이드로 돌아가서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단추를 누르고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재생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눌러 원이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모핑되는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모습을 확인하세요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517161"/>
            <a:ext cx="2134319" cy="887083"/>
          </a:xfrm>
          <a:prstGeom prst="rect">
            <a:avLst/>
          </a:prstGeom>
        </p:spPr>
      </p:pic>
      <p:sp>
        <p:nvSpPr>
          <p:cNvPr id="17" name="내용 개체 틀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: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효과 옵션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더 많은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확인할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 descr="모핑 텍스트와 이미지를 구분하는 옅은 회색 선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 descr="큰 파란색 원 안의 작은 옅은 파란색 원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 descr="큰 어두운 파란색 원 안의 작은 옅은 파란색 원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실시간으로 공동 작업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프레젠테이션이 공유된 다른 사용자가 나와 동시에 작업하는 것을 확인할 수 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리본에서 </a:t>
            </a:r>
            <a:r>
              <a:rPr lang="ko-KR" altLang="en-US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선택하거나 바로 가기 키 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Alt-YU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사용하여 함께 작업할 사용자를 초대합니다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파일을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클라우드에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12" y="2434307"/>
            <a:ext cx="3841692" cy="2512927"/>
          </a:xfrm>
          <a:prstGeom prst="rect">
            <a:avLst/>
          </a:prstGeom>
        </p:spPr>
      </p:pic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다른 사용자가 프레젠테이션을 작업 중인 경우 표식으로 어느 사용자가 어느 슬라이드에서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37" y="2350394"/>
            <a:ext cx="2810870" cy="2305344"/>
          </a:xfrm>
          <a:prstGeom prst="rect">
            <a:avLst/>
          </a:prstGeom>
        </p:spPr>
      </p:pic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어느 부분을 편집하고 있는지 알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입력 상자 기능을 완벽하게 활용하기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296100"/>
            <a:ext cx="5125945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필요한 경우 입력 상자를 통해 적절한 명령을 찾을 수 있으므로 시간을 절약하고 작업에 집중할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4" name="그룹 3" descr="1단계를 나타내는 숫자 1이 표시된 작은 원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타원 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텍스트 상자 2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오른쪽의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로봇 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텍스트 상자 16" descr="선택해 보세요"/>
          <p:cNvSpPr txBox="1"/>
          <p:nvPr/>
        </p:nvSpPr>
        <p:spPr>
          <a:xfrm rot="21077122">
            <a:off x="6120934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ko-KR" alt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  <a:endParaRPr lang="ko-KR" altLang="en-US" sz="1200" b="1" kern="1400" dirty="0">
              <a:solidFill>
                <a:srgbClr val="D247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 descr="구부러진 화살표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878593" y="1787378"/>
            <a:ext cx="851862" cy="939987"/>
          </a:xfrm>
          <a:prstGeom prst="rect">
            <a:avLst/>
          </a:prstGeom>
        </p:spPr>
      </p:pic>
      <p:pic>
        <p:nvPicPr>
          <p:cNvPr id="23" name="그림 22" descr="로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그룹 18" descr="2단계를 나타내는 숫자 2가 표시된 작은 원"/>
          <p:cNvGrpSpPr/>
          <p:nvPr/>
        </p:nvGrpSpPr>
        <p:grpSpPr bwMode="blackWhite">
          <a:xfrm>
            <a:off x="558723" y="3247926"/>
            <a:ext cx="558179" cy="409838"/>
            <a:chOff x="6953426" y="711274"/>
            <a:chExt cx="558179" cy="409838"/>
          </a:xfrm>
        </p:grpSpPr>
        <p:sp>
          <p:nvSpPr>
            <p:cNvPr id="20" name="타원 1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텍스트 상자 20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내용 개체 틀 17"/>
          <p:cNvSpPr txBox="1">
            <a:spLocks/>
          </p:cNvSpPr>
          <p:nvPr/>
        </p:nvSpPr>
        <p:spPr>
          <a:xfrm>
            <a:off x="1066039" y="3288118"/>
            <a:ext cx="318678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입력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상자에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애니메이션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이라고 입력하고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애니메이션 추가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2"/>
          </a:xfrm>
          <a:prstGeom prst="rect">
            <a:avLst/>
          </a:prstGeom>
        </p:spPr>
      </p:pic>
      <p:grpSp>
        <p:nvGrpSpPr>
          <p:cNvPr id="31" name="그룹 30" descr="3단계를 나타내는 숫자 3이 표시된 작은 원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타원 3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텍스트 상자 32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내용 개체 틀 17"/>
          <p:cNvSpPr txBox="1">
            <a:spLocks/>
          </p:cNvSpPr>
          <p:nvPr/>
        </p:nvSpPr>
        <p:spPr>
          <a:xfrm>
            <a:off x="1064636" y="4303697"/>
            <a:ext cx="1816587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확대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/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축소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와 같은 애니메이션 효과를 선택하고 효과를 확인합니다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슬라이드를 종료하지 않고 탐색</a:t>
            </a:r>
          </a:p>
        </p:txBody>
      </p:sp>
      <p:sp>
        <p:nvSpPr>
          <p:cNvPr id="16" name="내용 개체 틀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 조회를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직접 리서치가 표시됩니다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/>
              <a:t>방법 예제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6704"/>
            <a:ext cx="11129521" cy="3193794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 furniture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문구에서 </a:t>
            </a:r>
            <a:r>
              <a:rPr lang="en-US" altLang="ko-KR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스마트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조회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Microsoft Office apps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아닌 문구의 맥락에 맞는 결과가 표시되는 것을 볼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D2472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삼아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단계의 </a:t>
            </a:r>
            <a:r>
              <a:rPr lang="en-US" altLang="ko-KR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클릭하여 스마트 조회를 다시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951260" cy="6400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PowerPoint</a:t>
            </a:r>
            <a:r>
              <a:rPr lang="ko-KR" altLang="en-US" dirty="0">
                <a:cs typeface="Segoe UI Light" panose="020B0502040204020203" pitchFamily="34" charset="0"/>
              </a:rPr>
              <a:t>에 대한 추가 질문이 있으신가요</a:t>
            </a:r>
            <a:r>
              <a:rPr lang="en-US" altLang="ko-KR" dirty="0"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ko-KR" altLang="en-US" sz="2000" b="1" dirty="0">
                <a:solidFill>
                  <a:srgbClr val="D24726"/>
                </a:solidFill>
                <a:cs typeface="Segoe UI Light" panose="020B0502040204020203" pitchFamily="34" charset="0"/>
              </a:rPr>
              <a:t>입력</a:t>
            </a:r>
            <a:r>
              <a:rPr lang="ko-KR" altLang="en-US" sz="2000" dirty="0">
                <a:cs typeface="Segoe UI Light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D24726"/>
                </a:solidFill>
                <a:cs typeface="Segoe UI Light" panose="020B0502040204020203" pitchFamily="34" charset="0"/>
              </a:rPr>
              <a:t>상자</a:t>
            </a:r>
            <a:r>
              <a:rPr lang="ko-KR" altLang="en-US" sz="2000" dirty="0">
                <a:cs typeface="Segoe UI Light" panose="020B0502040204020203" pitchFamily="34" charset="0"/>
              </a:rPr>
              <a:t>               단추를 선택하고 원하는 작업을 입력합니다</a:t>
            </a:r>
            <a:r>
              <a:rPr lang="en-US" altLang="ko-KR" sz="2000" dirty="0">
                <a:cs typeface="Segoe UI Light" panose="020B0502040204020203" pitchFamily="34" charset="0"/>
              </a:rPr>
              <a:t>.</a:t>
            </a:r>
            <a:r>
              <a:rPr lang="ko-KR" altLang="en-US" sz="2000" dirty="0">
                <a:cs typeface="Segoe UI Light" panose="020B0502040204020203" pitchFamily="34" charset="0"/>
              </a:rPr>
              <a:t/>
            </a:r>
            <a:br>
              <a:rPr lang="ko-KR" altLang="en-US" sz="2000" dirty="0">
                <a:cs typeface="Segoe UI Light" panose="020B0502040204020203" pitchFamily="34" charset="0"/>
              </a:rPr>
            </a:br>
            <a:endParaRPr lang="ko-KR" altLang="en-US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PowerPoint </a:t>
            </a:r>
            <a:r>
              <a:rPr lang="ko-KR" altLang="en-US" sz="2000" dirty="0">
                <a:cs typeface="Segoe UI Light" panose="020B0502040204020203" pitchFamily="34" charset="0"/>
                <a:hlinkClick r:id="rId3" tooltip="PowerPoint 팀 블로그 방문 (영어)"/>
              </a:rPr>
              <a:t>팀 블로그 방문 </a:t>
            </a: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(</a:t>
            </a:r>
            <a:r>
              <a:rPr lang="ko-KR" altLang="en-US" sz="2000" dirty="0">
                <a:cs typeface="Segoe UI Light" panose="020B0502040204020203" pitchFamily="34" charset="0"/>
                <a:hlinkClick r:id="rId3" tooltip="PowerPoint 팀 블로그 방문 (영어)"/>
              </a:rPr>
              <a:t>영어</a:t>
            </a: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)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무료 </a:t>
            </a:r>
            <a:r>
              <a:rPr lang="en-US" altLang="ko-KR" sz="2000" dirty="0">
                <a:cs typeface="Segoe UI Light" panose="020B0502040204020203" pitchFamily="34" charset="0"/>
                <a:hlinkClick r:id="rId4" tooltip="무료 PowerPoint 교육으로 이동"/>
              </a:rPr>
              <a:t>PowerPoint </a:t>
            </a: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교육으로 이동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</p:txBody>
      </p:sp>
      <p:pic>
        <p:nvPicPr>
          <p:cNvPr id="2" name="그림 1" descr="입력 상자 단추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21" y="2337475"/>
            <a:ext cx="1269672" cy="11897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69" y="2761488"/>
            <a:ext cx="2476156" cy="2001276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1611" y="5144585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 쇼 모드에서 화살표 선택</a:t>
            </a:r>
          </a:p>
        </p:txBody>
      </p:sp>
      <p:pic>
        <p:nvPicPr>
          <p:cNvPr id="7" name="그림 6" descr="무료 PowerPoint 교육으로 연결되는 하이퍼링크가 적용된 오른쪽 화살표. 무료 PowerPoint 교육에 액세스하려면 이미지를 선택하세요.">
            <a:hlinkClick r:id="rId4" tooltip="무료 PowerPoint 교육에 액세스하려면 이미지를 선택하세요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9" y="4335215"/>
            <a:ext cx="661940" cy="661940"/>
          </a:xfrm>
          <a:prstGeom prst="rect">
            <a:avLst/>
          </a:prstGeom>
        </p:spPr>
      </p:pic>
      <p:pic>
        <p:nvPicPr>
          <p:cNvPr id="12" name="그림 11" descr="이 투어에 대한 사용자 의견을 제공하는 하이퍼링크가 있는 화살표. 이 투어에 대한 사용자 의견을 제공하려면 이미지 선택">
            <a:hlinkClick r:id="rId3" tooltip="PowerPoint 팀 블로그를 방문하려면 여기를 선택하세요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9" y="367327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시작(3)</Template>
  <TotalTime>12</TotalTime>
  <Words>435</Words>
  <Application>Microsoft Office PowerPoint</Application>
  <PresentationFormat>와이드스크린</PresentationFormat>
  <Paragraphs>68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Segoe UI</vt:lpstr>
      <vt:lpstr>Segoe UI Light</vt:lpstr>
      <vt:lpstr>Segoe UI Semibold</vt:lpstr>
      <vt:lpstr>Times New Roman</vt:lpstr>
      <vt:lpstr>WelcomeDoc</vt:lpstr>
      <vt:lpstr>PowerPoint 시작</vt:lpstr>
      <vt:lpstr>디자이너를 사용하여 메시지를 시각적으로 표현</vt:lpstr>
      <vt:lpstr>PowerPoint Designer를 사용하는 방법</vt:lpstr>
      <vt:lpstr>모핑</vt:lpstr>
      <vt:lpstr>모핑 설정하기</vt:lpstr>
      <vt:lpstr>실시간으로 공동 작업</vt:lpstr>
      <vt:lpstr>입력 상자 기능을 완벽하게 활용하기</vt:lpstr>
      <vt:lpstr>슬라이드를 종료하지 않고 탐색</vt:lpstr>
      <vt:lpstr>PowerPoint에 대한 추가 질문이 있으신가요?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gongcom2</dc:creator>
  <cp:keywords/>
  <cp:lastModifiedBy>pc</cp:lastModifiedBy>
  <cp:revision>3</cp:revision>
  <dcterms:created xsi:type="dcterms:W3CDTF">2019-09-08T06:22:14Z</dcterms:created>
  <dcterms:modified xsi:type="dcterms:W3CDTF">2019-09-08T12:51:09Z</dcterms:modified>
  <cp:version/>
</cp:coreProperties>
</file>