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8DE75-1126-43E5-BB5E-4AE314E0D5EE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9월 8일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4D0A919-9142-4BF0-95CD-0D0FDF7DFEFA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539446-6953-447E-A4E3-E7CFBF87004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0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5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67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8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0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8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2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물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하늘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물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물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54A60-61C0-48DF-8D1B-274488118189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7C787-A899-467E-964A-6DE525F237DB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CB6E7-2CFA-4CCB-8320-BE25BCB6E0A5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15B8F34-61DC-4EB3-8368-9DCB0BE543FF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4C335-61C8-41FC-9C02-80B60C271479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E15DB-B4AB-4DF0-8B6E-0419B96B27B9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58A4B-A487-44DB-8ECC-CE5BF7557B65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2ABC822-B961-4687-B839-D809C9B4E9F8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A33B2-C560-418A-BD8D-A1A249796324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864A5-D496-4959-9E78-D1AD4F507D5A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물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물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물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41080" y="6601968"/>
            <a:ext cx="13716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3ECE72-C721-4769-8167-8A9A9DAC554D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7160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64592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계획표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부제목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계획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아이들을 위한 영화관 가기</a:t>
            </a:r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놀이공원</a:t>
            </a:r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휴가 계획</a:t>
            </a:r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" indent="0" rtl="0"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음악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개체 틀 6" descr="백사장의 꽃, 불가사리, 조개 껍데기 확대 사진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영화 관람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만화 영화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따뜻한 감동이 있는 가족 영화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놀이 공원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슬라이드 제목 추가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- 4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바다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1_TF02895256.potx" id="{C69014F7-6B02-4151-A5AD-D9E3B077F1A6}" vid="{D82D47EE-5870-4112-8F3F-3B935AC0D719}"/>
    </a:ext>
  </a:extLst>
</a:theme>
</file>

<file path=ppt/theme/theme2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바다 그림 프레젠테이션(와이드스크린)</Template>
  <TotalTime>7</TotalTime>
  <Words>38</Words>
  <Application>Microsoft Office PowerPoint</Application>
  <PresentationFormat>와이드스크린</PresentationFormat>
  <Paragraphs>19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바탕</vt:lpstr>
      <vt:lpstr>Arial</vt:lpstr>
      <vt:lpstr>바다 16x9</vt:lpstr>
      <vt:lpstr>크리스마스 계획표</vt:lpstr>
      <vt:lpstr>크리스마스 계획</vt:lpstr>
      <vt:lpstr>크리스마스 음악</vt:lpstr>
      <vt:lpstr>영화 관람</vt:lpstr>
      <vt:lpstr>놀이 공원</vt:lpstr>
      <vt:lpstr>PowerPoint 프레젠테이션</vt:lpstr>
      <vt:lpstr>슬라이드 제목 추가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크리스마스 계획표</dc:title>
  <dc:creator>gongcom2</dc:creator>
  <cp:lastModifiedBy>pc</cp:lastModifiedBy>
  <cp:revision>5</cp:revision>
  <dcterms:created xsi:type="dcterms:W3CDTF">2019-09-08T06:40:29Z</dcterms:created>
  <dcterms:modified xsi:type="dcterms:W3CDTF">2019-09-08T12:49:50Z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