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503" autoAdjust="0"/>
  </p:normalViewPr>
  <p:slideViewPr>
    <p:cSldViewPr snapToGrid="0">
      <p:cViewPr varScale="1">
        <p:scale>
          <a:sx n="56" d="100"/>
          <a:sy n="56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0964F-F48F-4DD5-9614-0E5E9B7AE25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0B566-07AE-4F16-BD85-2645F9E4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5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https://www.danyang.go.kr/tour/</a:t>
            </a:r>
            <a:r>
              <a:rPr lang="ko-KR" altLang="en-US" smtClean="0"/>
              <a:t>볼거리</a:t>
            </a:r>
            <a:r>
              <a:rPr lang="en-US" altLang="ko-KR" smtClean="0"/>
              <a:t>/</a:t>
            </a:r>
            <a:r>
              <a:rPr lang="ko-KR" altLang="en-US" smtClean="0"/>
              <a:t>동굴</a:t>
            </a:r>
            <a:r>
              <a:rPr lang="en-US" altLang="ko-KR" smtClean="0"/>
              <a:t>?tags=%EB%8F%99%EA%B5%B4&amp;ma=read&amp;mv=47492</a:t>
            </a:r>
          </a:p>
          <a:p>
            <a:endParaRPr lang="en-US" altLang="ko-KR" smtClean="0"/>
          </a:p>
          <a:p>
            <a:r>
              <a:rPr lang="ko-KR" altLang="en-US" smtClean="0"/>
              <a:t>사진 가져와서 밑에 반드시 링크 출처 밝히기</a:t>
            </a:r>
            <a:endParaRPr lang="en-US" altLang="ko-KR" smtClean="0"/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현행 저작권법에 따르면 공표된 저작물을 교육·연구 목적으로 인용하는 것은 저작재산권 침해가 아니다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그것은 정당한 범위 안에서 이루어져야 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공정한 관행에 합치되는 방법이어야 한다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정당한 범위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대해서는 인용되는 저작물이 인용하는 저작물에 대해 부종적 성질을 가지는지 여부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인용하는 저작물이 인용되는 저작물의 시장 대체 여부 등을 기준으로 판단할 수 있을 것이다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'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공정한 관행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인용되는 저작물이 인용하는 저작물과 구분되는지 여부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인용되는 저작물의 출처를 명시하였는지 여부 등을 종합적으로 판단해야 할 것이다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0B566-07AE-4F16-BD85-2645F9E459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5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0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6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8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6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7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6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7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nyang.go.kr/tou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여행 계획서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나만의 휴가 계획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4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여행 코스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smtClean="0"/>
              <a:t>도담삼봉</a:t>
            </a:r>
            <a:endParaRPr lang="en-US" altLang="ko-KR" smtClean="0"/>
          </a:p>
          <a:p>
            <a:r>
              <a:rPr lang="ko-KR" altLang="en-US" smtClean="0"/>
              <a:t>패러글라이딩</a:t>
            </a:r>
            <a:endParaRPr lang="en-US" altLang="ko-KR" smtClean="0"/>
          </a:p>
          <a:p>
            <a:r>
              <a:rPr lang="ko-KR" altLang="en-US" smtClean="0"/>
              <a:t>카페산</a:t>
            </a:r>
            <a:endParaRPr lang="en-US" altLang="ko-KR" smtClean="0"/>
          </a:p>
          <a:p>
            <a:r>
              <a:rPr lang="ko-KR" altLang="en-US" smtClean="0"/>
              <a:t>단양군 문화관광 </a:t>
            </a:r>
            <a:r>
              <a:rPr lang="en-US" altLang="ko-KR" smtClean="0"/>
              <a:t>: </a:t>
            </a:r>
            <a:r>
              <a:rPr lang="en-US" altLang="ko-KR" smtClean="0">
                <a:hlinkClick r:id="rId2"/>
              </a:rPr>
              <a:t>https://www.danyang.go.kr/tour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도담삼봉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단양 팔경 중 하나</a:t>
            </a:r>
            <a:endParaRPr lang="en-US" altLang="ko-KR" dirty="0" smtClean="0"/>
          </a:p>
          <a:p>
            <a:r>
              <a:rPr lang="ko-KR" altLang="en-US" dirty="0" smtClean="0"/>
              <a:t>퇴계 이황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조선 </a:t>
            </a:r>
            <a:r>
              <a:rPr lang="ko-KR" altLang="en-US" dirty="0" err="1" smtClean="0"/>
              <a:t>정도전이</a:t>
            </a:r>
            <a:r>
              <a:rPr lang="ko-KR" altLang="en-US" dirty="0" smtClean="0"/>
              <a:t> 풍월을 읊은 곳</a:t>
            </a:r>
            <a:endParaRPr lang="en-US" altLang="ko-KR" dirty="0" smtClean="0"/>
          </a:p>
          <a:p>
            <a:pPr marL="0" indent="0" algn="dist">
              <a:buNone/>
            </a:pPr>
            <a:endParaRPr lang="en-US" altLang="ko-KR" dirty="0"/>
          </a:p>
          <a:p>
            <a:r>
              <a:rPr lang="ko-KR" altLang="en-US" dirty="0" smtClean="0"/>
              <a:t>모터 보트 타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6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패러글라이딩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날씨 확인하기</a:t>
            </a:r>
            <a:endParaRPr lang="en-US" altLang="ko-KR" smtClean="0"/>
          </a:p>
          <a:p>
            <a:r>
              <a:rPr lang="ko-KR" altLang="en-US" smtClean="0"/>
              <a:t>청명한 가을이 가장 좋은 계절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카페산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맛있는 차와 빵</a:t>
            </a:r>
            <a:endParaRPr lang="en-US" altLang="ko-KR" smtClean="0"/>
          </a:p>
          <a:p>
            <a:r>
              <a:rPr lang="ko-KR" altLang="en-US" smtClean="0"/>
              <a:t>그리고 멋진 경치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0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148</Words>
  <Application>Microsoft Office PowerPoint</Application>
  <PresentationFormat>와이드스크린</PresentationFormat>
  <Paragraphs>25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여행 계획서</vt:lpstr>
      <vt:lpstr>여행 코스</vt:lpstr>
      <vt:lpstr>도담삼봉</vt:lpstr>
      <vt:lpstr>패러글라이딩</vt:lpstr>
      <vt:lpstr>카페산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계획서</dc:title>
  <dc:creator>gongcom2</dc:creator>
  <cp:lastModifiedBy>gongcom2</cp:lastModifiedBy>
  <cp:revision>10</cp:revision>
  <dcterms:created xsi:type="dcterms:W3CDTF">2019-09-04T00:48:08Z</dcterms:created>
  <dcterms:modified xsi:type="dcterms:W3CDTF">2019-09-08T11:27:18Z</dcterms:modified>
</cp:coreProperties>
</file>