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3D504-B8F6-4192-8B15-C33A57FBEAF7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CA82-4604-4D05-A9AC-C40492F3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6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1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0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8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0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7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14F-7AFD-4AA3-8A4B-3AC294C3767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76B2-CB69-41B4-A813-2E3BD62F0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71849" y="222421"/>
            <a:ext cx="11640065" cy="6499053"/>
          </a:xfrm>
          <a:prstGeom prst="rect">
            <a:avLst/>
          </a:prstGeom>
          <a:noFill/>
          <a:ln w="82550" cap="flat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식자재 입고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698171" y="3396343"/>
            <a:ext cx="8778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입고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입고 기록</a:t>
            </a:r>
            <a:endParaRPr lang="en-US" altLang="ko-KR" dirty="0" smtClean="0"/>
          </a:p>
          <a:p>
            <a:r>
              <a:rPr lang="ko-KR" altLang="en-US" dirty="0" smtClean="0"/>
              <a:t>구매 요청서와 대조하며 입고 목록 확인</a:t>
            </a:r>
            <a:endParaRPr lang="en-US" altLang="ko-KR" dirty="0" smtClean="0"/>
          </a:p>
          <a:p>
            <a:r>
              <a:rPr lang="ko-KR" altLang="en-US" dirty="0" smtClean="0"/>
              <a:t>입고 물품 상태 검수</a:t>
            </a:r>
            <a:endParaRPr lang="en-US" altLang="ko-KR" dirty="0" smtClean="0"/>
          </a:p>
          <a:p>
            <a:r>
              <a:rPr lang="ko-KR" altLang="en-US" dirty="0" smtClean="0"/>
              <a:t>입고 물품 상태 별 분류</a:t>
            </a:r>
            <a:endParaRPr lang="en-US" altLang="ko-KR" dirty="0" smtClean="0"/>
          </a:p>
          <a:p>
            <a:r>
              <a:rPr lang="ko-KR" altLang="en-US" dirty="0" smtClean="0"/>
              <a:t>정상 입고</a:t>
            </a:r>
            <a:endParaRPr lang="en-US" altLang="ko-KR" dirty="0" smtClean="0"/>
          </a:p>
          <a:p>
            <a:r>
              <a:rPr lang="ko-KR" altLang="en-US" dirty="0" smtClean="0"/>
              <a:t>정상 입고 물품에 대한 </a:t>
            </a:r>
            <a:r>
              <a:rPr lang="ko-KR" altLang="en-US" dirty="0" smtClean="0"/>
              <a:t>세금계산서 </a:t>
            </a:r>
            <a:r>
              <a:rPr lang="ko-KR" altLang="en-US" dirty="0" smtClean="0"/>
              <a:t>수령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입고 물품 상태 등급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23830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82502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01256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6546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9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물리적 손상이 없고 신선도 좋음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사소한 스크래치 같은 손상</a:t>
                      </a:r>
                      <a:r>
                        <a:rPr lang="en-US" altLang="ko-KR" dirty="0" smtClean="0"/>
                        <a:t>.  </a:t>
                      </a:r>
                      <a:r>
                        <a:rPr lang="ko-KR" altLang="en-US" dirty="0" smtClean="0"/>
                        <a:t>신선도 좋음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부분적 사용과 용도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신선도 나쁨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2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2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1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3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식자재 원산지 현황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559304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240549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179011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533982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6954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555677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879064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673663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5761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쇠고기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닭고기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달걀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잡곡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농산물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낙지</a:t>
                      </a:r>
                      <a:r>
                        <a:rPr lang="en-US" altLang="ko-KR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쭈꾸미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생선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오징어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8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원산지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호주산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무항생제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무농약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베트남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중국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러시아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국내산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0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8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식자재 검수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손을 깨끗하게 씻고 입장한다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반드시 </a:t>
            </a:r>
            <a:r>
              <a:rPr lang="ko-KR" altLang="en-US" dirty="0" err="1" smtClean="0"/>
              <a:t>위생모와</a:t>
            </a:r>
            <a:r>
              <a:rPr lang="ko-KR" altLang="en-US" dirty="0" smtClean="0"/>
              <a:t> 위생복으로 </a:t>
            </a:r>
            <a:r>
              <a:rPr lang="ko-KR" altLang="en-US" dirty="0" err="1" smtClean="0"/>
              <a:t>환복한다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급식실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출입용</a:t>
            </a:r>
            <a:r>
              <a:rPr lang="ko-KR" altLang="en-US" dirty="0" smtClean="0"/>
              <a:t> 신발로 갈아 신어야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출입문을 </a:t>
            </a:r>
            <a:r>
              <a:rPr lang="ko-KR" altLang="en-US" dirty="0" smtClean="0"/>
              <a:t>불필요하게 열어 놓지 않는다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반드시 전수 검수를 시행한다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54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130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식자재 입고 관리</vt:lpstr>
      <vt:lpstr>입고 절차</vt:lpstr>
      <vt:lpstr>입고 물품 상태 등급</vt:lpstr>
      <vt:lpstr>보류</vt:lpstr>
      <vt:lpstr>주요 식자재 원산지 현황</vt:lpstr>
      <vt:lpstr>식자재 검수 시 주의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구매 물품 검수</dc:title>
  <dc:creator>Windows 사용자</dc:creator>
  <cp:lastModifiedBy>pc</cp:lastModifiedBy>
  <cp:revision>16</cp:revision>
  <dcterms:created xsi:type="dcterms:W3CDTF">2019-08-18T15:46:22Z</dcterms:created>
  <dcterms:modified xsi:type="dcterms:W3CDTF">2019-09-10T20:40:36Z</dcterms:modified>
</cp:coreProperties>
</file>