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0" r:id="rId4"/>
    <p:sldId id="270" r:id="rId5"/>
    <p:sldId id="259" r:id="rId6"/>
    <p:sldId id="267" r:id="rId7"/>
    <p:sldId id="269" r:id="rId8"/>
    <p:sldId id="261" r:id="rId9"/>
    <p:sldId id="262" r:id="rId10"/>
    <p:sldId id="271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182" autoAdjust="0"/>
  </p:normalViewPr>
  <p:slideViewPr>
    <p:cSldViewPr showGuides="1">
      <p:cViewPr varScale="1">
        <p:scale>
          <a:sx n="99" d="100"/>
          <a:sy n="99" d="100"/>
        </p:scale>
        <p:origin x="96" y="47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D97F3-C04C-407A-941E-62765A2AAB9B}" type="doc">
      <dgm:prSet loTypeId="urn:microsoft.com/office/officeart/2005/8/layout/funnel1" loCatId="process" qsTypeId="urn:microsoft.com/office/officeart/2005/8/quickstyle/simple1" qsCatId="simple" csTypeId="urn:microsoft.com/office/officeart/2005/8/colors/colorful3" csCatId="colorful" phldr="1"/>
      <dgm:spPr/>
    </dgm:pt>
    <dgm:pt modelId="{19663E14-9657-416B-91D5-801529E8BF86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창조적 생각</a:t>
          </a:r>
        </a:p>
      </dgm:t>
    </dgm:pt>
    <dgm:pt modelId="{D2C03A48-E9FC-44FD-9196-743CB06F5D12}" type="parTrans" cxnId="{D8089EC1-28C0-489A-9A6F-AAC2AEC0331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D0D0CB8-2587-46EF-88E3-82A6CFE4DAE5}" type="sibTrans" cxnId="{D8089EC1-28C0-489A-9A6F-AAC2AEC0331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8DBBF0F-1AC0-4E01-AFCE-ABD132154A31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올바른 행동</a:t>
          </a:r>
        </a:p>
      </dgm:t>
    </dgm:pt>
    <dgm:pt modelId="{9090FDD0-CA15-482A-8919-73C7FDC80E9A}" type="parTrans" cxnId="{76AAB9E6-24DB-46C6-86AF-63EBB91258D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A30B714-6178-4856-8EF5-54F58290B6B4}" type="sibTrans" cxnId="{76AAB9E6-24DB-46C6-86AF-63EBB91258D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AD5F4CA-D536-45D7-BE7D-D9DBFCAB70A7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원대한 꿈</a:t>
          </a:r>
        </a:p>
      </dgm:t>
    </dgm:pt>
    <dgm:pt modelId="{756FB314-536F-4E49-A6D3-78E89C23A4AA}" type="parTrans" cxnId="{EE48C42C-6FC4-4079-A6DD-B17CA7DFB7E4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924C6C70-C5E5-4E40-91D9-69718561CD90}" type="sibTrans" cxnId="{EE48C42C-6FC4-4079-A6DD-B17CA7DFB7E4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39E1BCF-69C3-41A4-9829-D8A62094FE6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창의적이고 행복한 민주 시민 육성</a:t>
          </a:r>
        </a:p>
      </dgm:t>
    </dgm:pt>
    <dgm:pt modelId="{333CC529-779A-4BC1-AD00-0BBD4AAB524B}" type="parTrans" cxnId="{7F7F9AF8-925D-4940-9486-AE5F4D68F457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EF3D22E-7D18-4076-AB72-DDC8C2E8E437}" type="sibTrans" cxnId="{7F7F9AF8-925D-4940-9486-AE5F4D68F457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0BC7FD7-8DAA-41E4-AEEB-E299F163A404}" type="pres">
      <dgm:prSet presAssocID="{FF1D97F3-C04C-407A-941E-62765A2AAB9B}" presName="Name0" presStyleCnt="0">
        <dgm:presLayoutVars>
          <dgm:chMax val="4"/>
          <dgm:resizeHandles val="exact"/>
        </dgm:presLayoutVars>
      </dgm:prSet>
      <dgm:spPr/>
    </dgm:pt>
    <dgm:pt modelId="{16DD9C37-9182-4AD6-A957-32C969C6E3B9}" type="pres">
      <dgm:prSet presAssocID="{FF1D97F3-C04C-407A-941E-62765A2AAB9B}" presName="ellipse" presStyleLbl="trBgShp" presStyleIdx="0" presStyleCnt="1"/>
      <dgm:spPr/>
    </dgm:pt>
    <dgm:pt modelId="{C9F4CAF9-7454-45A3-8544-3FDC39D901C4}" type="pres">
      <dgm:prSet presAssocID="{FF1D97F3-C04C-407A-941E-62765A2AAB9B}" presName="arrow1" presStyleLbl="fgShp" presStyleIdx="0" presStyleCnt="1"/>
      <dgm:spPr/>
    </dgm:pt>
    <dgm:pt modelId="{831A2CFA-6455-494F-BFEB-1034CAFFA492}" type="pres">
      <dgm:prSet presAssocID="{FF1D97F3-C04C-407A-941E-62765A2AAB9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33E44-DAA6-4EE9-A473-6EA48537AA62}" type="pres">
      <dgm:prSet presAssocID="{28DBBF0F-1AC0-4E01-AFCE-ABD132154A3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506D2-56B9-4A17-B1C3-8DA9BCEC23A7}" type="pres">
      <dgm:prSet presAssocID="{CAD5F4CA-D536-45D7-BE7D-D9DBFCAB70A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149B8-FE0A-4260-80D4-6570817D6074}" type="pres">
      <dgm:prSet presAssocID="{D39E1BCF-69C3-41A4-9829-D8A62094FE6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D9AA8-2F25-4E0E-A233-100CA7669106}" type="pres">
      <dgm:prSet presAssocID="{FF1D97F3-C04C-407A-941E-62765A2AAB9B}" presName="funnel" presStyleLbl="trAlignAcc1" presStyleIdx="0" presStyleCnt="1"/>
      <dgm:spPr/>
    </dgm:pt>
  </dgm:ptLst>
  <dgm:cxnLst>
    <dgm:cxn modelId="{C88B469B-6F94-4859-855C-EFEAF3DC7B84}" type="presOf" srcId="{28DBBF0F-1AC0-4E01-AFCE-ABD132154A31}" destId="{A0B506D2-56B9-4A17-B1C3-8DA9BCEC23A7}" srcOrd="0" destOrd="0" presId="urn:microsoft.com/office/officeart/2005/8/layout/funnel1"/>
    <dgm:cxn modelId="{AD1202A2-891E-43BD-B1B5-D394FB0EEB48}" type="presOf" srcId="{D39E1BCF-69C3-41A4-9829-D8A62094FE6A}" destId="{831A2CFA-6455-494F-BFEB-1034CAFFA492}" srcOrd="0" destOrd="0" presId="urn:microsoft.com/office/officeart/2005/8/layout/funnel1"/>
    <dgm:cxn modelId="{EE48C42C-6FC4-4079-A6DD-B17CA7DFB7E4}" srcId="{FF1D97F3-C04C-407A-941E-62765A2AAB9B}" destId="{CAD5F4CA-D536-45D7-BE7D-D9DBFCAB70A7}" srcOrd="2" destOrd="0" parTransId="{756FB314-536F-4E49-A6D3-78E89C23A4AA}" sibTransId="{924C6C70-C5E5-4E40-91D9-69718561CD90}"/>
    <dgm:cxn modelId="{76AAB9E6-24DB-46C6-86AF-63EBB91258D6}" srcId="{FF1D97F3-C04C-407A-941E-62765A2AAB9B}" destId="{28DBBF0F-1AC0-4E01-AFCE-ABD132154A31}" srcOrd="1" destOrd="0" parTransId="{9090FDD0-CA15-482A-8919-73C7FDC80E9A}" sibTransId="{2A30B714-6178-4856-8EF5-54F58290B6B4}"/>
    <dgm:cxn modelId="{D8089EC1-28C0-489A-9A6F-AAC2AEC03316}" srcId="{FF1D97F3-C04C-407A-941E-62765A2AAB9B}" destId="{19663E14-9657-416B-91D5-801529E8BF86}" srcOrd="0" destOrd="0" parTransId="{D2C03A48-E9FC-44FD-9196-743CB06F5D12}" sibTransId="{4D0D0CB8-2587-46EF-88E3-82A6CFE4DAE5}"/>
    <dgm:cxn modelId="{7F7F9AF8-925D-4940-9486-AE5F4D68F457}" srcId="{FF1D97F3-C04C-407A-941E-62765A2AAB9B}" destId="{D39E1BCF-69C3-41A4-9829-D8A62094FE6A}" srcOrd="3" destOrd="0" parTransId="{333CC529-779A-4BC1-AD00-0BBD4AAB524B}" sibTransId="{EEF3D22E-7D18-4076-AB72-DDC8C2E8E437}"/>
    <dgm:cxn modelId="{5A2FFF57-7400-46F0-B554-26BB2AC7CC44}" type="presOf" srcId="{19663E14-9657-416B-91D5-801529E8BF86}" destId="{1DB149B8-FE0A-4260-80D4-6570817D6074}" srcOrd="0" destOrd="0" presId="urn:microsoft.com/office/officeart/2005/8/layout/funnel1"/>
    <dgm:cxn modelId="{263BDA1A-7761-4794-BB14-B5BBB7266228}" type="presOf" srcId="{CAD5F4CA-D536-45D7-BE7D-D9DBFCAB70A7}" destId="{C7233E44-DAA6-4EE9-A473-6EA48537AA62}" srcOrd="0" destOrd="0" presId="urn:microsoft.com/office/officeart/2005/8/layout/funnel1"/>
    <dgm:cxn modelId="{5E81772B-EE40-4BC9-92BB-4E4067768F11}" type="presOf" srcId="{FF1D97F3-C04C-407A-941E-62765A2AAB9B}" destId="{F0BC7FD7-8DAA-41E4-AEEB-E299F163A404}" srcOrd="0" destOrd="0" presId="urn:microsoft.com/office/officeart/2005/8/layout/funnel1"/>
    <dgm:cxn modelId="{EBFD10F9-8914-4BCA-AED8-6DF9AAB88BEB}" type="presParOf" srcId="{F0BC7FD7-8DAA-41E4-AEEB-E299F163A404}" destId="{16DD9C37-9182-4AD6-A957-32C969C6E3B9}" srcOrd="0" destOrd="0" presId="urn:microsoft.com/office/officeart/2005/8/layout/funnel1"/>
    <dgm:cxn modelId="{9BAF501A-7E84-4637-8A85-C9FFA3FBE8CE}" type="presParOf" srcId="{F0BC7FD7-8DAA-41E4-AEEB-E299F163A404}" destId="{C9F4CAF9-7454-45A3-8544-3FDC39D901C4}" srcOrd="1" destOrd="0" presId="urn:microsoft.com/office/officeart/2005/8/layout/funnel1"/>
    <dgm:cxn modelId="{8D8D0AC3-A2F3-4B1A-8CB3-2EAC7EC52A10}" type="presParOf" srcId="{F0BC7FD7-8DAA-41E4-AEEB-E299F163A404}" destId="{831A2CFA-6455-494F-BFEB-1034CAFFA492}" srcOrd="2" destOrd="0" presId="urn:microsoft.com/office/officeart/2005/8/layout/funnel1"/>
    <dgm:cxn modelId="{FE83CA7C-FDBA-468B-8C7E-1E57009F6610}" type="presParOf" srcId="{F0BC7FD7-8DAA-41E4-AEEB-E299F163A404}" destId="{C7233E44-DAA6-4EE9-A473-6EA48537AA62}" srcOrd="3" destOrd="0" presId="urn:microsoft.com/office/officeart/2005/8/layout/funnel1"/>
    <dgm:cxn modelId="{CDABEF1F-94E9-48E8-ADEC-76D7581501EA}" type="presParOf" srcId="{F0BC7FD7-8DAA-41E4-AEEB-E299F163A404}" destId="{A0B506D2-56B9-4A17-B1C3-8DA9BCEC23A7}" srcOrd="4" destOrd="0" presId="urn:microsoft.com/office/officeart/2005/8/layout/funnel1"/>
    <dgm:cxn modelId="{E0C32904-DF1B-4C41-8AD0-AEFC4E39D116}" type="presParOf" srcId="{F0BC7FD7-8DAA-41E4-AEEB-E299F163A404}" destId="{1DB149B8-FE0A-4260-80D4-6570817D6074}" srcOrd="5" destOrd="0" presId="urn:microsoft.com/office/officeart/2005/8/layout/funnel1"/>
    <dgm:cxn modelId="{ADB9DAD5-EC23-4B98-88B5-CB81351D82FC}" type="presParOf" srcId="{F0BC7FD7-8DAA-41E4-AEEB-E299F163A404}" destId="{50DD9AA8-2F25-4E0E-A233-100CA766910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A5FE0-D113-413F-A72A-83BDD53A126B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34178D2-9848-4AEE-A53A-2CFB6AC0C8AD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학부모회</a:t>
          </a:r>
        </a:p>
      </dgm:t>
    </dgm:pt>
    <dgm:pt modelId="{D7F5D996-9B26-44A8-8BE8-A991DEC22FC5}" type="parTrans" cxnId="{08F28910-512A-40F3-8F3C-262A842FC7A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BB8BA80-BDDF-4B06-AF2D-04BCB362E40D}" type="sibTrans" cxnId="{08F28910-512A-40F3-8F3C-262A842FC7A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21FF9EC-94CF-4B33-B7E4-A1670F08BBE2}" type="asst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대의원회</a:t>
          </a:r>
        </a:p>
      </dgm:t>
    </dgm:pt>
    <dgm:pt modelId="{44C654A6-0003-4BCE-AB2D-61359A9E4C57}" type="parTrans" cxnId="{98A909E6-E053-4288-9DA8-8FBEDF7B13F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713333B-54BB-4180-9CB1-9B606EDA9C25}" type="sibTrans" cxnId="{98A909E6-E053-4288-9DA8-8FBEDF7B13F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A137127-1EAE-4007-9064-60E855AC747B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학년별 학부모회</a:t>
          </a:r>
        </a:p>
      </dgm:t>
    </dgm:pt>
    <dgm:pt modelId="{A60507AC-A362-48BE-8F3A-DF4B77110B43}" type="parTrans" cxnId="{9E1522D6-6DF3-4BAA-870D-EFEF0C68DB5C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163FF70-22D4-47F9-8AB7-39813D99FF22}" type="sibTrans" cxnId="{9E1522D6-6DF3-4BAA-870D-EFEF0C68DB5C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8BF3F0B-4EB2-41BD-9BC2-874FFE4C598A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녹색 학부모회</a:t>
          </a:r>
        </a:p>
      </dgm:t>
    </dgm:pt>
    <dgm:pt modelId="{2D95FF5D-40AF-401B-8E64-FED0AA19C5A3}" type="parTrans" cxnId="{4A5F882C-5D8B-4013-9F3A-9E33812F036A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CD4F878-708B-43B7-B0D4-D90D2D796A8F}" type="sibTrans" cxnId="{4A5F882C-5D8B-4013-9F3A-9E33812F036A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1616D4B-8F67-4C48-BC6D-F9A0204FD71A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도서관 명예교사회</a:t>
          </a:r>
        </a:p>
      </dgm:t>
    </dgm:pt>
    <dgm:pt modelId="{F30308D1-5F9B-45D1-B3F4-DA788E85B911}" type="parTrans" cxnId="{519564AF-6147-4A6F-B16F-31F29DDCB85B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AC04915-2537-408A-B4E2-CFAC9D0CED72}" type="sibTrans" cxnId="{519564AF-6147-4A6F-B16F-31F29DDCB85B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3851C42-B7E8-4DAB-AAF9-A0897A59B97A}" type="pres">
      <dgm:prSet presAssocID="{31DA5FE0-D113-413F-A72A-83BDD53A12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9F790D-9A47-4D49-940D-A212648ACC82}" type="pres">
      <dgm:prSet presAssocID="{A34178D2-9848-4AEE-A53A-2CFB6AC0C8AD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6C25AE-D65C-4B6D-894B-4EE6AD772BB1}" type="pres">
      <dgm:prSet presAssocID="{A34178D2-9848-4AEE-A53A-2CFB6AC0C8AD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F0EEC1EC-1200-49B1-9578-A7B0902ED9A7}" type="pres">
      <dgm:prSet presAssocID="{A34178D2-9848-4AEE-A53A-2CFB6AC0C8A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16904-1B20-453E-8751-8EBB95A03BAC}" type="pres">
      <dgm:prSet presAssocID="{A34178D2-9848-4AEE-A53A-2CFB6AC0C8A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F66BD56-AAEF-4C42-B203-CD7D960590B5}" type="pres">
      <dgm:prSet presAssocID="{A34178D2-9848-4AEE-A53A-2CFB6AC0C8A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EB2C7F1B-B624-4BC8-9A69-FAE69F017210}" type="pres">
      <dgm:prSet presAssocID="{A60507AC-A362-48BE-8F3A-DF4B77110B43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31B3EEB-3B32-488B-821E-014A6ABB5E01}" type="pres">
      <dgm:prSet presAssocID="{BA137127-1EAE-4007-9064-60E855AC747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9540BE-EB4F-45F6-9735-BBC7F9993659}" type="pres">
      <dgm:prSet presAssocID="{BA137127-1EAE-4007-9064-60E855AC747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EB0AC9B-C6B1-4136-B0B8-116EF2145D45}" type="pres">
      <dgm:prSet presAssocID="{BA137127-1EAE-4007-9064-60E855AC74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49272A-55B2-49CF-B24A-3E8D89D1282F}" type="pres">
      <dgm:prSet presAssocID="{BA137127-1EAE-4007-9064-60E855AC747B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13634FB-0A23-422C-8202-1C428ACBB388}" type="pres">
      <dgm:prSet presAssocID="{BA137127-1EAE-4007-9064-60E855AC747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6BCCB64-CA00-4F02-81C4-A14658AD0061}" type="pres">
      <dgm:prSet presAssocID="{BA137127-1EAE-4007-9064-60E855AC747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15E3AD4-6014-4180-887C-55C633A46009}" type="pres">
      <dgm:prSet presAssocID="{2D95FF5D-40AF-401B-8E64-FED0AA19C5A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DAE5E77-904F-4769-AEF8-374BCF319F8A}" type="pres">
      <dgm:prSet presAssocID="{88BF3F0B-4EB2-41BD-9BC2-874FFE4C598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8FE8F8-8D54-495C-AD1E-7B587243462F}" type="pres">
      <dgm:prSet presAssocID="{88BF3F0B-4EB2-41BD-9BC2-874FFE4C598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4CFB46D-A849-45C3-BE96-0AA843548F71}" type="pres">
      <dgm:prSet presAssocID="{88BF3F0B-4EB2-41BD-9BC2-874FFE4C598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5476D-C0E7-4275-8417-D202C924E1F1}" type="pres">
      <dgm:prSet presAssocID="{88BF3F0B-4EB2-41BD-9BC2-874FFE4C598A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60A5943-362B-4668-8C7E-EDF9CA1BFC50}" type="pres">
      <dgm:prSet presAssocID="{88BF3F0B-4EB2-41BD-9BC2-874FFE4C598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BC167D5-FE2F-4B29-827F-E6B85381F14D}" type="pres">
      <dgm:prSet presAssocID="{88BF3F0B-4EB2-41BD-9BC2-874FFE4C598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F6B59DF-C524-44BA-8B87-7375B9D74CE7}" type="pres">
      <dgm:prSet presAssocID="{F30308D1-5F9B-45D1-B3F4-DA788E85B911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F9B5801-7989-42A2-A755-DE605D8DB12D}" type="pres">
      <dgm:prSet presAssocID="{A1616D4B-8F67-4C48-BC6D-F9A0204FD71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5CD4ED-602B-413A-BC49-039202890AFD}" type="pres">
      <dgm:prSet presAssocID="{A1616D4B-8F67-4C48-BC6D-F9A0204FD71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6F9D1F3-8979-4DCB-9BDE-6C180811C715}" type="pres">
      <dgm:prSet presAssocID="{A1616D4B-8F67-4C48-BC6D-F9A0204FD71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D95724-68BA-49E0-93A9-8BF715132285}" type="pres">
      <dgm:prSet presAssocID="{A1616D4B-8F67-4C48-BC6D-F9A0204FD71A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FDD26-066B-40EB-967D-0C5740132F84}" type="pres">
      <dgm:prSet presAssocID="{A1616D4B-8F67-4C48-BC6D-F9A0204FD71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1CFA429-EEDF-4735-BE42-163F839EA867}" type="pres">
      <dgm:prSet presAssocID="{A1616D4B-8F67-4C48-BC6D-F9A0204FD71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69F241F-29D6-4349-BA40-235FF952C1A0}" type="pres">
      <dgm:prSet presAssocID="{A34178D2-9848-4AEE-A53A-2CFB6AC0C8A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BD0A9A12-0EDD-4707-B1EC-7878C49B1110}" type="pres">
      <dgm:prSet presAssocID="{44C654A6-0003-4BCE-AB2D-61359A9E4C57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8CFACE4-B49B-4976-A978-D26CE964E89E}" type="pres">
      <dgm:prSet presAssocID="{821FF9EC-94CF-4B33-B7E4-A1670F08BBE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4321FB-A1A1-456D-A2C8-A20173797CEB}" type="pres">
      <dgm:prSet presAssocID="{821FF9EC-94CF-4B33-B7E4-A1670F08BBE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EA0A4784-075E-4F98-81C9-A70D79D24241}" type="pres">
      <dgm:prSet presAssocID="{821FF9EC-94CF-4B33-B7E4-A1670F08BBE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E7D2D-26CC-4160-9EA7-3373ABC8A466}" type="pres">
      <dgm:prSet presAssocID="{821FF9EC-94CF-4B33-B7E4-A1670F08BBE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8288B-3AF2-4106-AB62-15E459D4E2A3}" type="pres">
      <dgm:prSet presAssocID="{821FF9EC-94CF-4B33-B7E4-A1670F08BBE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408A9A5D-3C1F-4DD6-AD18-F5E5C09689C5}" type="pres">
      <dgm:prSet presAssocID="{821FF9EC-94CF-4B33-B7E4-A1670F08BBE2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98A909E6-E053-4288-9DA8-8FBEDF7B13F6}" srcId="{A34178D2-9848-4AEE-A53A-2CFB6AC0C8AD}" destId="{821FF9EC-94CF-4B33-B7E4-A1670F08BBE2}" srcOrd="0" destOrd="0" parTransId="{44C654A6-0003-4BCE-AB2D-61359A9E4C57}" sibTransId="{4713333B-54BB-4180-9CB1-9B606EDA9C25}"/>
    <dgm:cxn modelId="{B65BC12C-5D76-4FE8-BAA1-22852E14D2AF}" type="presOf" srcId="{821FF9EC-94CF-4B33-B7E4-A1670F08BBE2}" destId="{EA0A4784-075E-4F98-81C9-A70D79D24241}" srcOrd="0" destOrd="0" presId="urn:microsoft.com/office/officeart/2005/8/layout/orgChart1"/>
    <dgm:cxn modelId="{AE34FB31-35AB-441A-ABF8-37B5E9DB17C3}" type="presOf" srcId="{BA137127-1EAE-4007-9064-60E855AC747B}" destId="{DEB0AC9B-C6B1-4136-B0B8-116EF2145D45}" srcOrd="0" destOrd="0" presId="urn:microsoft.com/office/officeart/2005/8/layout/orgChart1"/>
    <dgm:cxn modelId="{9647CC4E-7286-4D4A-AF35-D86CDBBB1E91}" type="presOf" srcId="{31DA5FE0-D113-413F-A72A-83BDD53A126B}" destId="{B3851C42-B7E8-4DAB-AAF9-A0897A59B97A}" srcOrd="0" destOrd="0" presId="urn:microsoft.com/office/officeart/2005/8/layout/orgChart1"/>
    <dgm:cxn modelId="{5E5DCBB4-FEE1-4BAD-8052-894543763B09}" type="presOf" srcId="{A60507AC-A362-48BE-8F3A-DF4B77110B43}" destId="{EB2C7F1B-B624-4BC8-9A69-FAE69F017210}" srcOrd="0" destOrd="0" presId="urn:microsoft.com/office/officeart/2005/8/layout/orgChart1"/>
    <dgm:cxn modelId="{A3EBAAE8-DF51-4AEF-ABBC-BDFDE33E6AF4}" type="presOf" srcId="{A34178D2-9848-4AEE-A53A-2CFB6AC0C8AD}" destId="{F0EEC1EC-1200-49B1-9578-A7B0902ED9A7}" srcOrd="0" destOrd="0" presId="urn:microsoft.com/office/officeart/2005/8/layout/orgChart1"/>
    <dgm:cxn modelId="{2082E8E4-50E8-4CD5-AA35-847D0E86FB31}" type="presOf" srcId="{F30308D1-5F9B-45D1-B3F4-DA788E85B911}" destId="{AF6B59DF-C524-44BA-8B87-7375B9D74CE7}" srcOrd="0" destOrd="0" presId="urn:microsoft.com/office/officeart/2005/8/layout/orgChart1"/>
    <dgm:cxn modelId="{B43FD1E1-C811-4CFE-9581-9DB78418729D}" type="presOf" srcId="{44C654A6-0003-4BCE-AB2D-61359A9E4C57}" destId="{BD0A9A12-0EDD-4707-B1EC-7878C49B1110}" srcOrd="0" destOrd="0" presId="urn:microsoft.com/office/officeart/2005/8/layout/orgChart1"/>
    <dgm:cxn modelId="{4A5F882C-5D8B-4013-9F3A-9E33812F036A}" srcId="{A34178D2-9848-4AEE-A53A-2CFB6AC0C8AD}" destId="{88BF3F0B-4EB2-41BD-9BC2-874FFE4C598A}" srcOrd="2" destOrd="0" parTransId="{2D95FF5D-40AF-401B-8E64-FED0AA19C5A3}" sibTransId="{ECD4F878-708B-43B7-B0D4-D90D2D796A8F}"/>
    <dgm:cxn modelId="{519564AF-6147-4A6F-B16F-31F29DDCB85B}" srcId="{A34178D2-9848-4AEE-A53A-2CFB6AC0C8AD}" destId="{A1616D4B-8F67-4C48-BC6D-F9A0204FD71A}" srcOrd="3" destOrd="0" parTransId="{F30308D1-5F9B-45D1-B3F4-DA788E85B911}" sibTransId="{0AC04915-2537-408A-B4E2-CFAC9D0CED72}"/>
    <dgm:cxn modelId="{9E1522D6-6DF3-4BAA-870D-EFEF0C68DB5C}" srcId="{A34178D2-9848-4AEE-A53A-2CFB6AC0C8AD}" destId="{BA137127-1EAE-4007-9064-60E855AC747B}" srcOrd="1" destOrd="0" parTransId="{A60507AC-A362-48BE-8F3A-DF4B77110B43}" sibTransId="{A163FF70-22D4-47F9-8AB7-39813D99FF22}"/>
    <dgm:cxn modelId="{1B7FAE3F-B0E0-4DEA-BA64-A6DA14559C2C}" type="presOf" srcId="{A34178D2-9848-4AEE-A53A-2CFB6AC0C8AD}" destId="{E4316904-1B20-453E-8751-8EBB95A03BAC}" srcOrd="1" destOrd="0" presId="urn:microsoft.com/office/officeart/2005/8/layout/orgChart1"/>
    <dgm:cxn modelId="{13832A11-1977-4C25-B473-C565439F9DEF}" type="presOf" srcId="{88BF3F0B-4EB2-41BD-9BC2-874FFE4C598A}" destId="{C5A5476D-C0E7-4275-8417-D202C924E1F1}" srcOrd="1" destOrd="0" presId="urn:microsoft.com/office/officeart/2005/8/layout/orgChart1"/>
    <dgm:cxn modelId="{0DED7017-D816-4D5B-9AA4-66AE0CF50B28}" type="presOf" srcId="{A1616D4B-8F67-4C48-BC6D-F9A0204FD71A}" destId="{06F9D1F3-8979-4DCB-9BDE-6C180811C715}" srcOrd="0" destOrd="0" presId="urn:microsoft.com/office/officeart/2005/8/layout/orgChart1"/>
    <dgm:cxn modelId="{4168782D-7D88-4500-9310-1584888D2530}" type="presOf" srcId="{2D95FF5D-40AF-401B-8E64-FED0AA19C5A3}" destId="{515E3AD4-6014-4180-887C-55C633A46009}" srcOrd="0" destOrd="0" presId="urn:microsoft.com/office/officeart/2005/8/layout/orgChart1"/>
    <dgm:cxn modelId="{8D706B94-A8DF-43A1-BA6B-E569EC128143}" type="presOf" srcId="{A1616D4B-8F67-4C48-BC6D-F9A0204FD71A}" destId="{8AD95724-68BA-49E0-93A9-8BF715132285}" srcOrd="1" destOrd="0" presId="urn:microsoft.com/office/officeart/2005/8/layout/orgChart1"/>
    <dgm:cxn modelId="{EBE64943-51BE-4A1B-AA6B-68AE97800EFD}" type="presOf" srcId="{88BF3F0B-4EB2-41BD-9BC2-874FFE4C598A}" destId="{B4CFB46D-A849-45C3-BE96-0AA843548F71}" srcOrd="0" destOrd="0" presId="urn:microsoft.com/office/officeart/2005/8/layout/orgChart1"/>
    <dgm:cxn modelId="{08F28910-512A-40F3-8F3C-262A842FC7A6}" srcId="{31DA5FE0-D113-413F-A72A-83BDD53A126B}" destId="{A34178D2-9848-4AEE-A53A-2CFB6AC0C8AD}" srcOrd="0" destOrd="0" parTransId="{D7F5D996-9B26-44A8-8BE8-A991DEC22FC5}" sibTransId="{BBB8BA80-BDDF-4B06-AF2D-04BCB362E40D}"/>
    <dgm:cxn modelId="{527FCC4B-D3E5-439E-96D4-DBAB5CF9CCE6}" type="presOf" srcId="{BA137127-1EAE-4007-9064-60E855AC747B}" destId="{5949272A-55B2-49CF-B24A-3E8D89D1282F}" srcOrd="1" destOrd="0" presId="urn:microsoft.com/office/officeart/2005/8/layout/orgChart1"/>
    <dgm:cxn modelId="{12043A46-7655-4B40-894F-FC55AA3B54DA}" type="presOf" srcId="{821FF9EC-94CF-4B33-B7E4-A1670F08BBE2}" destId="{169E7D2D-26CC-4160-9EA7-3373ABC8A466}" srcOrd="1" destOrd="0" presId="urn:microsoft.com/office/officeart/2005/8/layout/orgChart1"/>
    <dgm:cxn modelId="{27F04449-D85C-419B-9267-B8444052A28F}" type="presParOf" srcId="{B3851C42-B7E8-4DAB-AAF9-A0897A59B97A}" destId="{629F790D-9A47-4D49-940D-A212648ACC82}" srcOrd="0" destOrd="0" presId="urn:microsoft.com/office/officeart/2005/8/layout/orgChart1"/>
    <dgm:cxn modelId="{B69643DC-20A8-43E7-8076-5D4C53BC141F}" type="presParOf" srcId="{629F790D-9A47-4D49-940D-A212648ACC82}" destId="{6D6C25AE-D65C-4B6D-894B-4EE6AD772BB1}" srcOrd="0" destOrd="0" presId="urn:microsoft.com/office/officeart/2005/8/layout/orgChart1"/>
    <dgm:cxn modelId="{8F21BBD4-7081-4BFA-997A-9568854E9F2D}" type="presParOf" srcId="{6D6C25AE-D65C-4B6D-894B-4EE6AD772BB1}" destId="{F0EEC1EC-1200-49B1-9578-A7B0902ED9A7}" srcOrd="0" destOrd="0" presId="urn:microsoft.com/office/officeart/2005/8/layout/orgChart1"/>
    <dgm:cxn modelId="{1CA1C08B-FA60-4801-AA61-20D2ABC217BA}" type="presParOf" srcId="{6D6C25AE-D65C-4B6D-894B-4EE6AD772BB1}" destId="{E4316904-1B20-453E-8751-8EBB95A03BAC}" srcOrd="1" destOrd="0" presId="urn:microsoft.com/office/officeart/2005/8/layout/orgChart1"/>
    <dgm:cxn modelId="{A3944144-CAE1-4281-9625-03FA2855202D}" type="presParOf" srcId="{629F790D-9A47-4D49-940D-A212648ACC82}" destId="{BF66BD56-AAEF-4C42-B203-CD7D960590B5}" srcOrd="1" destOrd="0" presId="urn:microsoft.com/office/officeart/2005/8/layout/orgChart1"/>
    <dgm:cxn modelId="{BA76099D-9BDC-4EE5-A088-15D167003B9D}" type="presParOf" srcId="{BF66BD56-AAEF-4C42-B203-CD7D960590B5}" destId="{EB2C7F1B-B624-4BC8-9A69-FAE69F017210}" srcOrd="0" destOrd="0" presId="urn:microsoft.com/office/officeart/2005/8/layout/orgChart1"/>
    <dgm:cxn modelId="{38D25B49-4A9C-4BF1-82DC-6F876B710A0B}" type="presParOf" srcId="{BF66BD56-AAEF-4C42-B203-CD7D960590B5}" destId="{B31B3EEB-3B32-488B-821E-014A6ABB5E01}" srcOrd="1" destOrd="0" presId="urn:microsoft.com/office/officeart/2005/8/layout/orgChart1"/>
    <dgm:cxn modelId="{7CA0ED8F-B231-4590-BC05-1A9633F2447F}" type="presParOf" srcId="{B31B3EEB-3B32-488B-821E-014A6ABB5E01}" destId="{CA9540BE-EB4F-45F6-9735-BBC7F9993659}" srcOrd="0" destOrd="0" presId="urn:microsoft.com/office/officeart/2005/8/layout/orgChart1"/>
    <dgm:cxn modelId="{933E952D-F7AA-4E44-BB00-5E67D1236027}" type="presParOf" srcId="{CA9540BE-EB4F-45F6-9735-BBC7F9993659}" destId="{DEB0AC9B-C6B1-4136-B0B8-116EF2145D45}" srcOrd="0" destOrd="0" presId="urn:microsoft.com/office/officeart/2005/8/layout/orgChart1"/>
    <dgm:cxn modelId="{33A1A511-2FF2-44A3-B3B6-2D22C8F9686C}" type="presParOf" srcId="{CA9540BE-EB4F-45F6-9735-BBC7F9993659}" destId="{5949272A-55B2-49CF-B24A-3E8D89D1282F}" srcOrd="1" destOrd="0" presId="urn:microsoft.com/office/officeart/2005/8/layout/orgChart1"/>
    <dgm:cxn modelId="{AAB5F351-AF95-4E1F-826A-1159CF611771}" type="presParOf" srcId="{B31B3EEB-3B32-488B-821E-014A6ABB5E01}" destId="{B13634FB-0A23-422C-8202-1C428ACBB388}" srcOrd="1" destOrd="0" presId="urn:microsoft.com/office/officeart/2005/8/layout/orgChart1"/>
    <dgm:cxn modelId="{143DFF02-58EF-4B19-86A4-91D1E0D1E781}" type="presParOf" srcId="{B31B3EEB-3B32-488B-821E-014A6ABB5E01}" destId="{36BCCB64-CA00-4F02-81C4-A14658AD0061}" srcOrd="2" destOrd="0" presId="urn:microsoft.com/office/officeart/2005/8/layout/orgChart1"/>
    <dgm:cxn modelId="{07049ABA-01A7-4E7A-959C-4F26D073C6CB}" type="presParOf" srcId="{BF66BD56-AAEF-4C42-B203-CD7D960590B5}" destId="{515E3AD4-6014-4180-887C-55C633A46009}" srcOrd="2" destOrd="0" presId="urn:microsoft.com/office/officeart/2005/8/layout/orgChart1"/>
    <dgm:cxn modelId="{92022EFF-D83B-4461-891C-30CD8842D51E}" type="presParOf" srcId="{BF66BD56-AAEF-4C42-B203-CD7D960590B5}" destId="{2DAE5E77-904F-4769-AEF8-374BCF319F8A}" srcOrd="3" destOrd="0" presId="urn:microsoft.com/office/officeart/2005/8/layout/orgChart1"/>
    <dgm:cxn modelId="{71D9BBAF-C757-41EC-888D-8CB3954E6EC3}" type="presParOf" srcId="{2DAE5E77-904F-4769-AEF8-374BCF319F8A}" destId="{7A8FE8F8-8D54-495C-AD1E-7B587243462F}" srcOrd="0" destOrd="0" presId="urn:microsoft.com/office/officeart/2005/8/layout/orgChart1"/>
    <dgm:cxn modelId="{CAE6E26F-0FCC-4D95-A5E7-491AA5531E8B}" type="presParOf" srcId="{7A8FE8F8-8D54-495C-AD1E-7B587243462F}" destId="{B4CFB46D-A849-45C3-BE96-0AA843548F71}" srcOrd="0" destOrd="0" presId="urn:microsoft.com/office/officeart/2005/8/layout/orgChart1"/>
    <dgm:cxn modelId="{6D9A3371-76B9-4A10-B057-A83B4DFC055A}" type="presParOf" srcId="{7A8FE8F8-8D54-495C-AD1E-7B587243462F}" destId="{C5A5476D-C0E7-4275-8417-D202C924E1F1}" srcOrd="1" destOrd="0" presId="urn:microsoft.com/office/officeart/2005/8/layout/orgChart1"/>
    <dgm:cxn modelId="{F22F5DAE-6A7C-44D5-97F2-C196A422A872}" type="presParOf" srcId="{2DAE5E77-904F-4769-AEF8-374BCF319F8A}" destId="{C60A5943-362B-4668-8C7E-EDF9CA1BFC50}" srcOrd="1" destOrd="0" presId="urn:microsoft.com/office/officeart/2005/8/layout/orgChart1"/>
    <dgm:cxn modelId="{B532A226-0DF1-4272-BCAF-CB86573F49CA}" type="presParOf" srcId="{2DAE5E77-904F-4769-AEF8-374BCF319F8A}" destId="{7BC167D5-FE2F-4B29-827F-E6B85381F14D}" srcOrd="2" destOrd="0" presId="urn:microsoft.com/office/officeart/2005/8/layout/orgChart1"/>
    <dgm:cxn modelId="{D7A6DE5C-5A65-4429-8770-040DFCC60D1C}" type="presParOf" srcId="{BF66BD56-AAEF-4C42-B203-CD7D960590B5}" destId="{AF6B59DF-C524-44BA-8B87-7375B9D74CE7}" srcOrd="4" destOrd="0" presId="urn:microsoft.com/office/officeart/2005/8/layout/orgChart1"/>
    <dgm:cxn modelId="{EFD01F9D-302C-42B6-A5B5-762CBAE14FA1}" type="presParOf" srcId="{BF66BD56-AAEF-4C42-B203-CD7D960590B5}" destId="{CF9B5801-7989-42A2-A755-DE605D8DB12D}" srcOrd="5" destOrd="0" presId="urn:microsoft.com/office/officeart/2005/8/layout/orgChart1"/>
    <dgm:cxn modelId="{ADAF1093-1D2F-446E-B3C9-A8460A8F8B8F}" type="presParOf" srcId="{CF9B5801-7989-42A2-A755-DE605D8DB12D}" destId="{8E5CD4ED-602B-413A-BC49-039202890AFD}" srcOrd="0" destOrd="0" presId="urn:microsoft.com/office/officeart/2005/8/layout/orgChart1"/>
    <dgm:cxn modelId="{26CB6465-6488-4E0C-B9F6-A482DF4D019D}" type="presParOf" srcId="{8E5CD4ED-602B-413A-BC49-039202890AFD}" destId="{06F9D1F3-8979-4DCB-9BDE-6C180811C715}" srcOrd="0" destOrd="0" presId="urn:microsoft.com/office/officeart/2005/8/layout/orgChart1"/>
    <dgm:cxn modelId="{C8C29162-5647-485C-B79C-3D6AAC18C95A}" type="presParOf" srcId="{8E5CD4ED-602B-413A-BC49-039202890AFD}" destId="{8AD95724-68BA-49E0-93A9-8BF715132285}" srcOrd="1" destOrd="0" presId="urn:microsoft.com/office/officeart/2005/8/layout/orgChart1"/>
    <dgm:cxn modelId="{82975508-6703-4A2B-B56C-24ABC325A770}" type="presParOf" srcId="{CF9B5801-7989-42A2-A755-DE605D8DB12D}" destId="{1CBFDD26-066B-40EB-967D-0C5740132F84}" srcOrd="1" destOrd="0" presId="urn:microsoft.com/office/officeart/2005/8/layout/orgChart1"/>
    <dgm:cxn modelId="{95F0F63E-E151-4FB0-A746-2459E05D3F17}" type="presParOf" srcId="{CF9B5801-7989-42A2-A755-DE605D8DB12D}" destId="{61CFA429-EEDF-4735-BE42-163F839EA867}" srcOrd="2" destOrd="0" presId="urn:microsoft.com/office/officeart/2005/8/layout/orgChart1"/>
    <dgm:cxn modelId="{664353BD-DC62-45FE-9EA9-338452152248}" type="presParOf" srcId="{629F790D-9A47-4D49-940D-A212648ACC82}" destId="{169F241F-29D6-4349-BA40-235FF952C1A0}" srcOrd="2" destOrd="0" presId="urn:microsoft.com/office/officeart/2005/8/layout/orgChart1"/>
    <dgm:cxn modelId="{9EF50783-6159-47A4-A9A8-38427C67F3BD}" type="presParOf" srcId="{169F241F-29D6-4349-BA40-235FF952C1A0}" destId="{BD0A9A12-0EDD-4707-B1EC-7878C49B1110}" srcOrd="0" destOrd="0" presId="urn:microsoft.com/office/officeart/2005/8/layout/orgChart1"/>
    <dgm:cxn modelId="{D28A677B-CA9D-4F6B-819F-96429DC53F85}" type="presParOf" srcId="{169F241F-29D6-4349-BA40-235FF952C1A0}" destId="{28CFACE4-B49B-4976-A978-D26CE964E89E}" srcOrd="1" destOrd="0" presId="urn:microsoft.com/office/officeart/2005/8/layout/orgChart1"/>
    <dgm:cxn modelId="{F908AD27-87B1-4F30-B215-817567A5A480}" type="presParOf" srcId="{28CFACE4-B49B-4976-A978-D26CE964E89E}" destId="{BA4321FB-A1A1-456D-A2C8-A20173797CEB}" srcOrd="0" destOrd="0" presId="urn:microsoft.com/office/officeart/2005/8/layout/orgChart1"/>
    <dgm:cxn modelId="{EF0FC387-83EE-4B19-9F05-75130658BE49}" type="presParOf" srcId="{BA4321FB-A1A1-456D-A2C8-A20173797CEB}" destId="{EA0A4784-075E-4F98-81C9-A70D79D24241}" srcOrd="0" destOrd="0" presId="urn:microsoft.com/office/officeart/2005/8/layout/orgChart1"/>
    <dgm:cxn modelId="{AD1C7B51-7FAC-4763-A863-EAA6BE2B8CB7}" type="presParOf" srcId="{BA4321FB-A1A1-456D-A2C8-A20173797CEB}" destId="{169E7D2D-26CC-4160-9EA7-3373ABC8A466}" srcOrd="1" destOrd="0" presId="urn:microsoft.com/office/officeart/2005/8/layout/orgChart1"/>
    <dgm:cxn modelId="{8154A4DF-4437-4298-B936-B884F6995252}" type="presParOf" srcId="{28CFACE4-B49B-4976-A978-D26CE964E89E}" destId="{C288288B-3AF2-4106-AB62-15E459D4E2A3}" srcOrd="1" destOrd="0" presId="urn:microsoft.com/office/officeart/2005/8/layout/orgChart1"/>
    <dgm:cxn modelId="{5550D44C-4F1D-40E1-BEE5-5329D1A44583}" type="presParOf" srcId="{28CFACE4-B49B-4976-A978-D26CE964E89E}" destId="{408A9A5D-3C1F-4DD6-AD18-F5E5C09689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9C37-9182-4AD6-A957-32C969C6E3B9}">
      <dsp:nvSpPr>
        <dsp:cNvPr id="0" name=""/>
        <dsp:cNvSpPr/>
      </dsp:nvSpPr>
      <dsp:spPr>
        <a:xfrm>
          <a:off x="3281510" y="172874"/>
          <a:ext cx="3430890" cy="1191503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4CAF9-7454-45A3-8544-3FDC39D901C4}">
      <dsp:nvSpPr>
        <dsp:cNvPr id="0" name=""/>
        <dsp:cNvSpPr/>
      </dsp:nvSpPr>
      <dsp:spPr>
        <a:xfrm>
          <a:off x="4669823" y="3090461"/>
          <a:ext cx="664901" cy="425536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A2CFA-6455-494F-BFEB-1034CAFFA492}">
      <dsp:nvSpPr>
        <dsp:cNvPr id="0" name=""/>
        <dsp:cNvSpPr/>
      </dsp:nvSpPr>
      <dsp:spPr>
        <a:xfrm>
          <a:off x="3406511" y="3430890"/>
          <a:ext cx="3191526" cy="79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창의적이고 행복한 민주 시민 육성</a:t>
          </a:r>
        </a:p>
      </dsp:txBody>
      <dsp:txXfrm>
        <a:off x="3406511" y="3430890"/>
        <a:ext cx="3191526" cy="797881"/>
      </dsp:txXfrm>
    </dsp:sp>
    <dsp:sp modelId="{C7233E44-DAA6-4EE9-A473-6EA48537AA62}">
      <dsp:nvSpPr>
        <dsp:cNvPr id="0" name=""/>
        <dsp:cNvSpPr/>
      </dsp:nvSpPr>
      <dsp:spPr>
        <a:xfrm>
          <a:off x="4528864" y="1456399"/>
          <a:ext cx="1196822" cy="1196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원대한 꿈</a:t>
          </a:r>
        </a:p>
      </dsp:txBody>
      <dsp:txXfrm>
        <a:off x="4704135" y="1631670"/>
        <a:ext cx="846280" cy="846280"/>
      </dsp:txXfrm>
    </dsp:sp>
    <dsp:sp modelId="{A0B506D2-56B9-4A17-B1C3-8DA9BCEC23A7}">
      <dsp:nvSpPr>
        <dsp:cNvPr id="0" name=""/>
        <dsp:cNvSpPr/>
      </dsp:nvSpPr>
      <dsp:spPr>
        <a:xfrm>
          <a:off x="3672472" y="558517"/>
          <a:ext cx="1196822" cy="1196822"/>
        </a:xfrm>
        <a:prstGeom prst="ellipse">
          <a:avLst/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올바른 행동</a:t>
          </a:r>
        </a:p>
      </dsp:txBody>
      <dsp:txXfrm>
        <a:off x="3847743" y="733788"/>
        <a:ext cx="846280" cy="846280"/>
      </dsp:txXfrm>
    </dsp:sp>
    <dsp:sp modelId="{1DB149B8-FE0A-4260-80D4-6570817D6074}">
      <dsp:nvSpPr>
        <dsp:cNvPr id="0" name=""/>
        <dsp:cNvSpPr/>
      </dsp:nvSpPr>
      <dsp:spPr>
        <a:xfrm>
          <a:off x="4895890" y="269152"/>
          <a:ext cx="1196822" cy="1196822"/>
        </a:xfrm>
        <a:prstGeom prst="ellipse">
          <a:avLst/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창조적 생각</a:t>
          </a:r>
        </a:p>
      </dsp:txBody>
      <dsp:txXfrm>
        <a:off x="5071161" y="444423"/>
        <a:ext cx="846280" cy="846280"/>
      </dsp:txXfrm>
    </dsp:sp>
    <dsp:sp modelId="{50DD9AA8-2F25-4E0E-A233-100CA7669106}">
      <dsp:nvSpPr>
        <dsp:cNvPr id="0" name=""/>
        <dsp:cNvSpPr/>
      </dsp:nvSpPr>
      <dsp:spPr>
        <a:xfrm>
          <a:off x="3140551" y="26596"/>
          <a:ext cx="3723447" cy="297875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A9A12-0EDD-4707-B1EC-7878C49B1110}">
      <dsp:nvSpPr>
        <dsp:cNvPr id="0" name=""/>
        <dsp:cNvSpPr/>
      </dsp:nvSpPr>
      <dsp:spPr>
        <a:xfrm>
          <a:off x="4713999" y="1052229"/>
          <a:ext cx="220744" cy="967070"/>
        </a:xfrm>
        <a:custGeom>
          <a:avLst/>
          <a:gdLst/>
          <a:ahLst/>
          <a:cxnLst/>
          <a:rect l="0" t="0" r="0" b="0"/>
          <a:pathLst>
            <a:path>
              <a:moveTo>
                <a:pt x="220744" y="0"/>
              </a:moveTo>
              <a:lnTo>
                <a:pt x="220744" y="967070"/>
              </a:lnTo>
              <a:lnTo>
                <a:pt x="0" y="96707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B59DF-C524-44BA-8B87-7375B9D74CE7}">
      <dsp:nvSpPr>
        <dsp:cNvPr id="0" name=""/>
        <dsp:cNvSpPr/>
      </dsp:nvSpPr>
      <dsp:spPr>
        <a:xfrm>
          <a:off x="4934744" y="1052229"/>
          <a:ext cx="2543814" cy="193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395"/>
              </a:lnTo>
              <a:lnTo>
                <a:pt x="2543814" y="1713395"/>
              </a:lnTo>
              <a:lnTo>
                <a:pt x="2543814" y="1934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E3AD4-6014-4180-887C-55C633A46009}">
      <dsp:nvSpPr>
        <dsp:cNvPr id="0" name=""/>
        <dsp:cNvSpPr/>
      </dsp:nvSpPr>
      <dsp:spPr>
        <a:xfrm>
          <a:off x="4889023" y="1052229"/>
          <a:ext cx="91440" cy="193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4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C7F1B-B624-4BC8-9A69-FAE69F017210}">
      <dsp:nvSpPr>
        <dsp:cNvPr id="0" name=""/>
        <dsp:cNvSpPr/>
      </dsp:nvSpPr>
      <dsp:spPr>
        <a:xfrm>
          <a:off x="2390929" y="1052229"/>
          <a:ext cx="2543814" cy="1934140"/>
        </a:xfrm>
        <a:custGeom>
          <a:avLst/>
          <a:gdLst/>
          <a:ahLst/>
          <a:cxnLst/>
          <a:rect l="0" t="0" r="0" b="0"/>
          <a:pathLst>
            <a:path>
              <a:moveTo>
                <a:pt x="2543814" y="0"/>
              </a:moveTo>
              <a:lnTo>
                <a:pt x="2543814" y="1713395"/>
              </a:lnTo>
              <a:lnTo>
                <a:pt x="0" y="1713395"/>
              </a:lnTo>
              <a:lnTo>
                <a:pt x="0" y="1934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C1EC-1200-49B1-9578-A7B0902ED9A7}">
      <dsp:nvSpPr>
        <dsp:cNvPr id="0" name=""/>
        <dsp:cNvSpPr/>
      </dsp:nvSpPr>
      <dsp:spPr>
        <a:xfrm>
          <a:off x="3883580" y="1066"/>
          <a:ext cx="2102326" cy="10511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학부모회</a:t>
          </a:r>
        </a:p>
      </dsp:txBody>
      <dsp:txXfrm>
        <a:off x="3883580" y="1066"/>
        <a:ext cx="2102326" cy="1051163"/>
      </dsp:txXfrm>
    </dsp:sp>
    <dsp:sp modelId="{DEB0AC9B-C6B1-4136-B0B8-116EF2145D45}">
      <dsp:nvSpPr>
        <dsp:cNvPr id="0" name=""/>
        <dsp:cNvSpPr/>
      </dsp:nvSpPr>
      <dsp:spPr>
        <a:xfrm>
          <a:off x="1339766" y="2986370"/>
          <a:ext cx="2102326" cy="10511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학년별 학부모회</a:t>
          </a:r>
        </a:p>
      </dsp:txBody>
      <dsp:txXfrm>
        <a:off x="1339766" y="2986370"/>
        <a:ext cx="2102326" cy="1051163"/>
      </dsp:txXfrm>
    </dsp:sp>
    <dsp:sp modelId="{B4CFB46D-A849-45C3-BE96-0AA843548F71}">
      <dsp:nvSpPr>
        <dsp:cNvPr id="0" name=""/>
        <dsp:cNvSpPr/>
      </dsp:nvSpPr>
      <dsp:spPr>
        <a:xfrm>
          <a:off x="3883580" y="2986370"/>
          <a:ext cx="2102326" cy="10511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녹색 학부모회</a:t>
          </a:r>
        </a:p>
      </dsp:txBody>
      <dsp:txXfrm>
        <a:off x="3883580" y="2986370"/>
        <a:ext cx="2102326" cy="1051163"/>
      </dsp:txXfrm>
    </dsp:sp>
    <dsp:sp modelId="{06F9D1F3-8979-4DCB-9BDE-6C180811C715}">
      <dsp:nvSpPr>
        <dsp:cNvPr id="0" name=""/>
        <dsp:cNvSpPr/>
      </dsp:nvSpPr>
      <dsp:spPr>
        <a:xfrm>
          <a:off x="6427395" y="2986370"/>
          <a:ext cx="2102326" cy="10511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도서관 명예교사회</a:t>
          </a:r>
        </a:p>
      </dsp:txBody>
      <dsp:txXfrm>
        <a:off x="6427395" y="2986370"/>
        <a:ext cx="2102326" cy="1051163"/>
      </dsp:txXfrm>
    </dsp:sp>
    <dsp:sp modelId="{EA0A4784-075E-4F98-81C9-A70D79D24241}">
      <dsp:nvSpPr>
        <dsp:cNvPr id="0" name=""/>
        <dsp:cNvSpPr/>
      </dsp:nvSpPr>
      <dsp:spPr>
        <a:xfrm>
          <a:off x="2611673" y="1493718"/>
          <a:ext cx="2102326" cy="10511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대의원회</a:t>
          </a:r>
        </a:p>
      </dsp:txBody>
      <dsp:txXfrm>
        <a:off x="2611673" y="1493718"/>
        <a:ext cx="2102326" cy="105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902721-B5D2-4403-8D1C-3493747A7C1C}" type="datetime4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11일</a:t>
            </a:fld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48CCCD8-C5F8-4067-95B2-0273F6791A90}" type="datetime4">
              <a:rPr lang="ko-KR" altLang="en-US" smtClean="0"/>
              <a:pPr/>
              <a:t>2019년 9월 11일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5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55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9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085" y="3869635"/>
            <a:ext cx="87655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D77C3D-78EF-42AE-9FF2-D0A268A1F726}" type="datetime4">
              <a:rPr lang="ko-KR" altLang="en-US" smtClean="0"/>
              <a:t>2019년 9월 11일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145" y="3733800"/>
            <a:ext cx="822745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B79-C905-451B-9C35-8458D8DA0361}" type="datetime4">
              <a:rPr lang="ko-KR" altLang="en-US" smtClean="0"/>
              <a:pPr/>
              <a:t>2019년 9월 11일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4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F37373-6E92-4731-B1F4-26B2A1E06510}" type="datetime4">
              <a:rPr lang="ko-KR" altLang="en-US" smtClean="0"/>
              <a:t>2019년 9월 11일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" smtClean="0"/>
              <a:t>바닥글 추가</a:t>
            </a:r>
            <a:endParaRPr lang="k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8653-2C8D-4541-A0BB-BA2C4B577ED5}" type="datetime4">
              <a:rPr lang="ko-KR" altLang="en-US" smtClean="0"/>
              <a:t>2019년 9월 11일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83" y="4154520"/>
            <a:ext cx="876681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BDF-71C0-45C8-9A95-38EAC9F59970}" type="datetime4">
              <a:rPr lang="ko-KR" altLang="en-US" smtClean="0"/>
              <a:t>2019년 9월 11일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0684" y="4020408"/>
            <a:ext cx="82274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F25-C8D8-464A-83BD-63E5402EFF7F}" type="datetime4">
              <a:rPr lang="ko-KR" altLang="en-US" smtClean="0"/>
              <a:t>2019년 9월 11일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6512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042640-F749-472E-9A60-530FA4C87693}" type="datetime4">
              <a:rPr lang="ko-KR" altLang="en-US" smtClean="0"/>
              <a:t>2019년 9월 11일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0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35381F-7340-43A5-9300-E94EA0301B99}" type="datetime4">
              <a:rPr lang="ko-KR" altLang="en-US" smtClean="0"/>
              <a:t>2019년 9월 11일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F25-C8D8-464A-83BD-63E5402EFF7F}" type="datetime4">
              <a:rPr lang="ko-KR" altLang="en-US" smtClean="0"/>
              <a:t>2019년 9월 11일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6479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4C4C-F4BC-476D-B756-A78266820C75}" type="datetime4">
              <a:rPr lang="ko-KR" altLang="en-US" smtClean="0"/>
              <a:pPr/>
              <a:t>2019년 9월 11일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67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DE2C-A610-4E61-8B74-480387D10F80}" type="datetime4">
              <a:rPr lang="ko-KR" altLang="en-US" smtClean="0"/>
              <a:pPr/>
              <a:t>2019년 9월 11일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2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15E7F25-C8D8-464A-83BD-63E5402EFF7F}" type="datetime4">
              <a:rPr lang="ko-KR" altLang="en-US" smtClean="0"/>
              <a:pPr/>
              <a:t>2019년 9월 11일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95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총회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한국초등학교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3. 20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학부모님 협조 사항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학교 앞으로 차를 타고 등교하는 일은 </a:t>
            </a:r>
            <a:r>
              <a:rPr lang="ko-KR" altLang="en-US" dirty="0" smtClean="0"/>
              <a:t>자제해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학급에 임의로 간식을 제공하는 일은 없도록 </a:t>
            </a:r>
            <a:r>
              <a:rPr lang="ko-KR" altLang="en-US" dirty="0" smtClean="0"/>
              <a:t>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아이들 앞에서 학교 험담은 </a:t>
            </a:r>
            <a:r>
              <a:rPr lang="ko-KR" altLang="en-US" dirty="0" smtClean="0"/>
              <a:t>자제해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장난감이나 고가의 물건을 학교로 가지고 오는 일은 </a:t>
            </a:r>
            <a:r>
              <a:rPr lang="ko-KR" altLang="en-US" dirty="0" smtClean="0"/>
              <a:t>삼가해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시간 끝 날 때까지는 교실 앞으로 가실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교문 앞에서 </a:t>
            </a:r>
            <a:r>
              <a:rPr lang="ko-KR" altLang="en-US" dirty="0" smtClean="0"/>
              <a:t>기다려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 아이만큼 다른 아이들도 </a:t>
            </a:r>
            <a:r>
              <a:rPr lang="ko-KR" altLang="en-US" dirty="0" smtClean="0"/>
              <a:t>존중해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5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4896-76D6-4BEB-91C7-F644D2E5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학교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교육 활동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322FA-E7DE-4612-8DF2-3C04DFA02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5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학사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7B7022-4A10-4C09-A775-81FAC399C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902942"/>
              </p:ext>
            </p:extLst>
          </p:nvPr>
        </p:nvGraphicFramePr>
        <p:xfrm>
          <a:off x="1143000" y="2057400"/>
          <a:ext cx="9869487" cy="37084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289829">
                  <a:extLst>
                    <a:ext uri="{9D8B030D-6E8A-4147-A177-3AD203B41FA5}">
                      <a16:colId xmlns:a16="http://schemas.microsoft.com/office/drawing/2014/main" val="831216028"/>
                    </a:ext>
                  </a:extLst>
                </a:gridCol>
                <a:gridCol w="3289829">
                  <a:extLst>
                    <a:ext uri="{9D8B030D-6E8A-4147-A177-3AD203B41FA5}">
                      <a16:colId xmlns:a16="http://schemas.microsoft.com/office/drawing/2014/main" val="193727390"/>
                    </a:ext>
                  </a:extLst>
                </a:gridCol>
                <a:gridCol w="3289829">
                  <a:extLst>
                    <a:ext uri="{9D8B030D-6E8A-4147-A177-3AD203B41FA5}">
                      <a16:colId xmlns:a16="http://schemas.microsoft.com/office/drawing/2014/main" val="42562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23703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시업식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입학식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2020.3.5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급식 없음</a:t>
                      </a:r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207501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자율 휴업일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2020.4.30~2020.5.1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근로자의 날 연계</a:t>
                      </a:r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146635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여름방학식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2020.7.25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10427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여름방학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2020.7.26~2020.8.23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307535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개학식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2020.8.24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367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겨울방학식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2020.12.28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422413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겨울방학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2020.12.29~2021.1.27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29710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종업식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졸업식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2021.2.15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급식 없음</a:t>
                      </a:r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83110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학년말 방학</a:t>
                      </a:r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2021.2.16~2021.2.28</a:t>
                      </a:r>
                      <a:endParaRPr lang="ko-KR" altLang="en-US" dirty="0"/>
                    </a:p>
                  </a:txBody>
                  <a:tcPr marL="88853" marR="8885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8853" marR="88853"/>
                </a:tc>
                <a:extLst>
                  <a:ext uri="{0D108BD9-81ED-4DB2-BD59-A6C34878D82A}">
                    <a16:rowId xmlns:a16="http://schemas.microsoft.com/office/drawing/2014/main" val="142401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재학생 현황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내용 개체 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교육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0C07D1B-7A24-4591-BBB4-DDA6D2A5B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47777"/>
              </p:ext>
            </p:extLst>
          </p:nvPr>
        </p:nvGraphicFramePr>
        <p:xfrm>
          <a:off x="1269876" y="1916832"/>
          <a:ext cx="10004549" cy="42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9EC3-99B7-4D4E-833B-01BD296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특색 교육활동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B35F7-9859-42A3-871E-C1B600B7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놀이시간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동안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인증제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악기 지도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리듬악기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리코더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오카리나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진로 교육의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 별 선정된 진로 교육 장으로 견학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88686-39CC-4988-B8DC-61FAB496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 학교 참여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4C484-5A78-4A1E-A9C6-5280A6C71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학부모회 조직도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1FC44DE-6B02-4EAC-82DB-4F13EE5F9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91361"/>
              </p:ext>
            </p:extLst>
          </p:nvPr>
        </p:nvGraphicFramePr>
        <p:xfrm>
          <a:off x="1143000" y="2057400"/>
          <a:ext cx="9869488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학부모회 단체별 활동 내용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DE62E41-7AC3-4663-90A6-DF85D925E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44112"/>
              </p:ext>
            </p:extLst>
          </p:nvPr>
        </p:nvGraphicFramePr>
        <p:xfrm>
          <a:off x="1450973" y="2016125"/>
          <a:ext cx="8315846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267175">
                  <a:extLst>
                    <a:ext uri="{9D8B030D-6E8A-4147-A177-3AD203B41FA5}">
                      <a16:colId xmlns:a16="http://schemas.microsoft.com/office/drawing/2014/main" val="86579607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296069226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39385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단체명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 내용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216768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학년별 학부모회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 지킴이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하교 안전지도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34546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급식 모니터링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1262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녹색 학부모회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등교길 교통 지도 및 안내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592106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도서관 명예교사회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학부모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독서 동아리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806047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도서관 봉사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27722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159</TotalTime>
  <Words>222</Words>
  <Application>Microsoft Office PowerPoint</Application>
  <PresentationFormat>사용자 지정</PresentationFormat>
  <Paragraphs>73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나눔스퀘어라운드 ExtraBold</vt:lpstr>
      <vt:lpstr>맑은 고딕</vt:lpstr>
      <vt:lpstr>Corbel</vt:lpstr>
      <vt:lpstr>기본</vt:lpstr>
      <vt:lpstr>학부모 총회</vt:lpstr>
      <vt:lpstr>학교 교육 활동</vt:lpstr>
      <vt:lpstr>학사 일정</vt:lpstr>
      <vt:lpstr>재학생 현황</vt:lpstr>
      <vt:lpstr>교육 비전</vt:lpstr>
      <vt:lpstr>특색 교육활동</vt:lpstr>
      <vt:lpstr>학부모 학교 참여</vt:lpstr>
      <vt:lpstr>학부모회 조직도</vt:lpstr>
      <vt:lpstr>학부모회 단체별 활동 내용</vt:lpstr>
      <vt:lpstr>학부모님 협조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학부모 총회</dc:title>
  <dc:creator>yuhyun su</dc:creator>
  <cp:lastModifiedBy>pc</cp:lastModifiedBy>
  <cp:revision>26</cp:revision>
  <dcterms:created xsi:type="dcterms:W3CDTF">2018-05-08T13:02:18Z</dcterms:created>
  <dcterms:modified xsi:type="dcterms:W3CDTF">2019-09-10T20:48:41Z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