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96" y="-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1FC7-83E1-40C8-8BF5-F0876705C4EB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D023-12B5-4647-868C-C2341F343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80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1FC7-83E1-40C8-8BF5-F0876705C4EB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D023-12B5-4647-868C-C2341F343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68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1FC7-83E1-40C8-8BF5-F0876705C4EB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D023-12B5-4647-868C-C2341F343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21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1FC7-83E1-40C8-8BF5-F0876705C4EB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D023-12B5-4647-868C-C2341F343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8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1FC7-83E1-40C8-8BF5-F0876705C4EB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D023-12B5-4647-868C-C2341F343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51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1FC7-83E1-40C8-8BF5-F0876705C4EB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D023-12B5-4647-868C-C2341F343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35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1FC7-83E1-40C8-8BF5-F0876705C4EB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D023-12B5-4647-868C-C2341F343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21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1FC7-83E1-40C8-8BF5-F0876705C4EB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D023-12B5-4647-868C-C2341F343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7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1FC7-83E1-40C8-8BF5-F0876705C4EB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D023-12B5-4647-868C-C2341F343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26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1FC7-83E1-40C8-8BF5-F0876705C4EB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D023-12B5-4647-868C-C2341F343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9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1FC7-83E1-40C8-8BF5-F0876705C4EB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D023-12B5-4647-868C-C2341F343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37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31FC7-83E1-40C8-8BF5-F0876705C4EB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7D023-12B5-4647-868C-C2341F343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33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27279" y="1122363"/>
            <a:ext cx="10625070" cy="2387600"/>
          </a:xfrm>
        </p:spPr>
        <p:txBody>
          <a:bodyPr/>
          <a:lstStyle/>
          <a:p>
            <a:r>
              <a:rPr lang="en-US" altLang="ko-KR" dirty="0" smtClean="0"/>
              <a:t>Swift-Classes and Structures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06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Classes Are Reference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5000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Pointers</a:t>
            </a:r>
          </a:p>
          <a:p>
            <a:pPr lvl="1"/>
            <a:r>
              <a:rPr lang="en-US" altLang="ko-KR" dirty="0" smtClean="0"/>
              <a:t>C</a:t>
            </a:r>
            <a:r>
              <a:rPr lang="ko-KR" altLang="en-US" dirty="0" smtClean="0"/>
              <a:t>언어의 포인터와 유사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But, </a:t>
            </a:r>
            <a:r>
              <a:rPr lang="ko-KR" altLang="en-US" dirty="0" smtClean="0"/>
              <a:t>메모리에 대한 직접적인 포인터는 아님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*</a:t>
            </a:r>
            <a:r>
              <a:rPr lang="ko-KR" altLang="en-US" dirty="0" smtClean="0"/>
              <a:t>도 사용하지 않음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93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635" y="365125"/>
            <a:ext cx="11495315" cy="1325563"/>
          </a:xfrm>
        </p:spPr>
        <p:txBody>
          <a:bodyPr/>
          <a:lstStyle/>
          <a:p>
            <a:r>
              <a:rPr lang="en-US" altLang="ko-KR" dirty="0" smtClean="0"/>
              <a:t>Choosing Between Classes and Structures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Structures</a:t>
            </a:r>
          </a:p>
          <a:p>
            <a:pPr lvl="1"/>
            <a:r>
              <a:rPr lang="ko-KR" altLang="en-US" dirty="0" smtClean="0"/>
              <a:t>값에 의한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상대적으로 단순한 데이터 값을 </a:t>
            </a:r>
            <a:r>
              <a:rPr lang="en-US" altLang="ko-KR" dirty="0" smtClean="0"/>
              <a:t>encapsulate </a:t>
            </a:r>
            <a:r>
              <a:rPr lang="ko-KR" altLang="en-US" dirty="0" smtClean="0"/>
              <a:t>할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상속을 받거나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상속을 해주기 원하지 않은 경우</a:t>
            </a:r>
            <a:endParaRPr lang="en-US" altLang="ko-KR" dirty="0" smtClean="0"/>
          </a:p>
          <a:p>
            <a:r>
              <a:rPr lang="en-US" altLang="ko-KR" dirty="0" smtClean="0"/>
              <a:t>Classes</a:t>
            </a:r>
          </a:p>
          <a:p>
            <a:pPr lvl="1"/>
            <a:r>
              <a:rPr lang="ko-KR" altLang="en-US" dirty="0" smtClean="0"/>
              <a:t>참조에 의한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 외의 경우에는 대부분 클래스로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55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Classes and Structures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Comparing Classes and Structures</a:t>
            </a:r>
          </a:p>
          <a:p>
            <a:pPr lvl="1"/>
            <a:r>
              <a:rPr lang="ko-KR" altLang="en-US" dirty="0" smtClean="0"/>
              <a:t>공통점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값</a:t>
            </a:r>
            <a:r>
              <a:rPr lang="en-US" altLang="ko-KR" dirty="0" smtClean="0"/>
              <a:t>(value)</a:t>
            </a:r>
            <a:r>
              <a:rPr lang="ko-KR" altLang="en-US" dirty="0" smtClean="0"/>
              <a:t>을 저장할 </a:t>
            </a:r>
            <a:r>
              <a:rPr lang="ko-KR" altLang="en-US" dirty="0" err="1" smtClean="0"/>
              <a:t>프라퍼티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기능성</a:t>
            </a:r>
            <a:r>
              <a:rPr lang="en-US" altLang="ko-KR" dirty="0" smtClean="0"/>
              <a:t>(functionality)</a:t>
            </a:r>
            <a:r>
              <a:rPr lang="ko-KR" altLang="en-US" dirty="0" smtClean="0"/>
              <a:t>을 제공할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Subscript </a:t>
            </a:r>
            <a:r>
              <a:rPr lang="ko-KR" altLang="en-US" dirty="0" smtClean="0"/>
              <a:t>정의</a:t>
            </a:r>
            <a:endParaRPr lang="en-US" altLang="ko-KR" dirty="0"/>
          </a:p>
          <a:p>
            <a:pPr lvl="2"/>
            <a:r>
              <a:rPr lang="ko-KR" altLang="en-US" dirty="0" smtClean="0"/>
              <a:t>초기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상태를 설정하기 위해 초기자</a:t>
            </a:r>
            <a:r>
              <a:rPr lang="en-US" altLang="ko-KR" dirty="0" smtClean="0"/>
              <a:t>(initializer)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 기능성을 확대하기 위해 확장될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어떤 종류의 표준 기능을 제공하기 위한 프로토콜의 준수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58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Classes and Structures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Comparing Classes and Structures</a:t>
            </a:r>
          </a:p>
          <a:p>
            <a:pPr lvl="1"/>
            <a:r>
              <a:rPr lang="ko-KR" altLang="en-US" dirty="0" smtClean="0"/>
              <a:t>차이점 </a:t>
            </a:r>
            <a:r>
              <a:rPr lang="en-US" altLang="ko-KR" dirty="0" smtClean="0"/>
              <a:t>(Classes</a:t>
            </a:r>
            <a:r>
              <a:rPr lang="ko-KR" altLang="en-US" dirty="0" smtClean="0"/>
              <a:t>의 추가 기능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Inheritance</a:t>
            </a:r>
          </a:p>
          <a:p>
            <a:pPr lvl="2"/>
            <a:r>
              <a:rPr lang="en-US" altLang="ko-KR" dirty="0" smtClean="0"/>
              <a:t>Type casting</a:t>
            </a:r>
          </a:p>
          <a:p>
            <a:pPr lvl="2"/>
            <a:r>
              <a:rPr lang="en-US" altLang="ko-KR" dirty="0" err="1" smtClean="0"/>
              <a:t>Deinitializers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Reference counting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672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Definition Syntax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34" y="1690688"/>
            <a:ext cx="5327213" cy="27464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447" y="1523263"/>
            <a:ext cx="5249080" cy="47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6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and </a:t>
            </a:r>
            <a:r>
              <a:rPr lang="en-US" altLang="ko-KR" smtClean="0"/>
              <a:t>Structure Instances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Instance </a:t>
            </a:r>
            <a:r>
              <a:rPr lang="ko-KR" altLang="en-US" dirty="0" smtClean="0"/>
              <a:t>생성 방법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110" y="2285635"/>
            <a:ext cx="4909701" cy="1181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95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Accessing Properties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Dot </a:t>
            </a:r>
            <a:r>
              <a:rPr lang="ko-KR" altLang="en-US" dirty="0" smtClean="0"/>
              <a:t>연산자를 이용하여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접근 가능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415" y="2580285"/>
            <a:ext cx="7854822" cy="920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040" y="4852729"/>
            <a:ext cx="9403468" cy="146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540" y="3708377"/>
            <a:ext cx="9110481" cy="99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26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6255" y="365125"/>
            <a:ext cx="11780322" cy="1325563"/>
          </a:xfrm>
        </p:spPr>
        <p:txBody>
          <a:bodyPr/>
          <a:lstStyle/>
          <a:p>
            <a:r>
              <a:rPr lang="en-US" altLang="ko-KR" dirty="0" smtClean="0"/>
              <a:t>Structures and Enumerations Are Value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Value type: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(value)</a:t>
            </a:r>
            <a:r>
              <a:rPr lang="ko-KR" altLang="en-US" dirty="0" smtClean="0"/>
              <a:t>이 변수</a:t>
            </a:r>
            <a:r>
              <a:rPr lang="en-US" altLang="ko-KR" dirty="0" smtClean="0"/>
              <a:t>,</a:t>
            </a:r>
            <a:r>
              <a:rPr lang="ko-KR" altLang="en-US" dirty="0" smtClean="0"/>
              <a:t>상수</a:t>
            </a:r>
            <a:r>
              <a:rPr lang="en-US" altLang="ko-KR" dirty="0" smtClean="0"/>
              <a:t>,</a:t>
            </a:r>
            <a:r>
              <a:rPr lang="ko-KR" altLang="en-US" dirty="0" smtClean="0"/>
              <a:t>함수에 전달될 때 복사됨</a:t>
            </a:r>
            <a:endParaRPr lang="en-US" altLang="ko-KR" dirty="0" smtClean="0"/>
          </a:p>
          <a:p>
            <a:r>
              <a:rPr lang="en-US" altLang="ko-KR" dirty="0" smtClean="0"/>
              <a:t>Reference type: </a:t>
            </a:r>
            <a:r>
              <a:rPr lang="ko-KR" altLang="en-US" dirty="0" smtClean="0"/>
              <a:t>복사되지 않음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instance</a:t>
            </a:r>
            <a:r>
              <a:rPr lang="ko-KR" altLang="en-US" dirty="0" smtClean="0"/>
              <a:t>에 대한 참조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hd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cinema</a:t>
            </a:r>
            <a:r>
              <a:rPr lang="ko-KR" altLang="en-US" dirty="0" smtClean="0"/>
              <a:t>는 전혀 다른 </a:t>
            </a:r>
            <a:r>
              <a:rPr lang="en-US" altLang="ko-KR" dirty="0" smtClean="0"/>
              <a:t>instance </a:t>
            </a:r>
            <a:r>
              <a:rPr lang="ko-KR" altLang="en-US" dirty="0" smtClean="0"/>
              <a:t>임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911" y="2974396"/>
            <a:ext cx="6071790" cy="1098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94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Classes Are Reference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5000"/>
            <a:ext cx="10515600" cy="4351338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94" y="1641525"/>
            <a:ext cx="4177872" cy="226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25" y="4162002"/>
            <a:ext cx="4242291" cy="980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75" y="5285392"/>
            <a:ext cx="10083955" cy="1115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5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Classes Are Reference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5000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Identity Operators</a:t>
            </a:r>
          </a:p>
          <a:p>
            <a:pPr lvl="1"/>
            <a:r>
              <a:rPr lang="en-US" altLang="ko-KR" dirty="0" smtClean="0"/>
              <a:t>Identical to (===)   /* Equal to (==)</a:t>
            </a:r>
            <a:r>
              <a:rPr lang="ko-KR" altLang="en-US" dirty="0" smtClean="0"/>
              <a:t>와 다름 </a:t>
            </a:r>
            <a:r>
              <a:rPr lang="en-US" altLang="ko-KR" dirty="0" smtClean="0"/>
              <a:t>*/</a:t>
            </a:r>
          </a:p>
          <a:p>
            <a:pPr lvl="1"/>
            <a:r>
              <a:rPr lang="en-US" altLang="ko-KR" dirty="0" smtClean="0"/>
              <a:t>Not</a:t>
            </a:r>
            <a:r>
              <a:rPr lang="ko-KR" altLang="en-US" dirty="0" smtClean="0"/>
              <a:t> </a:t>
            </a:r>
            <a:r>
              <a:rPr lang="en-US" altLang="ko-KR" dirty="0" smtClean="0"/>
              <a:t>identical to (!==)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003" y="2980829"/>
            <a:ext cx="10376619" cy="199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09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209</Words>
  <Application>Microsoft Office PowerPoint</Application>
  <PresentationFormat>사용자 지정</PresentationFormat>
  <Paragraphs>47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Swift-Classes and Structures</vt:lpstr>
      <vt:lpstr>Classes and Structures</vt:lpstr>
      <vt:lpstr>Classes and Structures</vt:lpstr>
      <vt:lpstr>Definition Syntax</vt:lpstr>
      <vt:lpstr>Class and Structure Instances</vt:lpstr>
      <vt:lpstr>Accessing Properties</vt:lpstr>
      <vt:lpstr>Structures and Enumerations Are Value Types</vt:lpstr>
      <vt:lpstr>Classes Are Reference Types</vt:lpstr>
      <vt:lpstr>Classes Are Reference Types</vt:lpstr>
      <vt:lpstr>Classes Are Reference Types</vt:lpstr>
      <vt:lpstr>Choosing Between Classes and Structures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iOS-Closures</dc:title>
  <dc:creator>hs</dc:creator>
  <cp:lastModifiedBy>admin</cp:lastModifiedBy>
  <cp:revision>16</cp:revision>
  <dcterms:created xsi:type="dcterms:W3CDTF">2017-04-03T13:53:21Z</dcterms:created>
  <dcterms:modified xsi:type="dcterms:W3CDTF">2017-04-04T08:39:27Z</dcterms:modified>
</cp:coreProperties>
</file>