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Swift-Properties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1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Computed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Center</a:t>
            </a:r>
            <a:r>
              <a:rPr lang="ko-KR" altLang="en-US" dirty="0"/>
              <a:t>의 이동 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464" y="1700808"/>
            <a:ext cx="47529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2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Shorthand Setter Declaration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US" altLang="ko-KR" dirty="0"/>
              <a:t>Default name : </a:t>
            </a:r>
            <a:r>
              <a:rPr lang="en-US" altLang="ko-KR" dirty="0" err="1"/>
              <a:t>newValue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56792"/>
            <a:ext cx="5738614" cy="500805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771800" y="4509120"/>
            <a:ext cx="108012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74106" y="4729838"/>
            <a:ext cx="1224136" cy="8949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7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Readonly</a:t>
            </a:r>
            <a:r>
              <a:rPr lang="en-US" altLang="ko-KR" dirty="0"/>
              <a:t> Computed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US" altLang="ko-KR" dirty="0"/>
              <a:t>Getter</a:t>
            </a:r>
            <a:r>
              <a:rPr lang="ko-KR" altLang="en-US" dirty="0"/>
              <a:t>만 존재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7917663" cy="35283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15616" y="2852936"/>
            <a:ext cx="4104456" cy="1080120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5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 Observers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프라퍼티의</a:t>
            </a:r>
            <a:r>
              <a:rPr lang="en-US" altLang="ko-KR" dirty="0"/>
              <a:t> </a:t>
            </a:r>
            <a:r>
              <a:rPr lang="ko-KR" altLang="en-US" dirty="0"/>
              <a:t>값을 관찰</a:t>
            </a:r>
            <a:r>
              <a:rPr lang="en-US" altLang="ko-KR" dirty="0"/>
              <a:t>, </a:t>
            </a:r>
            <a:r>
              <a:rPr lang="ko-KR" altLang="en-US" dirty="0"/>
              <a:t>변경 시 호출</a:t>
            </a:r>
            <a:endParaRPr lang="en-US" altLang="ko-KR" dirty="0"/>
          </a:p>
          <a:p>
            <a:r>
              <a:rPr lang="en-US" altLang="ko-KR" dirty="0"/>
              <a:t>Options</a:t>
            </a:r>
          </a:p>
          <a:p>
            <a:pPr lvl="1"/>
            <a:r>
              <a:rPr lang="en-US" altLang="ko-KR" dirty="0" err="1"/>
              <a:t>willSet</a:t>
            </a:r>
            <a:endParaRPr lang="en-US" altLang="ko-KR" dirty="0"/>
          </a:p>
          <a:p>
            <a:pPr lvl="1"/>
            <a:r>
              <a:rPr lang="en-US" altLang="ko-KR" dirty="0" err="1"/>
              <a:t>didSet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81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1943"/>
            <a:ext cx="6552729" cy="68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1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 and Local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Global variable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클로져</a:t>
            </a:r>
            <a:r>
              <a:rPr lang="ko-KR" altLang="en-US" dirty="0" smtClean="0"/>
              <a:t> 등 밖에서 정의된 변수</a:t>
            </a:r>
            <a:endParaRPr lang="en-US" altLang="ko-KR" dirty="0" smtClean="0"/>
          </a:p>
          <a:p>
            <a:r>
              <a:rPr lang="en-US" altLang="ko-KR" dirty="0" smtClean="0"/>
              <a:t>Local variable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클로져</a:t>
            </a:r>
            <a:r>
              <a:rPr lang="ko-KR" altLang="en-US" dirty="0" smtClean="0"/>
              <a:t> 등 안에서 정의된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28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</a:t>
            </a:r>
            <a:r>
              <a:rPr lang="en-US" altLang="ko-KR" dirty="0" smtClean="0"/>
              <a:t>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타입 자체에 해당하는 </a:t>
            </a:r>
            <a:r>
              <a:rPr lang="ko-KR" altLang="en-US" dirty="0" err="1" smtClean="0"/>
              <a:t>프라퍼티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&lt;-&gt; instance properties</a:t>
            </a:r>
          </a:p>
          <a:p>
            <a:r>
              <a:rPr lang="ko-KR" altLang="en-US" dirty="0" smtClean="0"/>
              <a:t>특정 타입의 모든 </a:t>
            </a:r>
            <a:r>
              <a:rPr lang="ko-KR" altLang="en-US" dirty="0" err="1" smtClean="0"/>
              <a:t>인스턴스에게</a:t>
            </a:r>
            <a:r>
              <a:rPr lang="ko-KR" altLang="en-US" dirty="0" smtClean="0"/>
              <a:t> 공통적인 값을 정의할 때 유용</a:t>
            </a:r>
            <a:endParaRPr lang="en-US" altLang="ko-KR" dirty="0" smtClean="0"/>
          </a:p>
          <a:p>
            <a:r>
              <a:rPr lang="ko-KR" altLang="en-US" dirty="0" smtClean="0"/>
              <a:t>문법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타입의 </a:t>
            </a:r>
            <a:r>
              <a:rPr lang="ko-KR" altLang="en-US" dirty="0" err="1" smtClean="0"/>
              <a:t>정의문에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Computed type properties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위해서는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92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Type </a:t>
            </a:r>
            <a:r>
              <a:rPr lang="en-US" altLang="ko-KR" dirty="0" smtClean="0"/>
              <a:t>Properties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836710"/>
            <a:ext cx="47815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2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Querying and Setting Type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연산자 사용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420888"/>
            <a:ext cx="5869711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15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</a:p>
          <a:p>
            <a:pPr lvl="1"/>
            <a:r>
              <a:rPr lang="en-US" altLang="ko-KR" dirty="0"/>
              <a:t>Class, structure, enumeration</a:t>
            </a:r>
            <a:r>
              <a:rPr lang="ko-KR" altLang="en-US" dirty="0"/>
              <a:t>과 연관된 값</a:t>
            </a:r>
            <a:endParaRPr lang="en-US" altLang="ko-KR" dirty="0"/>
          </a:p>
          <a:p>
            <a:pPr lvl="1"/>
            <a:r>
              <a:rPr lang="en-US" altLang="ko-KR" dirty="0"/>
              <a:t>Stored properties</a:t>
            </a:r>
          </a:p>
          <a:p>
            <a:pPr lvl="2"/>
            <a:r>
              <a:rPr lang="en-US" altLang="ko-KR" dirty="0"/>
              <a:t>Constant and variable values</a:t>
            </a:r>
          </a:p>
          <a:p>
            <a:pPr lvl="2"/>
            <a:r>
              <a:rPr lang="en-US" altLang="ko-KR" dirty="0"/>
              <a:t>Provided only by classes and structures</a:t>
            </a:r>
          </a:p>
          <a:p>
            <a:pPr lvl="1"/>
            <a:r>
              <a:rPr lang="en-US" altLang="ko-KR" dirty="0"/>
              <a:t>Computed properties</a:t>
            </a:r>
          </a:p>
          <a:p>
            <a:pPr lvl="2"/>
            <a:r>
              <a:rPr lang="en-US" altLang="ko-KR" dirty="0"/>
              <a:t>Calculate (rather than store) a value</a:t>
            </a:r>
          </a:p>
          <a:p>
            <a:pPr lvl="2"/>
            <a:r>
              <a:rPr lang="en-US" altLang="ko-KR" dirty="0"/>
              <a:t>Provided by classes, structures, enumerations</a:t>
            </a:r>
          </a:p>
          <a:p>
            <a:pPr lvl="1"/>
            <a:r>
              <a:rPr lang="en-US" altLang="ko-KR" dirty="0"/>
              <a:t>Instance properties vs type 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43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Stored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Constant or variable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9786"/>
            <a:ext cx="8206778" cy="319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13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ko-KR" dirty="0"/>
              <a:t>Stored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Stored</a:t>
            </a:r>
            <a:r>
              <a:rPr lang="ko-KR" altLang="en-US" dirty="0"/>
              <a:t> </a:t>
            </a:r>
            <a:r>
              <a:rPr lang="en-US" altLang="ko-KR" dirty="0"/>
              <a:t>Properties of Constant Structure Instances</a:t>
            </a:r>
          </a:p>
          <a:p>
            <a:pPr lvl="1"/>
            <a:r>
              <a:rPr lang="ko-KR" altLang="en-US" dirty="0"/>
              <a:t>상수에 할당하면</a:t>
            </a:r>
            <a:r>
              <a:rPr lang="en-US" altLang="ko-KR" dirty="0"/>
              <a:t>, </a:t>
            </a:r>
            <a:r>
              <a:rPr lang="ko-KR" altLang="en-US" dirty="0"/>
              <a:t>변수라도 수정 불가능</a:t>
            </a:r>
            <a:endParaRPr lang="en-US" altLang="ko-KR" dirty="0"/>
          </a:p>
          <a:p>
            <a:pPr lvl="1"/>
            <a:r>
              <a:rPr lang="en-US" altLang="ko-KR" dirty="0"/>
              <a:t>Remind: Structure </a:t>
            </a:r>
            <a:r>
              <a:rPr lang="en-US" altLang="ko-KR" dirty="0" smtClean="0"/>
              <a:t>== </a:t>
            </a:r>
            <a:r>
              <a:rPr lang="en-US" altLang="ko-KR" dirty="0"/>
              <a:t>value type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71" y="3717032"/>
            <a:ext cx="8293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3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ko-KR" dirty="0"/>
              <a:t>Stored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Lazy Stored</a:t>
            </a:r>
            <a:r>
              <a:rPr lang="ko-KR" altLang="en-US" dirty="0"/>
              <a:t> </a:t>
            </a:r>
            <a:r>
              <a:rPr lang="en-US" altLang="ko-KR" dirty="0"/>
              <a:t>Properties</a:t>
            </a:r>
          </a:p>
          <a:p>
            <a:pPr lvl="1"/>
            <a:r>
              <a:rPr lang="en-US" altLang="ko-KR" dirty="0" smtClean="0"/>
              <a:t>Lazy </a:t>
            </a:r>
            <a:r>
              <a:rPr lang="ko-KR" altLang="en-US" dirty="0" smtClean="0"/>
              <a:t>키워드 사용</a:t>
            </a:r>
            <a:endParaRPr lang="en-US" altLang="ko-KR" dirty="0"/>
          </a:p>
          <a:p>
            <a:pPr lvl="1"/>
            <a:r>
              <a:rPr lang="ko-KR" altLang="en-US" dirty="0" smtClean="0"/>
              <a:t>최초 </a:t>
            </a:r>
            <a:r>
              <a:rPr lang="ko-KR" altLang="en-US" dirty="0"/>
              <a:t>사용될 시점에 초기값이 계산됨</a:t>
            </a:r>
            <a:endParaRPr lang="en-US" altLang="ko-KR" dirty="0"/>
          </a:p>
          <a:p>
            <a:pPr lvl="1"/>
            <a:r>
              <a:rPr lang="en-US" altLang="ko-KR" dirty="0" err="1"/>
              <a:t>Var</a:t>
            </a:r>
            <a:r>
              <a:rPr lang="ko-KR" altLang="en-US" dirty="0"/>
              <a:t>만 사용 가능</a:t>
            </a:r>
            <a:endParaRPr lang="en-US" altLang="ko-KR" dirty="0"/>
          </a:p>
          <a:p>
            <a:pPr lvl="1"/>
            <a:r>
              <a:rPr lang="ko-KR" altLang="en-US" dirty="0"/>
              <a:t>초기값이 외부의 요인에 의해 결정될 때 유용</a:t>
            </a:r>
          </a:p>
        </p:txBody>
      </p:sp>
    </p:spTree>
    <p:extLst>
      <p:ext uri="{BB962C8B-B14F-4D97-AF65-F5344CB8AC3E}">
        <p14:creationId xmlns:p14="http://schemas.microsoft.com/office/powerpoint/2010/main" val="126787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0"/>
            <a:ext cx="6929367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0" y="5571484"/>
            <a:ext cx="6334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683568" y="5301208"/>
            <a:ext cx="640871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74690" y="6237312"/>
            <a:ext cx="6408712" cy="0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3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Computed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를 저장하지 않음</a:t>
            </a:r>
            <a:endParaRPr lang="en-US" altLang="ko-KR" dirty="0"/>
          </a:p>
          <a:p>
            <a:r>
              <a:rPr lang="en-US" altLang="ko-KR" dirty="0"/>
              <a:t>Getter, optional setter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77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" y="32546"/>
            <a:ext cx="5847909" cy="67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1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" y="32547"/>
            <a:ext cx="3105525" cy="35627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" y="3789040"/>
            <a:ext cx="896448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2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208</Words>
  <Application>Microsoft Office PowerPoint</Application>
  <PresentationFormat>화면 슬라이드 쇼(4:3)</PresentationFormat>
  <Paragraphs>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Swift-Properties</vt:lpstr>
      <vt:lpstr>Properties</vt:lpstr>
      <vt:lpstr>Stored Properties</vt:lpstr>
      <vt:lpstr>Stored Properties</vt:lpstr>
      <vt:lpstr>Stored Properties</vt:lpstr>
      <vt:lpstr>PowerPoint 프레젠테이션</vt:lpstr>
      <vt:lpstr>Computed Properties</vt:lpstr>
      <vt:lpstr>PowerPoint 프레젠테이션</vt:lpstr>
      <vt:lpstr>PowerPoint 프레젠테이션</vt:lpstr>
      <vt:lpstr>Computed Properties</vt:lpstr>
      <vt:lpstr>Shorthand Setter Declaration</vt:lpstr>
      <vt:lpstr>Readonly Computed Properties</vt:lpstr>
      <vt:lpstr>Property Observers</vt:lpstr>
      <vt:lpstr>PowerPoint 프레젠테이션</vt:lpstr>
      <vt:lpstr>Global and Local Variables</vt:lpstr>
      <vt:lpstr>Type Properties</vt:lpstr>
      <vt:lpstr>Type Properties</vt:lpstr>
      <vt:lpstr>Querying and Setting Type Properties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Swift-Properties</dc:title>
  <dc:creator>Microsoft Corporation</dc:creator>
  <cp:lastModifiedBy>Windows 사용자</cp:lastModifiedBy>
  <cp:revision>23</cp:revision>
  <dcterms:created xsi:type="dcterms:W3CDTF">2006-10-05T04:04:58Z</dcterms:created>
  <dcterms:modified xsi:type="dcterms:W3CDTF">2017-11-07T01:14:26Z</dcterms:modified>
</cp:coreProperties>
</file>