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Nanum Brush Script" panose="03060600000000000000" pitchFamily="66" charset="-127"/>
      <p:regular r:id="rId1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793"/>
  </p:normalViewPr>
  <p:slideViewPr>
    <p:cSldViewPr snapToGrid="0" snapToObjects="1">
      <p:cViewPr varScale="1">
        <p:scale>
          <a:sx n="147" d="100"/>
          <a:sy n="147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519010" y="3105834"/>
            <a:ext cx="515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요구사항분석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AB441A-3449-BEC9-019C-D0398A4E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00"/>
            <a:ext cx="2471531" cy="50832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8841E06-355B-A21C-53AC-A4F52777801C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1-5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84635E1-A222-C77D-C36F-6446DE4F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96" y="3789507"/>
            <a:ext cx="6480000" cy="10537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161D7A-AF6A-9207-A117-E94607CC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663" y="4067137"/>
            <a:ext cx="2473200" cy="498525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F059A67-C24F-0114-6779-B040B8BDDAA3}"/>
              </a:ext>
            </a:extLst>
          </p:cNvPr>
          <p:cNvSpPr/>
          <p:nvPr/>
        </p:nvSpPr>
        <p:spPr>
          <a:xfrm>
            <a:off x="2909769" y="4030583"/>
            <a:ext cx="2216989" cy="571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9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44B8E4-B83F-6110-8960-B0B81A17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42908"/>
              </p:ext>
            </p:extLst>
          </p:nvPr>
        </p:nvGraphicFramePr>
        <p:xfrm>
          <a:off x="1544129" y="1728956"/>
          <a:ext cx="8128000" cy="13279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6459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134293"/>
                    </a:ext>
                  </a:extLst>
                </a:gridCol>
              </a:tblGrid>
              <a:tr h="442663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하드웨어</a:t>
                      </a:r>
                      <a:r>
                        <a:rPr lang="ko-KR" altLang="en-US" dirty="0"/>
                        <a:t> 인터페이스 요구사항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27307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외부시스템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iOS </a:t>
                      </a:r>
                      <a:r>
                        <a:rPr lang="ko-KR" altLang="en-US" dirty="0"/>
                        <a:t>스마트폰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47506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형식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텍스트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이미지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그래프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819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E16A96-5C11-8456-8F5D-1EFE8D7E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45832"/>
              </p:ext>
            </p:extLst>
          </p:nvPr>
        </p:nvGraphicFramePr>
        <p:xfrm>
          <a:off x="1544129" y="3429000"/>
          <a:ext cx="8128000" cy="26559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2111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7577283"/>
                    </a:ext>
                  </a:extLst>
                </a:gridCol>
              </a:tblGrid>
              <a:tr h="44266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소프트웨어 인터페이스 요구사항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25028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Xcode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89871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인터페이스</a:t>
                      </a:r>
                      <a:r>
                        <a:rPr lang="ko-KR" altLang="en-US" dirty="0"/>
                        <a:t> 목적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다이어리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투두</a:t>
                      </a:r>
                      <a:r>
                        <a:rPr lang="ko-KR" altLang="en-US" dirty="0"/>
                        <a:t> 작성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8614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형식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텍스트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이미지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그래프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13693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운영체제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iOS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53229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Realm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32470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인터페이스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3AD6339-A6CB-7548-84BA-066B35510A56}"/>
              </a:ext>
            </a:extLst>
          </p:cNvPr>
          <p:cNvSpPr/>
          <p:nvPr/>
        </p:nvSpPr>
        <p:spPr>
          <a:xfrm>
            <a:off x="4626590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다이어리를 추가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수정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삭제 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다이어리 정보는 사진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내용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해시태그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날짜를 포함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사진은 갤러리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카메라를 통해서 등록할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같은 날짜에 두 개의 다이어리를 작성할 수 없다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해시태그를 통해 검색할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검색 결과에서 해당 다이어리를 누르면 다이어리로 이동한다</a:t>
            </a:r>
            <a:r>
              <a:rPr kumimoji="1" lang="en-US" altLang="ko-KR" sz="1200"/>
              <a:t>.</a:t>
            </a:r>
            <a:endParaRPr kumimoji="1" lang="en-US" altLang="ko-KR" sz="12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캘린더에서 작성된 다이어리가 있다면 해당 날짜에 점을 통해 다이어리 작성 여부를 알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 해당 날짜를 누르면 작성된 다이어리 정보를 화면에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이동 버튼으로 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다이어리를 보여준다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ACEC9B-A0C2-524E-B4BA-9AB59FEB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220"/>
            <a:ext cx="2463800" cy="50800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8E7DA17-2A38-5242-B2D6-BCAA7629F6CF}"/>
              </a:ext>
            </a:extLst>
          </p:cNvPr>
          <p:cNvSpPr/>
          <p:nvPr/>
        </p:nvSpPr>
        <p:spPr>
          <a:xfrm>
            <a:off x="2507846" y="5432856"/>
            <a:ext cx="707366" cy="17252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CA2D6E0-EA4F-3A06-F295-8E1FAEF1CAE5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Diary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6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749719-FB3F-C643-BE9B-94F59C0FAB6B}"/>
              </a:ext>
            </a:extLst>
          </p:cNvPr>
          <p:cNvSpPr/>
          <p:nvPr/>
        </p:nvSpPr>
        <p:spPr>
          <a:xfrm>
            <a:off x="4629629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투두를</a:t>
            </a:r>
            <a:r>
              <a:rPr kumimoji="1" lang="ko-KR" altLang="en-US" sz="1200" dirty="0"/>
              <a:t> 추가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수정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삭제 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정보는 제목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메모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시작날짜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종료날짜를 포함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종료날짜까지는 </a:t>
            </a:r>
            <a:r>
              <a:rPr kumimoji="1" lang="ko-KR" altLang="en-US" sz="1200" dirty="0" err="1"/>
              <a:t>투두에</a:t>
            </a:r>
            <a:r>
              <a:rPr kumimoji="1" lang="ko-KR" altLang="en-US" sz="1200" dirty="0"/>
              <a:t> 계속해서 유지한다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버튼이 체크되면 글씨를 흐리게 바꿔준다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체크된 버튼의 개수로 주간 성취율을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캘린더에서 작성된 </a:t>
            </a:r>
            <a:r>
              <a:rPr kumimoji="1" lang="ko-KR" altLang="en-US" sz="1200" dirty="0" err="1"/>
              <a:t>투두가</a:t>
            </a:r>
            <a:r>
              <a:rPr kumimoji="1" lang="ko-KR" altLang="en-US" sz="1200" dirty="0"/>
              <a:t> 있다면 해당 날짜에 점을 통해 </a:t>
            </a: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작성 여부를 알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 해당 날짜를 누르면 작성된 </a:t>
            </a: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정보를 화면에 보여준다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이동 버튼으로 이전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다음 </a:t>
            </a:r>
            <a:r>
              <a:rPr kumimoji="1" lang="ko-KR" altLang="en-US" sz="1200" dirty="0" err="1"/>
              <a:t>투두를</a:t>
            </a:r>
            <a:r>
              <a:rPr kumimoji="1" lang="ko-KR" altLang="en-US" sz="1200" dirty="0"/>
              <a:t> 보여준다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929FB7-0053-5341-A0EA-B0E61F68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620"/>
            <a:ext cx="2463800" cy="50796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8E7DA17-2A38-5242-B2D6-BCAA7629F6CF}"/>
              </a:ext>
            </a:extLst>
          </p:cNvPr>
          <p:cNvSpPr/>
          <p:nvPr/>
        </p:nvSpPr>
        <p:spPr>
          <a:xfrm>
            <a:off x="1946710" y="4514344"/>
            <a:ext cx="707366" cy="17252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D8AE6-733A-CC7D-BF77-30C7BDCE7FB4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Do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78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9AD6018-438E-EE49-ADEC-E80496DB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220"/>
            <a:ext cx="2463800" cy="5080000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56B4ABF-EDD8-2945-91CC-D466A742E2E5}"/>
              </a:ext>
            </a:extLst>
          </p:cNvPr>
          <p:cNvSpPr/>
          <p:nvPr/>
        </p:nvSpPr>
        <p:spPr>
          <a:xfrm>
            <a:off x="4611316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날짜 형식을 통해 앱에서 사용되는 날짜 형식을 변경할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글자 크기를 통해 앱에서 사용되는 글자 크기를 변경할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글꼴 설정을 통해 앱에서 사용되는 글꼴을 변경할 수 있다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필름 설정을 통해 앱에서 사용되는 필름을 변경할 수 있다</a:t>
            </a:r>
            <a:r>
              <a:rPr kumimoji="1" lang="en-US" altLang="ko-KR" sz="1200"/>
              <a:t>.</a:t>
            </a:r>
            <a:endParaRPr kumimoji="1" lang="en-US" altLang="ko-KR" sz="12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2116477-5617-DD58-2DC1-7972A056AB7D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1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07B5D8-E8A3-2AFA-7FCF-A60BB3BC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2463800" cy="5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532368-64AE-8BA7-96C8-672DEF8F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8000"/>
            <a:ext cx="2463800" cy="50800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Diary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2" name="그림 1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04D9135-3607-EF2F-BEA7-92C89425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2745647"/>
            <a:ext cx="6480000" cy="31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 Do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A02CC-4814-A4F7-D993-094602D4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31" y="1776400"/>
            <a:ext cx="2471531" cy="508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62CED8-5610-2B8E-D3B2-4275524A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6400"/>
            <a:ext cx="2463800" cy="50673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9A95CF6-6647-E20A-D4F2-023F47F40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3156550"/>
            <a:ext cx="6480000" cy="232289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BF0677F-0619-FA7D-105B-8B82692B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486" y="3293626"/>
            <a:ext cx="1940943" cy="28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FF9996-9736-6B8B-55EB-973A0E69DEEB}"/>
              </a:ext>
            </a:extLst>
          </p:cNvPr>
          <p:cNvSpPr/>
          <p:nvPr/>
        </p:nvSpPr>
        <p:spPr>
          <a:xfrm>
            <a:off x="2887632" y="3027872"/>
            <a:ext cx="554309" cy="265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/>
              <a:t>시작시간</a:t>
            </a:r>
          </a:p>
        </p:txBody>
      </p:sp>
    </p:spTree>
    <p:extLst>
      <p:ext uri="{BB962C8B-B14F-4D97-AF65-F5344CB8AC3E}">
        <p14:creationId xmlns:p14="http://schemas.microsoft.com/office/powerpoint/2010/main" val="147874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BF408-4DCD-BA51-F2CF-86CE58FB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2463800" cy="5080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20FA98-D3E9-1A0B-B583-26AA39DD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4166"/>
            <a:ext cx="2463800" cy="50800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B695642-3C6E-2299-3DFA-E18A70E00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3537956"/>
            <a:ext cx="6480000" cy="15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1-3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1-4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18267-7CB0-C88A-C6EE-9CD05850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00"/>
            <a:ext cx="2471531" cy="508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A741F9-4D39-4AC5-33AD-9E94C0D4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65" y="1778000"/>
            <a:ext cx="2463800" cy="50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03B9B7E-5316-9A93-6A7A-292F755B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99" y="3807479"/>
            <a:ext cx="6480000" cy="10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296</Words>
  <Application>Microsoft Macintosh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Calibri</vt:lpstr>
      <vt:lpstr>Arial</vt:lpstr>
      <vt:lpstr>Nanum Brush Script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43</cp:revision>
  <dcterms:created xsi:type="dcterms:W3CDTF">2022-03-14T13:35:22Z</dcterms:created>
  <dcterms:modified xsi:type="dcterms:W3CDTF">2022-04-15T04:32:28Z</dcterms:modified>
</cp:coreProperties>
</file>