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png" ContentType="image/png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1" cy="10693400"/>
  <p:notesSz cx="12192001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36697" y="1798956"/>
            <a:ext cx="4118605" cy="55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468245"/>
            <a:ext cx="8894445" cy="1207135"/>
          </a:xfrm>
          <a:custGeom>
            <a:avLst/>
            <a:gdLst/>
            <a:ahLst/>
            <a:cxnLst/>
            <a:rect l="l" t="t" r="r" b="b"/>
            <a:pathLst>
              <a:path w="8894445" h="1207135">
                <a:moveTo>
                  <a:pt x="8090028" y="0"/>
                </a:moveTo>
                <a:lnTo>
                  <a:pt x="0" y="0"/>
                </a:lnTo>
                <a:lnTo>
                  <a:pt x="0" y="1207007"/>
                </a:lnTo>
                <a:lnTo>
                  <a:pt x="8894423" y="1207007"/>
                </a:lnTo>
                <a:lnTo>
                  <a:pt x="8090028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3529" y="307339"/>
            <a:ext cx="9864941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3760" y="2934715"/>
            <a:ext cx="7904479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jp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0475" y="3239516"/>
            <a:ext cx="30734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latin typeface="맑은 고딕"/>
                <a:cs typeface="맑은 고딕"/>
              </a:rPr>
              <a:t>교사생각</a:t>
            </a:r>
            <a:endParaRPr sz="6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1502" y="1798956"/>
            <a:ext cx="3349625" cy="55435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203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dirty="0" sz="3000" b="1">
                <a:latin typeface="Calibri"/>
                <a:cs typeface="Calibri"/>
              </a:rPr>
              <a:t>&lt;</a:t>
            </a:r>
            <a:r>
              <a:rPr dirty="0" sz="3000" b="1">
                <a:latin typeface="맑은 고딕"/>
                <a:cs typeface="맑은 고딕"/>
              </a:rPr>
              <a:t>졸업작품</a:t>
            </a:r>
            <a:r>
              <a:rPr dirty="0" sz="3000" spc="-420" b="1">
                <a:latin typeface="맑은 고딕"/>
                <a:cs typeface="맑은 고딕"/>
              </a:rPr>
              <a:t> </a:t>
            </a:r>
            <a:r>
              <a:rPr dirty="0" sz="3000" b="1">
                <a:latin typeface="맑은 고딕"/>
                <a:cs typeface="맑은 고딕"/>
              </a:rPr>
              <a:t>제안서</a:t>
            </a:r>
            <a:r>
              <a:rPr dirty="0" sz="3000" b="1">
                <a:latin typeface="Calibri"/>
                <a:cs typeface="Calibri"/>
              </a:rPr>
              <a:t>&gt;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5993" y="2613308"/>
            <a:ext cx="2154956" cy="2213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125"/>
            <a:ext cx="8912860" cy="661670"/>
          </a:xfrm>
          <a:custGeom>
            <a:avLst/>
            <a:gdLst/>
            <a:ahLst/>
            <a:cxnLst/>
            <a:rect l="l" t="t" r="r" b="b"/>
            <a:pathLst>
              <a:path w="8912860" h="661669">
                <a:moveTo>
                  <a:pt x="8471456" y="0"/>
                </a:moveTo>
                <a:lnTo>
                  <a:pt x="0" y="0"/>
                </a:lnTo>
                <a:lnTo>
                  <a:pt x="0" y="661569"/>
                </a:lnTo>
                <a:lnTo>
                  <a:pt x="8912352" y="661569"/>
                </a:lnTo>
                <a:lnTo>
                  <a:pt x="8471456" y="0"/>
                </a:lnTo>
                <a:close/>
              </a:path>
            </a:pathLst>
          </a:custGeom>
          <a:solidFill>
            <a:srgbClr val="F2C4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298" y="438403"/>
            <a:ext cx="23971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요구사항</a:t>
            </a:r>
            <a:r>
              <a:rPr dirty="0" sz="3000" spc="-470"/>
              <a:t> </a:t>
            </a:r>
            <a:r>
              <a:rPr dirty="0" sz="3000"/>
              <a:t>분석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672298" y="1153160"/>
            <a:ext cx="10838180" cy="510984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algn="just" marL="210820" indent="-198120">
              <a:lnSpc>
                <a:spcPct val="100000"/>
              </a:lnSpc>
              <a:spcBef>
                <a:spcPts val="1010"/>
              </a:spcBef>
              <a:buFont typeface="Calibri"/>
              <a:buAutoNum type="arabicParenR"/>
              <a:tabLst>
                <a:tab pos="211454" algn="l"/>
              </a:tabLst>
            </a:pP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관찰한</a:t>
            </a:r>
            <a:r>
              <a:rPr dirty="0" sz="15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발달</a:t>
            </a:r>
            <a:r>
              <a:rPr dirty="0" sz="15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입력</a:t>
            </a:r>
            <a:r>
              <a:rPr dirty="0" sz="15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기능</a:t>
            </a:r>
            <a:endParaRPr sz="1500">
              <a:latin typeface="맑은 고딕"/>
              <a:cs typeface="맑은 고딕"/>
            </a:endParaRPr>
          </a:p>
          <a:p>
            <a:pPr algn="just" marL="12700">
              <a:lnSpc>
                <a:spcPct val="100000"/>
              </a:lnSpc>
              <a:spcBef>
                <a:spcPts val="910"/>
              </a:spcBef>
            </a:pPr>
            <a:r>
              <a:rPr dirty="0" sz="1500" b="1">
                <a:latin typeface="Calibri"/>
                <a:cs typeface="Calibri"/>
              </a:rPr>
              <a:t>-</a:t>
            </a:r>
            <a:r>
              <a:rPr dirty="0" sz="1500" b="1">
                <a:latin typeface="맑은 고딕"/>
                <a:cs typeface="맑은 고딕"/>
              </a:rPr>
              <a:t>관찰 날짜</a:t>
            </a:r>
            <a:r>
              <a:rPr dirty="0" sz="1500" b="1">
                <a:latin typeface="Calibri"/>
                <a:cs typeface="Calibri"/>
              </a:rPr>
              <a:t>/</a:t>
            </a:r>
            <a:r>
              <a:rPr dirty="0" sz="1500" b="1">
                <a:latin typeface="맑은 고딕"/>
                <a:cs typeface="맑은 고딕"/>
              </a:rPr>
              <a:t>관찰</a:t>
            </a:r>
            <a:r>
              <a:rPr dirty="0" sz="1500" spc="-38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영역</a:t>
            </a:r>
            <a:r>
              <a:rPr dirty="0" sz="1500" b="1">
                <a:latin typeface="Calibri"/>
                <a:cs typeface="Calibri"/>
              </a:rPr>
              <a:t>/</a:t>
            </a:r>
            <a:r>
              <a:rPr dirty="0" sz="1500" b="1">
                <a:latin typeface="맑은 고딕"/>
                <a:cs typeface="맑은 고딕"/>
              </a:rPr>
              <a:t>항목</a:t>
            </a:r>
            <a:r>
              <a:rPr dirty="0" sz="1500" b="1">
                <a:latin typeface="Calibri"/>
                <a:cs typeface="Calibri"/>
              </a:rPr>
              <a:t>/</a:t>
            </a:r>
            <a:r>
              <a:rPr dirty="0" sz="1500" b="1">
                <a:latin typeface="맑은 고딕"/>
                <a:cs typeface="맑은 고딕"/>
              </a:rPr>
              <a:t>발달정도체크</a:t>
            </a:r>
            <a:endParaRPr sz="1500">
              <a:latin typeface="맑은 고딕"/>
              <a:cs typeface="맑은 고딕"/>
            </a:endParaRPr>
          </a:p>
          <a:p>
            <a:pPr algn="just" marL="12700">
              <a:lnSpc>
                <a:spcPct val="100000"/>
              </a:lnSpc>
              <a:spcBef>
                <a:spcPts val="795"/>
              </a:spcBef>
            </a:pPr>
            <a:r>
              <a:rPr dirty="0" sz="1500" spc="-5" b="1">
                <a:latin typeface="Calibri"/>
                <a:cs typeface="Calibri"/>
              </a:rPr>
              <a:t>-</a:t>
            </a:r>
            <a:r>
              <a:rPr dirty="0" sz="1500" spc="-5" b="1">
                <a:latin typeface="맑은 고딕"/>
                <a:cs typeface="맑은 고딕"/>
              </a:rPr>
              <a:t>항목편집기능</a:t>
            </a:r>
            <a:r>
              <a:rPr dirty="0" sz="1500" spc="-5" b="1">
                <a:latin typeface="Calibri"/>
                <a:cs typeface="Calibri"/>
              </a:rPr>
              <a:t>(</a:t>
            </a:r>
            <a:r>
              <a:rPr dirty="0" sz="1500" spc="-5" b="1">
                <a:latin typeface="맑은 고딕"/>
                <a:cs typeface="맑은 고딕"/>
              </a:rPr>
              <a:t>교사의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재량에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따라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추가</a:t>
            </a:r>
            <a:r>
              <a:rPr dirty="0" sz="1500" b="1">
                <a:latin typeface="Calibri"/>
                <a:cs typeface="Calibri"/>
              </a:rPr>
              <a:t>/</a:t>
            </a:r>
            <a:r>
              <a:rPr dirty="0" sz="1500" b="1">
                <a:latin typeface="맑은 고딕"/>
                <a:cs typeface="맑은 고딕"/>
              </a:rPr>
              <a:t>삭제하여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사용할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수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spc="-5" b="1">
                <a:latin typeface="맑은 고딕"/>
                <a:cs typeface="맑은 고딕"/>
              </a:rPr>
              <a:t>있다</a:t>
            </a:r>
            <a:r>
              <a:rPr dirty="0" sz="1500" spc="-5" b="1">
                <a:latin typeface="Calibri"/>
                <a:cs typeface="Calibri"/>
              </a:rPr>
              <a:t>.)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algn="just" marL="210820" indent="-198120">
              <a:lnSpc>
                <a:spcPct val="100000"/>
              </a:lnSpc>
              <a:buFont typeface="Calibri"/>
              <a:buAutoNum type="arabicParenR" startAt="2"/>
              <a:tabLst>
                <a:tab pos="211454" algn="l"/>
              </a:tabLst>
            </a:pP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관찰된</a:t>
            </a:r>
            <a:r>
              <a:rPr dirty="0" sz="15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발달</a:t>
            </a:r>
            <a:r>
              <a:rPr dirty="0" sz="15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목록</a:t>
            </a:r>
            <a:r>
              <a:rPr dirty="0" sz="15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출력</a:t>
            </a:r>
            <a:r>
              <a:rPr dirty="0" sz="15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기능</a:t>
            </a:r>
            <a:endParaRPr sz="1500">
              <a:latin typeface="맑은 고딕"/>
              <a:cs typeface="맑은 고딕"/>
            </a:endParaRPr>
          </a:p>
          <a:p>
            <a:pPr algn="just" marL="12700">
              <a:lnSpc>
                <a:spcPct val="100000"/>
              </a:lnSpc>
              <a:spcBef>
                <a:spcPts val="790"/>
              </a:spcBef>
            </a:pPr>
            <a:r>
              <a:rPr dirty="0" sz="1500" b="1">
                <a:latin typeface="Calibri"/>
                <a:cs typeface="Calibri"/>
              </a:rPr>
              <a:t>-</a:t>
            </a:r>
            <a:r>
              <a:rPr dirty="0" sz="1500" b="1">
                <a:latin typeface="맑은 고딕"/>
                <a:cs typeface="맑은 고딕"/>
              </a:rPr>
              <a:t>영역별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체크된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항목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목록과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개수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출력</a:t>
            </a:r>
            <a:r>
              <a:rPr dirty="0" sz="1500" b="1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915"/>
              </a:spcBef>
            </a:pPr>
            <a:r>
              <a:rPr dirty="0" sz="1500" b="1">
                <a:latin typeface="Calibri"/>
                <a:cs typeface="Calibri"/>
              </a:rPr>
              <a:t>-</a:t>
            </a:r>
            <a:r>
              <a:rPr dirty="0" sz="1500" b="1">
                <a:latin typeface="맑은 고딕"/>
                <a:cs typeface="맑은 고딕"/>
              </a:rPr>
              <a:t>가장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체크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비율이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적은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항목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출력</a:t>
            </a:r>
            <a:r>
              <a:rPr dirty="0" sz="1500" b="1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algn="just" marL="210820" indent="-198120">
              <a:lnSpc>
                <a:spcPct val="100000"/>
              </a:lnSpc>
              <a:buFont typeface="Calibri"/>
              <a:buAutoNum type="arabicParenR" startAt="3"/>
              <a:tabLst>
                <a:tab pos="211454" algn="l"/>
              </a:tabLst>
            </a:pP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반</a:t>
            </a:r>
            <a:r>
              <a:rPr dirty="0" sz="15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통계</a:t>
            </a:r>
            <a:r>
              <a:rPr dirty="0" sz="15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및</a:t>
            </a:r>
            <a:r>
              <a:rPr dirty="0" sz="15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비교결과를</a:t>
            </a:r>
            <a:r>
              <a:rPr dirty="0" sz="15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출력</a:t>
            </a:r>
            <a:r>
              <a:rPr dirty="0" sz="15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기능</a:t>
            </a:r>
            <a:endParaRPr sz="1500">
              <a:latin typeface="맑은 고딕"/>
              <a:cs typeface="맑은 고딕"/>
            </a:endParaRPr>
          </a:p>
          <a:p>
            <a:pPr algn="just" marL="12700">
              <a:lnSpc>
                <a:spcPct val="100000"/>
              </a:lnSpc>
              <a:spcBef>
                <a:spcPts val="815"/>
              </a:spcBef>
            </a:pPr>
            <a:r>
              <a:rPr dirty="0" sz="1500" b="1">
                <a:latin typeface="Calibri"/>
                <a:cs typeface="Calibri"/>
              </a:rPr>
              <a:t>-</a:t>
            </a:r>
            <a:r>
              <a:rPr dirty="0" sz="1500" b="1">
                <a:latin typeface="맑은 고딕"/>
                <a:cs typeface="맑은 고딕"/>
              </a:rPr>
              <a:t>반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평균과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해당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유아의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성취도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비교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spc="-5" b="1">
                <a:latin typeface="Calibri"/>
                <a:cs typeface="Calibri"/>
              </a:rPr>
              <a:t>(</a:t>
            </a:r>
            <a:r>
              <a:rPr dirty="0" sz="1500" spc="-5" b="1">
                <a:latin typeface="맑은 고딕"/>
                <a:cs typeface="맑은 고딕"/>
              </a:rPr>
              <a:t>반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아이들이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어느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영역에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치우쳐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발달했고</a:t>
            </a:r>
            <a:r>
              <a:rPr dirty="0" sz="1500" b="1">
                <a:latin typeface="Calibri"/>
                <a:cs typeface="Calibri"/>
              </a:rPr>
              <a:t>,</a:t>
            </a:r>
            <a:r>
              <a:rPr dirty="0" sz="1500" spc="-10" b="1">
                <a:latin typeface="Calibri"/>
                <a:cs typeface="Calibri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어느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부분의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발달이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필요한지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파악</a:t>
            </a:r>
            <a:r>
              <a:rPr dirty="0" sz="1500" b="1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790"/>
              </a:spcBef>
            </a:pPr>
            <a:r>
              <a:rPr dirty="0" sz="1500" b="1">
                <a:latin typeface="Calibri"/>
                <a:cs typeface="Calibri"/>
              </a:rPr>
              <a:t>-</a:t>
            </a:r>
            <a:r>
              <a:rPr dirty="0" sz="1500" b="1">
                <a:latin typeface="맑은 고딕"/>
                <a:cs typeface="맑은 고딕"/>
              </a:rPr>
              <a:t>해당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유아의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영역별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성취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비율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비교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spc="-5" b="1">
                <a:latin typeface="Calibri"/>
                <a:cs typeface="Calibri"/>
              </a:rPr>
              <a:t>(</a:t>
            </a:r>
            <a:r>
              <a:rPr dirty="0" sz="1500" spc="-5" b="1">
                <a:latin typeface="맑은 고딕"/>
                <a:cs typeface="맑은 고딕"/>
              </a:rPr>
              <a:t>영역별로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고르게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발달하고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있는지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파악</a:t>
            </a:r>
            <a:r>
              <a:rPr dirty="0" sz="1500" b="1">
                <a:latin typeface="Calibri"/>
                <a:cs typeface="Calibri"/>
              </a:rPr>
              <a:t>.</a:t>
            </a:r>
            <a:r>
              <a:rPr dirty="0" sz="1500" spc="-10" b="1">
                <a:latin typeface="Calibri"/>
                <a:cs typeface="Calibri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성취도가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높은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영역과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낮은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영역을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아래에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spc="-5" b="1">
                <a:latin typeface="맑은 고딕"/>
                <a:cs typeface="맑은 고딕"/>
              </a:rPr>
              <a:t>출력</a:t>
            </a:r>
            <a:r>
              <a:rPr dirty="0" sz="1500" spc="-5" b="1">
                <a:latin typeface="Calibri"/>
                <a:cs typeface="Calibri"/>
              </a:rPr>
              <a:t>.)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just" marL="210820" indent="-198120">
              <a:lnSpc>
                <a:spcPct val="100000"/>
              </a:lnSpc>
              <a:spcBef>
                <a:spcPts val="1205"/>
              </a:spcBef>
              <a:buFont typeface="Calibri"/>
              <a:buAutoNum type="arabicParenR" startAt="4"/>
              <a:tabLst>
                <a:tab pos="211454" algn="l"/>
              </a:tabLst>
            </a:pP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유아</a:t>
            </a:r>
            <a:r>
              <a:rPr dirty="0" sz="15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정보를</a:t>
            </a:r>
            <a:r>
              <a:rPr dirty="0" sz="15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500" spc="-5" b="1">
                <a:solidFill>
                  <a:srgbClr val="FF0000"/>
                </a:solidFill>
                <a:latin typeface="맑은 고딕"/>
                <a:cs typeface="맑은 고딕"/>
              </a:rPr>
              <a:t>입력</a:t>
            </a:r>
            <a:r>
              <a:rPr dirty="0" sz="1500" spc="-5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z="1500" spc="-5" b="1">
                <a:solidFill>
                  <a:srgbClr val="FF0000"/>
                </a:solidFill>
                <a:latin typeface="맑은 고딕"/>
                <a:cs typeface="맑은 고딕"/>
              </a:rPr>
              <a:t>출력</a:t>
            </a:r>
            <a:r>
              <a:rPr dirty="0" sz="15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500" b="1">
                <a:solidFill>
                  <a:srgbClr val="FF0000"/>
                </a:solidFill>
                <a:latin typeface="맑은 고딕"/>
                <a:cs typeface="맑은 고딕"/>
              </a:rPr>
              <a:t>기능</a:t>
            </a:r>
            <a:endParaRPr sz="1500">
              <a:latin typeface="맑은 고딕"/>
              <a:cs typeface="맑은 고딕"/>
            </a:endParaRPr>
          </a:p>
          <a:p>
            <a:pPr algn="just" marL="12700" marR="5080">
              <a:lnSpc>
                <a:spcPts val="1610"/>
              </a:lnSpc>
              <a:spcBef>
                <a:spcPts val="1005"/>
              </a:spcBef>
            </a:pPr>
            <a:r>
              <a:rPr dirty="0" sz="1500" b="1">
                <a:latin typeface="Calibri"/>
                <a:cs typeface="Calibri"/>
              </a:rPr>
              <a:t>-</a:t>
            </a:r>
            <a:r>
              <a:rPr dirty="0" sz="1500" b="1">
                <a:latin typeface="맑은 고딕"/>
                <a:cs typeface="맑은 고딕"/>
              </a:rPr>
              <a:t>유아의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신상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정보</a:t>
            </a:r>
            <a:r>
              <a:rPr dirty="0" sz="1500" b="1">
                <a:latin typeface="Calibri"/>
                <a:cs typeface="Calibri"/>
              </a:rPr>
              <a:t>/</a:t>
            </a:r>
            <a:r>
              <a:rPr dirty="0" sz="1500" b="1">
                <a:latin typeface="맑은 고딕"/>
                <a:cs typeface="맑은 고딕"/>
              </a:rPr>
              <a:t>특이사항</a:t>
            </a:r>
            <a:r>
              <a:rPr dirty="0" sz="1500" b="1">
                <a:latin typeface="Calibri"/>
                <a:cs typeface="Calibri"/>
              </a:rPr>
              <a:t>/</a:t>
            </a:r>
            <a:r>
              <a:rPr dirty="0" sz="1500" b="1">
                <a:latin typeface="맑은 고딕"/>
                <a:cs typeface="맑은 고딕"/>
              </a:rPr>
              <a:t>영역별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도전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spc="-5" b="1">
                <a:latin typeface="맑은 고딕"/>
                <a:cs typeface="맑은 고딕"/>
              </a:rPr>
              <a:t>항목</a:t>
            </a:r>
            <a:r>
              <a:rPr dirty="0" sz="1500" spc="-5" b="1">
                <a:latin typeface="Calibri"/>
                <a:cs typeface="Calibri"/>
              </a:rPr>
              <a:t>(</a:t>
            </a:r>
            <a:r>
              <a:rPr dirty="0" sz="1500" spc="-5" b="1">
                <a:latin typeface="맑은 고딕"/>
                <a:cs typeface="맑은 고딕"/>
              </a:rPr>
              <a:t>영역별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성취하지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못한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리스트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spc="-5" b="1">
                <a:latin typeface="맑은 고딕"/>
                <a:cs typeface="맑은 고딕"/>
              </a:rPr>
              <a:t>출력</a:t>
            </a:r>
            <a:r>
              <a:rPr dirty="0" sz="1500" spc="-5" b="1">
                <a:latin typeface="Calibri"/>
                <a:cs typeface="Calibri"/>
              </a:rPr>
              <a:t>)/</a:t>
            </a:r>
            <a:r>
              <a:rPr dirty="0" sz="1500" spc="-5" b="1">
                <a:latin typeface="맑은 고딕"/>
                <a:cs typeface="맑은 고딕"/>
              </a:rPr>
              <a:t>교사의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spc="-5" b="1">
                <a:latin typeface="맑은 고딕"/>
                <a:cs typeface="맑은 고딕"/>
              </a:rPr>
              <a:t>목표</a:t>
            </a:r>
            <a:r>
              <a:rPr dirty="0" sz="1500" spc="-5" b="1">
                <a:latin typeface="Calibri"/>
                <a:cs typeface="Calibri"/>
              </a:rPr>
              <a:t>(</a:t>
            </a:r>
            <a:r>
              <a:rPr dirty="0" sz="1500" spc="-5" b="1">
                <a:latin typeface="맑은 고딕"/>
                <a:cs typeface="맑은 고딕"/>
              </a:rPr>
              <a:t>해당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유아의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성취도가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낮은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영역의  발달을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위해서는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어떤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도움을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줄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수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있는지</a:t>
            </a:r>
            <a:r>
              <a:rPr dirty="0" sz="1500" b="1">
                <a:latin typeface="Calibri"/>
                <a:cs typeface="Calibri"/>
              </a:rPr>
              <a:t>,</a:t>
            </a:r>
            <a:r>
              <a:rPr dirty="0" sz="1500" spc="-10" b="1">
                <a:latin typeface="Calibri"/>
                <a:cs typeface="Calibri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성취도가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높은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영역은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어떻게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더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발전시켜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줄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수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있는지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등에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대한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자신의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고민이나</a:t>
            </a:r>
            <a:r>
              <a:rPr dirty="0" sz="1500" spc="-19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지도  목표를 자유롭게</a:t>
            </a:r>
            <a:r>
              <a:rPr dirty="0" sz="1500" spc="-38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서술</a:t>
            </a:r>
            <a:r>
              <a:rPr dirty="0" sz="1500" b="1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125"/>
            <a:ext cx="8912860" cy="661670"/>
          </a:xfrm>
          <a:custGeom>
            <a:avLst/>
            <a:gdLst/>
            <a:ahLst/>
            <a:cxnLst/>
            <a:rect l="l" t="t" r="r" b="b"/>
            <a:pathLst>
              <a:path w="8912860" h="661669">
                <a:moveTo>
                  <a:pt x="8471456" y="0"/>
                </a:moveTo>
                <a:lnTo>
                  <a:pt x="0" y="0"/>
                </a:lnTo>
                <a:lnTo>
                  <a:pt x="0" y="661569"/>
                </a:lnTo>
                <a:lnTo>
                  <a:pt x="8912352" y="661569"/>
                </a:lnTo>
                <a:lnTo>
                  <a:pt x="8471456" y="0"/>
                </a:lnTo>
                <a:close/>
              </a:path>
            </a:pathLst>
          </a:custGeom>
          <a:solidFill>
            <a:srgbClr val="F2C4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298" y="438403"/>
            <a:ext cx="23971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시스템</a:t>
            </a:r>
            <a:r>
              <a:rPr dirty="0" sz="3000" spc="-470"/>
              <a:t> </a:t>
            </a:r>
            <a:r>
              <a:rPr dirty="0" sz="3000"/>
              <a:t>구성도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941841" y="2236532"/>
            <a:ext cx="1157605" cy="533400"/>
          </a:xfrm>
          <a:prstGeom prst="rect">
            <a:avLst/>
          </a:prstGeom>
          <a:ln w="19050">
            <a:solidFill>
              <a:srgbClr val="7F7F7F"/>
            </a:solidFill>
          </a:ln>
        </p:spPr>
        <p:txBody>
          <a:bodyPr wrap="square" lIns="0" tIns="139065" rIns="0" bIns="0" rtlCol="0" vert="horz">
            <a:spAutoFit/>
          </a:bodyPr>
          <a:lstStyle/>
          <a:p>
            <a:pPr marL="292735">
              <a:lnSpc>
                <a:spcPct val="100000"/>
              </a:lnSpc>
              <a:spcBef>
                <a:spcPts val="1095"/>
              </a:spcBef>
            </a:pPr>
            <a:r>
              <a:rPr dirty="0" sz="1500">
                <a:latin typeface="맑은 고딕"/>
                <a:cs typeface="맑은 고딕"/>
              </a:rPr>
              <a:t>로그인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7318" y="2234374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6984" y="0"/>
                </a:lnTo>
                <a:lnTo>
                  <a:pt x="1156984" y="533074"/>
                </a:lnTo>
                <a:lnTo>
                  <a:pt x="0" y="533074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62110" y="2360167"/>
            <a:ext cx="7874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맑은 고딕"/>
                <a:cs typeface="맑은 고딕"/>
              </a:rPr>
              <a:t>유아선택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1841" y="3523061"/>
            <a:ext cx="1157605" cy="533400"/>
          </a:xfrm>
          <a:prstGeom prst="rect">
            <a:avLst/>
          </a:prstGeom>
          <a:ln w="19050">
            <a:solidFill>
              <a:srgbClr val="7F7F7F"/>
            </a:solidFill>
          </a:ln>
        </p:spPr>
        <p:txBody>
          <a:bodyPr wrap="square" lIns="0" tIns="139065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95"/>
              </a:spcBef>
            </a:pPr>
            <a:r>
              <a:rPr dirty="0" sz="1500">
                <a:latin typeface="맑은 고딕"/>
                <a:cs typeface="맑은 고딕"/>
              </a:rPr>
              <a:t>회원가입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2793" y="2235295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6984" y="0"/>
                </a:lnTo>
                <a:lnTo>
                  <a:pt x="1156984" y="533074"/>
                </a:lnTo>
                <a:lnTo>
                  <a:pt x="0" y="533074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61072" y="2247391"/>
            <a:ext cx="8610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6695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맑은 고딕"/>
                <a:cs typeface="맑은 고딕"/>
              </a:rPr>
              <a:t>유아  추가</a:t>
            </a:r>
            <a:r>
              <a:rPr dirty="0" sz="1500" spc="-5">
                <a:latin typeface="Calibri"/>
                <a:cs typeface="Calibri"/>
              </a:rPr>
              <a:t>/</a:t>
            </a:r>
            <a:r>
              <a:rPr dirty="0" sz="1500">
                <a:latin typeface="맑은 고딕"/>
                <a:cs typeface="맑은 고딕"/>
              </a:rPr>
              <a:t>삭제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12793" y="3523061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6984" y="0"/>
                </a:lnTo>
                <a:lnTo>
                  <a:pt x="1156984" y="533074"/>
                </a:lnTo>
                <a:lnTo>
                  <a:pt x="0" y="533074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788085" y="3649471"/>
            <a:ext cx="4064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맑은 고딕"/>
                <a:cs typeface="맑은 고딕"/>
              </a:rPr>
              <a:t>메뉴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68945" y="1886041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6984" y="0"/>
                </a:lnTo>
                <a:lnTo>
                  <a:pt x="1156984" y="533074"/>
                </a:lnTo>
                <a:lnTo>
                  <a:pt x="0" y="533074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658488" y="2012696"/>
            <a:ext cx="977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맑은 고딕"/>
                <a:cs typeface="맑은 고딕"/>
              </a:rPr>
              <a:t>체크리스트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68945" y="2942907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6984" y="0"/>
                </a:lnTo>
                <a:lnTo>
                  <a:pt x="1156984" y="533074"/>
                </a:lnTo>
                <a:lnTo>
                  <a:pt x="0" y="533074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753738" y="3070352"/>
            <a:ext cx="7874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맑은 고딕"/>
                <a:cs typeface="맑은 고딕"/>
              </a:rPr>
              <a:t>체크목록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68945" y="3999772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6984" y="0"/>
                </a:lnTo>
                <a:lnTo>
                  <a:pt x="1156984" y="533074"/>
                </a:lnTo>
                <a:lnTo>
                  <a:pt x="0" y="533074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27557" y="4128007"/>
            <a:ext cx="6400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맑은 고딕"/>
                <a:cs typeface="맑은 고딕"/>
              </a:rPr>
              <a:t>반</a:t>
            </a:r>
            <a:r>
              <a:rPr dirty="0" sz="1500" spc="-270">
                <a:latin typeface="맑은 고딕"/>
                <a:cs typeface="맑은 고딕"/>
              </a:rPr>
              <a:t> </a:t>
            </a:r>
            <a:r>
              <a:rPr dirty="0" sz="1500">
                <a:latin typeface="맑은 고딕"/>
                <a:cs typeface="맑은 고딕"/>
              </a:rPr>
              <a:t>통계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68945" y="5056637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6984" y="0"/>
                </a:lnTo>
                <a:lnTo>
                  <a:pt x="1156984" y="533074"/>
                </a:lnTo>
                <a:lnTo>
                  <a:pt x="0" y="533074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753738" y="5182616"/>
            <a:ext cx="7874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맑은 고딕"/>
                <a:cs typeface="맑은 고딕"/>
              </a:rPr>
              <a:t>유아정보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98772" y="2458368"/>
            <a:ext cx="579120" cy="85725"/>
          </a:xfrm>
          <a:custGeom>
            <a:avLst/>
            <a:gdLst/>
            <a:ahLst/>
            <a:cxnLst/>
            <a:rect l="l" t="t" r="r" b="b"/>
            <a:pathLst>
              <a:path w="579120" h="85725">
                <a:moveTo>
                  <a:pt x="550240" y="28521"/>
                </a:moveTo>
                <a:lnTo>
                  <a:pt x="507055" y="28521"/>
                </a:lnTo>
                <a:lnTo>
                  <a:pt x="507161" y="57096"/>
                </a:lnTo>
                <a:lnTo>
                  <a:pt x="492874" y="57149"/>
                </a:lnTo>
                <a:lnTo>
                  <a:pt x="492980" y="85725"/>
                </a:lnTo>
                <a:lnTo>
                  <a:pt x="578545" y="42542"/>
                </a:lnTo>
                <a:lnTo>
                  <a:pt x="550240" y="28521"/>
                </a:lnTo>
                <a:close/>
              </a:path>
              <a:path w="579120" h="85725">
                <a:moveTo>
                  <a:pt x="492767" y="28574"/>
                </a:moveTo>
                <a:lnTo>
                  <a:pt x="0" y="30412"/>
                </a:lnTo>
                <a:lnTo>
                  <a:pt x="106" y="58987"/>
                </a:lnTo>
                <a:lnTo>
                  <a:pt x="492874" y="57149"/>
                </a:lnTo>
                <a:lnTo>
                  <a:pt x="492767" y="28574"/>
                </a:lnTo>
                <a:close/>
              </a:path>
              <a:path w="579120" h="85725">
                <a:moveTo>
                  <a:pt x="507055" y="28521"/>
                </a:moveTo>
                <a:lnTo>
                  <a:pt x="492767" y="28574"/>
                </a:lnTo>
                <a:lnTo>
                  <a:pt x="492874" y="57149"/>
                </a:lnTo>
                <a:lnTo>
                  <a:pt x="507161" y="57096"/>
                </a:lnTo>
                <a:lnTo>
                  <a:pt x="507055" y="28521"/>
                </a:lnTo>
                <a:close/>
              </a:path>
              <a:path w="579120" h="85725">
                <a:moveTo>
                  <a:pt x="492660" y="0"/>
                </a:moveTo>
                <a:lnTo>
                  <a:pt x="492767" y="28574"/>
                </a:lnTo>
                <a:lnTo>
                  <a:pt x="550240" y="28521"/>
                </a:lnTo>
                <a:lnTo>
                  <a:pt x="492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77471" y="2769605"/>
            <a:ext cx="86360" cy="753745"/>
          </a:xfrm>
          <a:custGeom>
            <a:avLst/>
            <a:gdLst/>
            <a:ahLst/>
            <a:cxnLst/>
            <a:rect l="l" t="t" r="r" b="b"/>
            <a:pathLst>
              <a:path w="86360" h="753745">
                <a:moveTo>
                  <a:pt x="0" y="667730"/>
                </a:moveTo>
                <a:lnTo>
                  <a:pt x="42862" y="753455"/>
                </a:lnTo>
                <a:lnTo>
                  <a:pt x="78581" y="682019"/>
                </a:lnTo>
                <a:lnTo>
                  <a:pt x="28575" y="682019"/>
                </a:lnTo>
                <a:lnTo>
                  <a:pt x="28575" y="667730"/>
                </a:lnTo>
                <a:lnTo>
                  <a:pt x="0" y="667730"/>
                </a:lnTo>
                <a:close/>
              </a:path>
              <a:path w="86360" h="753745">
                <a:moveTo>
                  <a:pt x="28575" y="667730"/>
                </a:moveTo>
                <a:lnTo>
                  <a:pt x="28575" y="682019"/>
                </a:lnTo>
                <a:lnTo>
                  <a:pt x="57150" y="682019"/>
                </a:lnTo>
                <a:lnTo>
                  <a:pt x="57150" y="667731"/>
                </a:lnTo>
                <a:lnTo>
                  <a:pt x="28575" y="667730"/>
                </a:lnTo>
                <a:close/>
              </a:path>
              <a:path w="86360" h="753745">
                <a:moveTo>
                  <a:pt x="57150" y="667731"/>
                </a:moveTo>
                <a:lnTo>
                  <a:pt x="57150" y="682019"/>
                </a:lnTo>
                <a:lnTo>
                  <a:pt x="78581" y="682019"/>
                </a:lnTo>
                <a:lnTo>
                  <a:pt x="85725" y="667731"/>
                </a:lnTo>
                <a:lnTo>
                  <a:pt x="57150" y="667731"/>
                </a:lnTo>
                <a:close/>
              </a:path>
              <a:path w="86360" h="753745">
                <a:moveTo>
                  <a:pt x="57151" y="71437"/>
                </a:moveTo>
                <a:lnTo>
                  <a:pt x="28576" y="71437"/>
                </a:lnTo>
                <a:lnTo>
                  <a:pt x="28575" y="667730"/>
                </a:lnTo>
                <a:lnTo>
                  <a:pt x="57150" y="667731"/>
                </a:lnTo>
                <a:lnTo>
                  <a:pt x="57151" y="71437"/>
                </a:lnTo>
                <a:close/>
              </a:path>
              <a:path w="86360" h="753745">
                <a:moveTo>
                  <a:pt x="42863" y="0"/>
                </a:moveTo>
                <a:lnTo>
                  <a:pt x="1" y="85725"/>
                </a:lnTo>
                <a:lnTo>
                  <a:pt x="28576" y="85725"/>
                </a:lnTo>
                <a:lnTo>
                  <a:pt x="28576" y="71437"/>
                </a:lnTo>
                <a:lnTo>
                  <a:pt x="78582" y="71437"/>
                </a:lnTo>
                <a:lnTo>
                  <a:pt x="42863" y="0"/>
                </a:lnTo>
                <a:close/>
              </a:path>
              <a:path w="86360" h="753745">
                <a:moveTo>
                  <a:pt x="78582" y="71437"/>
                </a:moveTo>
                <a:lnTo>
                  <a:pt x="57151" y="71437"/>
                </a:lnTo>
                <a:lnTo>
                  <a:pt x="57151" y="85725"/>
                </a:lnTo>
                <a:lnTo>
                  <a:pt x="85726" y="85725"/>
                </a:lnTo>
                <a:lnTo>
                  <a:pt x="78582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34278" y="2458834"/>
            <a:ext cx="579120" cy="85725"/>
          </a:xfrm>
          <a:custGeom>
            <a:avLst/>
            <a:gdLst/>
            <a:ahLst/>
            <a:cxnLst/>
            <a:rect l="l" t="t" r="r" b="b"/>
            <a:pathLst>
              <a:path w="579120" h="85725">
                <a:moveTo>
                  <a:pt x="492767" y="57150"/>
                </a:moveTo>
                <a:lnTo>
                  <a:pt x="492721" y="85725"/>
                </a:lnTo>
                <a:lnTo>
                  <a:pt x="550053" y="57172"/>
                </a:lnTo>
                <a:lnTo>
                  <a:pt x="507055" y="57172"/>
                </a:lnTo>
                <a:lnTo>
                  <a:pt x="492767" y="57150"/>
                </a:lnTo>
                <a:close/>
              </a:path>
              <a:path w="579120" h="85725">
                <a:moveTo>
                  <a:pt x="492812" y="28575"/>
                </a:moveTo>
                <a:lnTo>
                  <a:pt x="492767" y="57150"/>
                </a:lnTo>
                <a:lnTo>
                  <a:pt x="507055" y="57172"/>
                </a:lnTo>
                <a:lnTo>
                  <a:pt x="507100" y="28597"/>
                </a:lnTo>
                <a:lnTo>
                  <a:pt x="492812" y="28575"/>
                </a:lnTo>
                <a:close/>
              </a:path>
              <a:path w="579120" h="85725">
                <a:moveTo>
                  <a:pt x="492857" y="0"/>
                </a:moveTo>
                <a:lnTo>
                  <a:pt x="492812" y="28575"/>
                </a:lnTo>
                <a:lnTo>
                  <a:pt x="507100" y="28597"/>
                </a:lnTo>
                <a:lnTo>
                  <a:pt x="507055" y="57172"/>
                </a:lnTo>
                <a:lnTo>
                  <a:pt x="550053" y="57172"/>
                </a:lnTo>
                <a:lnTo>
                  <a:pt x="578515" y="42998"/>
                </a:lnTo>
                <a:lnTo>
                  <a:pt x="492857" y="0"/>
                </a:lnTo>
                <a:close/>
              </a:path>
              <a:path w="579120" h="85725">
                <a:moveTo>
                  <a:pt x="45" y="27788"/>
                </a:moveTo>
                <a:lnTo>
                  <a:pt x="0" y="56363"/>
                </a:lnTo>
                <a:lnTo>
                  <a:pt x="492767" y="57150"/>
                </a:lnTo>
                <a:lnTo>
                  <a:pt x="492812" y="28575"/>
                </a:lnTo>
                <a:lnTo>
                  <a:pt x="45" y="27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46350" y="2756740"/>
            <a:ext cx="1166495" cy="1033144"/>
          </a:xfrm>
          <a:custGeom>
            <a:avLst/>
            <a:gdLst/>
            <a:ahLst/>
            <a:cxnLst/>
            <a:rect l="l" t="t" r="r" b="b"/>
            <a:pathLst>
              <a:path w="1166495" h="1033145">
                <a:moveTo>
                  <a:pt x="1092739" y="986808"/>
                </a:moveTo>
                <a:lnTo>
                  <a:pt x="1073820" y="1008222"/>
                </a:lnTo>
                <a:lnTo>
                  <a:pt x="1166444" y="1032857"/>
                </a:lnTo>
                <a:lnTo>
                  <a:pt x="1151678" y="996266"/>
                </a:lnTo>
                <a:lnTo>
                  <a:pt x="1103445" y="996266"/>
                </a:lnTo>
                <a:lnTo>
                  <a:pt x="1092739" y="986808"/>
                </a:lnTo>
                <a:close/>
              </a:path>
              <a:path w="1166495" h="1033145">
                <a:moveTo>
                  <a:pt x="1111658" y="965393"/>
                </a:moveTo>
                <a:lnTo>
                  <a:pt x="1092739" y="986808"/>
                </a:lnTo>
                <a:lnTo>
                  <a:pt x="1103445" y="996266"/>
                </a:lnTo>
                <a:lnTo>
                  <a:pt x="1122365" y="974852"/>
                </a:lnTo>
                <a:lnTo>
                  <a:pt x="1111658" y="965393"/>
                </a:lnTo>
                <a:close/>
              </a:path>
              <a:path w="1166495" h="1033145">
                <a:moveTo>
                  <a:pt x="1130578" y="943978"/>
                </a:moveTo>
                <a:lnTo>
                  <a:pt x="1111658" y="965393"/>
                </a:lnTo>
                <a:lnTo>
                  <a:pt x="1122365" y="974852"/>
                </a:lnTo>
                <a:lnTo>
                  <a:pt x="1103445" y="996266"/>
                </a:lnTo>
                <a:lnTo>
                  <a:pt x="1151678" y="996266"/>
                </a:lnTo>
                <a:lnTo>
                  <a:pt x="1130578" y="943978"/>
                </a:lnTo>
                <a:close/>
              </a:path>
              <a:path w="1166495" h="1033145">
                <a:moveTo>
                  <a:pt x="18919" y="0"/>
                </a:moveTo>
                <a:lnTo>
                  <a:pt x="0" y="21414"/>
                </a:lnTo>
                <a:lnTo>
                  <a:pt x="1092739" y="986808"/>
                </a:lnTo>
                <a:lnTo>
                  <a:pt x="1111658" y="965393"/>
                </a:lnTo>
                <a:lnTo>
                  <a:pt x="18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69777" y="3775311"/>
            <a:ext cx="999490" cy="1591310"/>
          </a:xfrm>
          <a:custGeom>
            <a:avLst/>
            <a:gdLst/>
            <a:ahLst/>
            <a:cxnLst/>
            <a:rect l="l" t="t" r="r" b="b"/>
            <a:pathLst>
              <a:path w="999490" h="1591310">
                <a:moveTo>
                  <a:pt x="913444" y="1505000"/>
                </a:moveTo>
                <a:lnTo>
                  <a:pt x="913444" y="1590725"/>
                </a:lnTo>
                <a:lnTo>
                  <a:pt x="970594" y="1562150"/>
                </a:lnTo>
                <a:lnTo>
                  <a:pt x="927732" y="1562150"/>
                </a:lnTo>
                <a:lnTo>
                  <a:pt x="927732" y="1533575"/>
                </a:lnTo>
                <a:lnTo>
                  <a:pt x="970594" y="1533575"/>
                </a:lnTo>
                <a:lnTo>
                  <a:pt x="913444" y="1505000"/>
                </a:lnTo>
                <a:close/>
              </a:path>
              <a:path w="999490" h="1591310">
                <a:moveTo>
                  <a:pt x="485297" y="14287"/>
                </a:moveTo>
                <a:lnTo>
                  <a:pt x="485297" y="1562150"/>
                </a:lnTo>
                <a:lnTo>
                  <a:pt x="913444" y="1562150"/>
                </a:lnTo>
                <a:lnTo>
                  <a:pt x="913444" y="1547863"/>
                </a:lnTo>
                <a:lnTo>
                  <a:pt x="513872" y="1547863"/>
                </a:lnTo>
                <a:lnTo>
                  <a:pt x="499584" y="1533575"/>
                </a:lnTo>
                <a:lnTo>
                  <a:pt x="513872" y="1533575"/>
                </a:lnTo>
                <a:lnTo>
                  <a:pt x="513872" y="28575"/>
                </a:lnTo>
                <a:lnTo>
                  <a:pt x="499584" y="28575"/>
                </a:lnTo>
                <a:lnTo>
                  <a:pt x="485297" y="14287"/>
                </a:lnTo>
                <a:close/>
              </a:path>
              <a:path w="999490" h="1591310">
                <a:moveTo>
                  <a:pt x="970594" y="1533575"/>
                </a:moveTo>
                <a:lnTo>
                  <a:pt x="927732" y="1533575"/>
                </a:lnTo>
                <a:lnTo>
                  <a:pt x="927732" y="1562150"/>
                </a:lnTo>
                <a:lnTo>
                  <a:pt x="970594" y="1562150"/>
                </a:lnTo>
                <a:lnTo>
                  <a:pt x="999169" y="1547863"/>
                </a:lnTo>
                <a:lnTo>
                  <a:pt x="970594" y="1533575"/>
                </a:lnTo>
                <a:close/>
              </a:path>
              <a:path w="999490" h="1591310">
                <a:moveTo>
                  <a:pt x="513872" y="1533575"/>
                </a:moveTo>
                <a:lnTo>
                  <a:pt x="499584" y="1533575"/>
                </a:lnTo>
                <a:lnTo>
                  <a:pt x="513872" y="1547863"/>
                </a:lnTo>
                <a:lnTo>
                  <a:pt x="513872" y="1533575"/>
                </a:lnTo>
                <a:close/>
              </a:path>
              <a:path w="999490" h="1591310">
                <a:moveTo>
                  <a:pt x="913444" y="1533575"/>
                </a:moveTo>
                <a:lnTo>
                  <a:pt x="513872" y="1533575"/>
                </a:lnTo>
                <a:lnTo>
                  <a:pt x="513872" y="1547863"/>
                </a:lnTo>
                <a:lnTo>
                  <a:pt x="913444" y="1547863"/>
                </a:lnTo>
                <a:lnTo>
                  <a:pt x="913444" y="1533575"/>
                </a:lnTo>
                <a:close/>
              </a:path>
              <a:path w="999490" h="1591310">
                <a:moveTo>
                  <a:pt x="513872" y="0"/>
                </a:moveTo>
                <a:lnTo>
                  <a:pt x="0" y="0"/>
                </a:lnTo>
                <a:lnTo>
                  <a:pt x="0" y="28575"/>
                </a:lnTo>
                <a:lnTo>
                  <a:pt x="485297" y="28575"/>
                </a:lnTo>
                <a:lnTo>
                  <a:pt x="485297" y="14287"/>
                </a:lnTo>
                <a:lnTo>
                  <a:pt x="513872" y="14287"/>
                </a:lnTo>
                <a:lnTo>
                  <a:pt x="513872" y="0"/>
                </a:lnTo>
                <a:close/>
              </a:path>
              <a:path w="999490" h="1591310">
                <a:moveTo>
                  <a:pt x="513872" y="14287"/>
                </a:moveTo>
                <a:lnTo>
                  <a:pt x="485297" y="14287"/>
                </a:lnTo>
                <a:lnTo>
                  <a:pt x="499584" y="28575"/>
                </a:lnTo>
                <a:lnTo>
                  <a:pt x="513872" y="28575"/>
                </a:lnTo>
                <a:lnTo>
                  <a:pt x="513872" y="14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69777" y="2109716"/>
            <a:ext cx="999490" cy="1694180"/>
          </a:xfrm>
          <a:custGeom>
            <a:avLst/>
            <a:gdLst/>
            <a:ahLst/>
            <a:cxnLst/>
            <a:rect l="l" t="t" r="r" b="b"/>
            <a:pathLst>
              <a:path w="999490" h="1694179">
                <a:moveTo>
                  <a:pt x="485298" y="1665594"/>
                </a:moveTo>
                <a:lnTo>
                  <a:pt x="0" y="1665594"/>
                </a:lnTo>
                <a:lnTo>
                  <a:pt x="0" y="1694169"/>
                </a:lnTo>
                <a:lnTo>
                  <a:pt x="513873" y="1694169"/>
                </a:lnTo>
                <a:lnTo>
                  <a:pt x="513873" y="1679882"/>
                </a:lnTo>
                <a:lnTo>
                  <a:pt x="485298" y="1679882"/>
                </a:lnTo>
                <a:lnTo>
                  <a:pt x="485298" y="1665594"/>
                </a:lnTo>
                <a:close/>
              </a:path>
              <a:path w="999490" h="1694179">
                <a:moveTo>
                  <a:pt x="913444" y="28575"/>
                </a:moveTo>
                <a:lnTo>
                  <a:pt x="485298" y="28575"/>
                </a:lnTo>
                <a:lnTo>
                  <a:pt x="485298" y="1679882"/>
                </a:lnTo>
                <a:lnTo>
                  <a:pt x="499586" y="1665594"/>
                </a:lnTo>
                <a:lnTo>
                  <a:pt x="513873" y="1665594"/>
                </a:lnTo>
                <a:lnTo>
                  <a:pt x="513873" y="57150"/>
                </a:lnTo>
                <a:lnTo>
                  <a:pt x="499586" y="57150"/>
                </a:lnTo>
                <a:lnTo>
                  <a:pt x="513873" y="42862"/>
                </a:lnTo>
                <a:lnTo>
                  <a:pt x="913444" y="42862"/>
                </a:lnTo>
                <a:lnTo>
                  <a:pt x="913444" y="28575"/>
                </a:lnTo>
                <a:close/>
              </a:path>
              <a:path w="999490" h="1694179">
                <a:moveTo>
                  <a:pt x="513873" y="1665594"/>
                </a:moveTo>
                <a:lnTo>
                  <a:pt x="499586" y="1665594"/>
                </a:lnTo>
                <a:lnTo>
                  <a:pt x="485298" y="1679882"/>
                </a:lnTo>
                <a:lnTo>
                  <a:pt x="513873" y="1679882"/>
                </a:lnTo>
                <a:lnTo>
                  <a:pt x="513873" y="1665594"/>
                </a:lnTo>
                <a:close/>
              </a:path>
              <a:path w="999490" h="1694179">
                <a:moveTo>
                  <a:pt x="913444" y="0"/>
                </a:moveTo>
                <a:lnTo>
                  <a:pt x="913444" y="85725"/>
                </a:lnTo>
                <a:lnTo>
                  <a:pt x="970594" y="57150"/>
                </a:lnTo>
                <a:lnTo>
                  <a:pt x="927732" y="57150"/>
                </a:lnTo>
                <a:lnTo>
                  <a:pt x="927732" y="28575"/>
                </a:lnTo>
                <a:lnTo>
                  <a:pt x="970594" y="28575"/>
                </a:lnTo>
                <a:lnTo>
                  <a:pt x="913444" y="0"/>
                </a:lnTo>
                <a:close/>
              </a:path>
              <a:path w="999490" h="1694179">
                <a:moveTo>
                  <a:pt x="513873" y="42862"/>
                </a:moveTo>
                <a:lnTo>
                  <a:pt x="499586" y="57150"/>
                </a:lnTo>
                <a:lnTo>
                  <a:pt x="513873" y="57150"/>
                </a:lnTo>
                <a:lnTo>
                  <a:pt x="513873" y="42862"/>
                </a:lnTo>
                <a:close/>
              </a:path>
              <a:path w="999490" h="1694179">
                <a:moveTo>
                  <a:pt x="913444" y="42862"/>
                </a:moveTo>
                <a:lnTo>
                  <a:pt x="513873" y="42862"/>
                </a:lnTo>
                <a:lnTo>
                  <a:pt x="513873" y="57150"/>
                </a:lnTo>
                <a:lnTo>
                  <a:pt x="913444" y="57150"/>
                </a:lnTo>
                <a:lnTo>
                  <a:pt x="913444" y="42862"/>
                </a:lnTo>
                <a:close/>
              </a:path>
              <a:path w="999490" h="1694179">
                <a:moveTo>
                  <a:pt x="970594" y="28575"/>
                </a:moveTo>
                <a:lnTo>
                  <a:pt x="927732" y="28575"/>
                </a:lnTo>
                <a:lnTo>
                  <a:pt x="927732" y="57150"/>
                </a:lnTo>
                <a:lnTo>
                  <a:pt x="970594" y="57150"/>
                </a:lnTo>
                <a:lnTo>
                  <a:pt x="999169" y="42862"/>
                </a:lnTo>
                <a:lnTo>
                  <a:pt x="9705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69777" y="3166581"/>
            <a:ext cx="999490" cy="637540"/>
          </a:xfrm>
          <a:custGeom>
            <a:avLst/>
            <a:gdLst/>
            <a:ahLst/>
            <a:cxnLst/>
            <a:rect l="l" t="t" r="r" b="b"/>
            <a:pathLst>
              <a:path w="999490" h="637539">
                <a:moveTo>
                  <a:pt x="485297" y="608730"/>
                </a:moveTo>
                <a:lnTo>
                  <a:pt x="0" y="608730"/>
                </a:lnTo>
                <a:lnTo>
                  <a:pt x="0" y="637305"/>
                </a:lnTo>
                <a:lnTo>
                  <a:pt x="513872" y="637305"/>
                </a:lnTo>
                <a:lnTo>
                  <a:pt x="513872" y="623017"/>
                </a:lnTo>
                <a:lnTo>
                  <a:pt x="485297" y="623017"/>
                </a:lnTo>
                <a:lnTo>
                  <a:pt x="485297" y="608730"/>
                </a:lnTo>
                <a:close/>
              </a:path>
              <a:path w="999490" h="637539">
                <a:moveTo>
                  <a:pt x="913444" y="28575"/>
                </a:moveTo>
                <a:lnTo>
                  <a:pt x="485297" y="28575"/>
                </a:lnTo>
                <a:lnTo>
                  <a:pt x="485297" y="623017"/>
                </a:lnTo>
                <a:lnTo>
                  <a:pt x="499584" y="608730"/>
                </a:lnTo>
                <a:lnTo>
                  <a:pt x="513872" y="608730"/>
                </a:lnTo>
                <a:lnTo>
                  <a:pt x="513872" y="57150"/>
                </a:lnTo>
                <a:lnTo>
                  <a:pt x="499584" y="57150"/>
                </a:lnTo>
                <a:lnTo>
                  <a:pt x="513872" y="42862"/>
                </a:lnTo>
                <a:lnTo>
                  <a:pt x="913444" y="42862"/>
                </a:lnTo>
                <a:lnTo>
                  <a:pt x="913444" y="28575"/>
                </a:lnTo>
                <a:close/>
              </a:path>
              <a:path w="999490" h="637539">
                <a:moveTo>
                  <a:pt x="513872" y="608730"/>
                </a:moveTo>
                <a:lnTo>
                  <a:pt x="499584" y="608730"/>
                </a:lnTo>
                <a:lnTo>
                  <a:pt x="485297" y="623017"/>
                </a:lnTo>
                <a:lnTo>
                  <a:pt x="513872" y="623017"/>
                </a:lnTo>
                <a:lnTo>
                  <a:pt x="513872" y="608730"/>
                </a:lnTo>
                <a:close/>
              </a:path>
              <a:path w="999490" h="637539">
                <a:moveTo>
                  <a:pt x="913444" y="0"/>
                </a:moveTo>
                <a:lnTo>
                  <a:pt x="913444" y="85725"/>
                </a:lnTo>
                <a:lnTo>
                  <a:pt x="970594" y="57150"/>
                </a:lnTo>
                <a:lnTo>
                  <a:pt x="927732" y="57150"/>
                </a:lnTo>
                <a:lnTo>
                  <a:pt x="927732" y="28575"/>
                </a:lnTo>
                <a:lnTo>
                  <a:pt x="970594" y="28575"/>
                </a:lnTo>
                <a:lnTo>
                  <a:pt x="913444" y="0"/>
                </a:lnTo>
                <a:close/>
              </a:path>
              <a:path w="999490" h="637539">
                <a:moveTo>
                  <a:pt x="513872" y="42862"/>
                </a:moveTo>
                <a:lnTo>
                  <a:pt x="499584" y="57150"/>
                </a:lnTo>
                <a:lnTo>
                  <a:pt x="513872" y="57150"/>
                </a:lnTo>
                <a:lnTo>
                  <a:pt x="513872" y="42862"/>
                </a:lnTo>
                <a:close/>
              </a:path>
              <a:path w="999490" h="637539">
                <a:moveTo>
                  <a:pt x="913444" y="42862"/>
                </a:moveTo>
                <a:lnTo>
                  <a:pt x="513872" y="42862"/>
                </a:lnTo>
                <a:lnTo>
                  <a:pt x="513872" y="57150"/>
                </a:lnTo>
                <a:lnTo>
                  <a:pt x="913444" y="57150"/>
                </a:lnTo>
                <a:lnTo>
                  <a:pt x="913444" y="42862"/>
                </a:lnTo>
                <a:close/>
              </a:path>
              <a:path w="999490" h="637539">
                <a:moveTo>
                  <a:pt x="970594" y="28575"/>
                </a:moveTo>
                <a:lnTo>
                  <a:pt x="927732" y="28575"/>
                </a:lnTo>
                <a:lnTo>
                  <a:pt x="927732" y="57150"/>
                </a:lnTo>
                <a:lnTo>
                  <a:pt x="970594" y="57150"/>
                </a:lnTo>
                <a:lnTo>
                  <a:pt x="999169" y="42862"/>
                </a:lnTo>
                <a:lnTo>
                  <a:pt x="9705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69777" y="3775311"/>
            <a:ext cx="999490" cy="534035"/>
          </a:xfrm>
          <a:custGeom>
            <a:avLst/>
            <a:gdLst/>
            <a:ahLst/>
            <a:cxnLst/>
            <a:rect l="l" t="t" r="r" b="b"/>
            <a:pathLst>
              <a:path w="999490" h="534035">
                <a:moveTo>
                  <a:pt x="913444" y="448134"/>
                </a:moveTo>
                <a:lnTo>
                  <a:pt x="913444" y="533859"/>
                </a:lnTo>
                <a:lnTo>
                  <a:pt x="970594" y="505284"/>
                </a:lnTo>
                <a:lnTo>
                  <a:pt x="927732" y="505284"/>
                </a:lnTo>
                <a:lnTo>
                  <a:pt x="927732" y="476709"/>
                </a:lnTo>
                <a:lnTo>
                  <a:pt x="970594" y="476709"/>
                </a:lnTo>
                <a:lnTo>
                  <a:pt x="913444" y="448134"/>
                </a:lnTo>
                <a:close/>
              </a:path>
              <a:path w="999490" h="534035">
                <a:moveTo>
                  <a:pt x="485297" y="14287"/>
                </a:moveTo>
                <a:lnTo>
                  <a:pt x="485297" y="505284"/>
                </a:lnTo>
                <a:lnTo>
                  <a:pt x="913444" y="505284"/>
                </a:lnTo>
                <a:lnTo>
                  <a:pt x="913444" y="490997"/>
                </a:lnTo>
                <a:lnTo>
                  <a:pt x="513872" y="490997"/>
                </a:lnTo>
                <a:lnTo>
                  <a:pt x="499584" y="476709"/>
                </a:lnTo>
                <a:lnTo>
                  <a:pt x="513872" y="476709"/>
                </a:lnTo>
                <a:lnTo>
                  <a:pt x="513872" y="28575"/>
                </a:lnTo>
                <a:lnTo>
                  <a:pt x="499584" y="28575"/>
                </a:lnTo>
                <a:lnTo>
                  <a:pt x="485297" y="14287"/>
                </a:lnTo>
                <a:close/>
              </a:path>
              <a:path w="999490" h="534035">
                <a:moveTo>
                  <a:pt x="970594" y="476709"/>
                </a:moveTo>
                <a:lnTo>
                  <a:pt x="927732" y="476709"/>
                </a:lnTo>
                <a:lnTo>
                  <a:pt x="927732" y="505284"/>
                </a:lnTo>
                <a:lnTo>
                  <a:pt x="970594" y="505284"/>
                </a:lnTo>
                <a:lnTo>
                  <a:pt x="999169" y="490997"/>
                </a:lnTo>
                <a:lnTo>
                  <a:pt x="970594" y="476709"/>
                </a:lnTo>
                <a:close/>
              </a:path>
              <a:path w="999490" h="534035">
                <a:moveTo>
                  <a:pt x="513872" y="476709"/>
                </a:moveTo>
                <a:lnTo>
                  <a:pt x="499584" y="476709"/>
                </a:lnTo>
                <a:lnTo>
                  <a:pt x="513872" y="490997"/>
                </a:lnTo>
                <a:lnTo>
                  <a:pt x="513872" y="476709"/>
                </a:lnTo>
                <a:close/>
              </a:path>
              <a:path w="999490" h="534035">
                <a:moveTo>
                  <a:pt x="913444" y="476709"/>
                </a:moveTo>
                <a:lnTo>
                  <a:pt x="513872" y="476709"/>
                </a:lnTo>
                <a:lnTo>
                  <a:pt x="513872" y="490997"/>
                </a:lnTo>
                <a:lnTo>
                  <a:pt x="913444" y="490997"/>
                </a:lnTo>
                <a:lnTo>
                  <a:pt x="913444" y="476709"/>
                </a:lnTo>
                <a:close/>
              </a:path>
              <a:path w="999490" h="534035">
                <a:moveTo>
                  <a:pt x="513872" y="0"/>
                </a:moveTo>
                <a:lnTo>
                  <a:pt x="0" y="0"/>
                </a:lnTo>
                <a:lnTo>
                  <a:pt x="0" y="28575"/>
                </a:lnTo>
                <a:lnTo>
                  <a:pt x="485297" y="28575"/>
                </a:lnTo>
                <a:lnTo>
                  <a:pt x="485297" y="14287"/>
                </a:lnTo>
                <a:lnTo>
                  <a:pt x="513872" y="14287"/>
                </a:lnTo>
                <a:lnTo>
                  <a:pt x="513872" y="0"/>
                </a:lnTo>
                <a:close/>
              </a:path>
              <a:path w="999490" h="534035">
                <a:moveTo>
                  <a:pt x="513872" y="14287"/>
                </a:moveTo>
                <a:lnTo>
                  <a:pt x="485297" y="14287"/>
                </a:lnTo>
                <a:lnTo>
                  <a:pt x="499584" y="28575"/>
                </a:lnTo>
                <a:lnTo>
                  <a:pt x="513872" y="28575"/>
                </a:lnTo>
                <a:lnTo>
                  <a:pt x="513872" y="14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77471" y="4056136"/>
            <a:ext cx="1168400" cy="2060575"/>
          </a:xfrm>
          <a:custGeom>
            <a:avLst/>
            <a:gdLst/>
            <a:ahLst/>
            <a:cxnLst/>
            <a:rect l="l" t="t" r="r" b="b"/>
            <a:pathLst>
              <a:path w="1168400" h="2060575">
                <a:moveTo>
                  <a:pt x="1082137" y="1974469"/>
                </a:moveTo>
                <a:lnTo>
                  <a:pt x="1082137" y="2060194"/>
                </a:lnTo>
                <a:lnTo>
                  <a:pt x="1139287" y="2031619"/>
                </a:lnTo>
                <a:lnTo>
                  <a:pt x="1096424" y="2031619"/>
                </a:lnTo>
                <a:lnTo>
                  <a:pt x="1096424" y="2003044"/>
                </a:lnTo>
                <a:lnTo>
                  <a:pt x="1139287" y="2003044"/>
                </a:lnTo>
                <a:lnTo>
                  <a:pt x="1082137" y="1974469"/>
                </a:lnTo>
                <a:close/>
              </a:path>
              <a:path w="1168400" h="2060575">
                <a:moveTo>
                  <a:pt x="57150" y="71437"/>
                </a:moveTo>
                <a:lnTo>
                  <a:pt x="28575" y="71437"/>
                </a:lnTo>
                <a:lnTo>
                  <a:pt x="28575" y="2031619"/>
                </a:lnTo>
                <a:lnTo>
                  <a:pt x="1082137" y="2031619"/>
                </a:lnTo>
                <a:lnTo>
                  <a:pt x="1082137" y="2017331"/>
                </a:lnTo>
                <a:lnTo>
                  <a:pt x="57150" y="2017331"/>
                </a:lnTo>
                <a:lnTo>
                  <a:pt x="42862" y="2003044"/>
                </a:lnTo>
                <a:lnTo>
                  <a:pt x="57150" y="2003044"/>
                </a:lnTo>
                <a:lnTo>
                  <a:pt x="57150" y="71437"/>
                </a:lnTo>
                <a:close/>
              </a:path>
              <a:path w="1168400" h="2060575">
                <a:moveTo>
                  <a:pt x="1139287" y="2003044"/>
                </a:moveTo>
                <a:lnTo>
                  <a:pt x="1096424" y="2003044"/>
                </a:lnTo>
                <a:lnTo>
                  <a:pt x="1096424" y="2031619"/>
                </a:lnTo>
                <a:lnTo>
                  <a:pt x="1139287" y="2031619"/>
                </a:lnTo>
                <a:lnTo>
                  <a:pt x="1167862" y="2017331"/>
                </a:lnTo>
                <a:lnTo>
                  <a:pt x="1139287" y="2003044"/>
                </a:lnTo>
                <a:close/>
              </a:path>
              <a:path w="1168400" h="2060575">
                <a:moveTo>
                  <a:pt x="57150" y="2003044"/>
                </a:moveTo>
                <a:lnTo>
                  <a:pt x="42862" y="2003044"/>
                </a:lnTo>
                <a:lnTo>
                  <a:pt x="57150" y="2017331"/>
                </a:lnTo>
                <a:lnTo>
                  <a:pt x="57150" y="2003044"/>
                </a:lnTo>
                <a:close/>
              </a:path>
              <a:path w="1168400" h="2060575">
                <a:moveTo>
                  <a:pt x="1082137" y="2003044"/>
                </a:moveTo>
                <a:lnTo>
                  <a:pt x="57150" y="2003044"/>
                </a:lnTo>
                <a:lnTo>
                  <a:pt x="57150" y="2017331"/>
                </a:lnTo>
                <a:lnTo>
                  <a:pt x="1082137" y="2017331"/>
                </a:lnTo>
                <a:lnTo>
                  <a:pt x="1082137" y="2003044"/>
                </a:lnTo>
                <a:close/>
              </a:path>
              <a:path w="1168400" h="2060575">
                <a:moveTo>
                  <a:pt x="42862" y="0"/>
                </a:moveTo>
                <a:lnTo>
                  <a:pt x="0" y="85724"/>
                </a:lnTo>
                <a:lnTo>
                  <a:pt x="28575" y="85724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1168400" h="2060575">
                <a:moveTo>
                  <a:pt x="78581" y="71437"/>
                </a:moveTo>
                <a:lnTo>
                  <a:pt x="57150" y="71437"/>
                </a:lnTo>
                <a:lnTo>
                  <a:pt x="57150" y="85724"/>
                </a:lnTo>
                <a:lnTo>
                  <a:pt x="85725" y="85724"/>
                </a:lnTo>
                <a:lnTo>
                  <a:pt x="78581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02318" y="5589711"/>
            <a:ext cx="3388360" cy="527050"/>
          </a:xfrm>
          <a:custGeom>
            <a:avLst/>
            <a:gdLst/>
            <a:ahLst/>
            <a:cxnLst/>
            <a:rect l="l" t="t" r="r" b="b"/>
            <a:pathLst>
              <a:path w="3388359" h="527050">
                <a:moveTo>
                  <a:pt x="85725" y="440894"/>
                </a:moveTo>
                <a:lnTo>
                  <a:pt x="0" y="483756"/>
                </a:lnTo>
                <a:lnTo>
                  <a:pt x="85725" y="526619"/>
                </a:lnTo>
                <a:lnTo>
                  <a:pt x="85725" y="498044"/>
                </a:lnTo>
                <a:lnTo>
                  <a:pt x="71426" y="498044"/>
                </a:lnTo>
                <a:lnTo>
                  <a:pt x="71426" y="469469"/>
                </a:lnTo>
                <a:lnTo>
                  <a:pt x="85725" y="469469"/>
                </a:lnTo>
                <a:lnTo>
                  <a:pt x="85725" y="440894"/>
                </a:lnTo>
                <a:close/>
              </a:path>
              <a:path w="3388359" h="527050">
                <a:moveTo>
                  <a:pt x="85725" y="469469"/>
                </a:moveTo>
                <a:lnTo>
                  <a:pt x="71426" y="469469"/>
                </a:lnTo>
                <a:lnTo>
                  <a:pt x="71426" y="498044"/>
                </a:lnTo>
                <a:lnTo>
                  <a:pt x="85725" y="498044"/>
                </a:lnTo>
                <a:lnTo>
                  <a:pt x="85725" y="469469"/>
                </a:lnTo>
                <a:close/>
              </a:path>
              <a:path w="3388359" h="527050">
                <a:moveTo>
                  <a:pt x="3330832" y="469469"/>
                </a:moveTo>
                <a:lnTo>
                  <a:pt x="85725" y="469469"/>
                </a:lnTo>
                <a:lnTo>
                  <a:pt x="85725" y="498044"/>
                </a:lnTo>
                <a:lnTo>
                  <a:pt x="3359407" y="498044"/>
                </a:lnTo>
                <a:lnTo>
                  <a:pt x="3359407" y="483756"/>
                </a:lnTo>
                <a:lnTo>
                  <a:pt x="3330832" y="483756"/>
                </a:lnTo>
                <a:lnTo>
                  <a:pt x="3330832" y="469469"/>
                </a:lnTo>
                <a:close/>
              </a:path>
              <a:path w="3388359" h="527050">
                <a:moveTo>
                  <a:pt x="3359407" y="71437"/>
                </a:moveTo>
                <a:lnTo>
                  <a:pt x="3330832" y="71437"/>
                </a:lnTo>
                <a:lnTo>
                  <a:pt x="3330832" y="483756"/>
                </a:lnTo>
                <a:lnTo>
                  <a:pt x="3345120" y="469469"/>
                </a:lnTo>
                <a:lnTo>
                  <a:pt x="3359407" y="469469"/>
                </a:lnTo>
                <a:lnTo>
                  <a:pt x="3359407" y="71437"/>
                </a:lnTo>
                <a:close/>
              </a:path>
              <a:path w="3388359" h="527050">
                <a:moveTo>
                  <a:pt x="3359407" y="469469"/>
                </a:moveTo>
                <a:lnTo>
                  <a:pt x="3345120" y="469469"/>
                </a:lnTo>
                <a:lnTo>
                  <a:pt x="3330832" y="483756"/>
                </a:lnTo>
                <a:lnTo>
                  <a:pt x="3359407" y="483756"/>
                </a:lnTo>
                <a:lnTo>
                  <a:pt x="3359407" y="469469"/>
                </a:lnTo>
                <a:close/>
              </a:path>
              <a:path w="3388359" h="527050">
                <a:moveTo>
                  <a:pt x="3345120" y="0"/>
                </a:moveTo>
                <a:lnTo>
                  <a:pt x="3302257" y="85725"/>
                </a:lnTo>
                <a:lnTo>
                  <a:pt x="3330832" y="85725"/>
                </a:lnTo>
                <a:lnTo>
                  <a:pt x="3330832" y="71437"/>
                </a:lnTo>
                <a:lnTo>
                  <a:pt x="3380838" y="71437"/>
                </a:lnTo>
                <a:lnTo>
                  <a:pt x="3345120" y="0"/>
                </a:lnTo>
                <a:close/>
              </a:path>
              <a:path w="3388359" h="527050">
                <a:moveTo>
                  <a:pt x="3380838" y="71437"/>
                </a:moveTo>
                <a:lnTo>
                  <a:pt x="3359407" y="71437"/>
                </a:lnTo>
                <a:lnTo>
                  <a:pt x="3359407" y="85725"/>
                </a:lnTo>
                <a:lnTo>
                  <a:pt x="3387982" y="85725"/>
                </a:lnTo>
                <a:lnTo>
                  <a:pt x="3380838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02318" y="1643164"/>
            <a:ext cx="5586730" cy="4473575"/>
          </a:xfrm>
          <a:custGeom>
            <a:avLst/>
            <a:gdLst/>
            <a:ahLst/>
            <a:cxnLst/>
            <a:rect l="l" t="t" r="r" b="b"/>
            <a:pathLst>
              <a:path w="5586730" h="4473575">
                <a:moveTo>
                  <a:pt x="85725" y="4387441"/>
                </a:moveTo>
                <a:lnTo>
                  <a:pt x="0" y="4430303"/>
                </a:lnTo>
                <a:lnTo>
                  <a:pt x="85725" y="4473166"/>
                </a:lnTo>
                <a:lnTo>
                  <a:pt x="85725" y="4444591"/>
                </a:lnTo>
                <a:lnTo>
                  <a:pt x="71434" y="4444591"/>
                </a:lnTo>
                <a:lnTo>
                  <a:pt x="71434" y="4416016"/>
                </a:lnTo>
                <a:lnTo>
                  <a:pt x="85725" y="4416016"/>
                </a:lnTo>
                <a:lnTo>
                  <a:pt x="85725" y="4387441"/>
                </a:lnTo>
                <a:close/>
              </a:path>
              <a:path w="5586730" h="4473575">
                <a:moveTo>
                  <a:pt x="85725" y="4416016"/>
                </a:moveTo>
                <a:lnTo>
                  <a:pt x="71434" y="4416016"/>
                </a:lnTo>
                <a:lnTo>
                  <a:pt x="71434" y="4444591"/>
                </a:lnTo>
                <a:lnTo>
                  <a:pt x="85725" y="4444591"/>
                </a:lnTo>
                <a:lnTo>
                  <a:pt x="85725" y="4416016"/>
                </a:lnTo>
                <a:close/>
              </a:path>
              <a:path w="5586730" h="4473575">
                <a:moveTo>
                  <a:pt x="5557945" y="4416016"/>
                </a:moveTo>
                <a:lnTo>
                  <a:pt x="85725" y="4416016"/>
                </a:lnTo>
                <a:lnTo>
                  <a:pt x="85725" y="4444591"/>
                </a:lnTo>
                <a:lnTo>
                  <a:pt x="5586520" y="4444591"/>
                </a:lnTo>
                <a:lnTo>
                  <a:pt x="5586520" y="4430303"/>
                </a:lnTo>
                <a:lnTo>
                  <a:pt x="5557945" y="4430303"/>
                </a:lnTo>
                <a:lnTo>
                  <a:pt x="5557945" y="4416016"/>
                </a:lnTo>
                <a:close/>
              </a:path>
              <a:path w="5586730" h="4473575">
                <a:moveTo>
                  <a:pt x="5557945" y="14287"/>
                </a:moveTo>
                <a:lnTo>
                  <a:pt x="5557945" y="4430303"/>
                </a:lnTo>
                <a:lnTo>
                  <a:pt x="5572232" y="4416016"/>
                </a:lnTo>
                <a:lnTo>
                  <a:pt x="5586520" y="4416016"/>
                </a:lnTo>
                <a:lnTo>
                  <a:pt x="5586520" y="28575"/>
                </a:lnTo>
                <a:lnTo>
                  <a:pt x="5572232" y="28575"/>
                </a:lnTo>
                <a:lnTo>
                  <a:pt x="5557945" y="14287"/>
                </a:lnTo>
                <a:close/>
              </a:path>
              <a:path w="5586730" h="4473575">
                <a:moveTo>
                  <a:pt x="5586520" y="4416016"/>
                </a:moveTo>
                <a:lnTo>
                  <a:pt x="5572232" y="4416016"/>
                </a:lnTo>
                <a:lnTo>
                  <a:pt x="5557945" y="4430303"/>
                </a:lnTo>
                <a:lnTo>
                  <a:pt x="5586520" y="4430303"/>
                </a:lnTo>
                <a:lnTo>
                  <a:pt x="5586520" y="4416016"/>
                </a:lnTo>
                <a:close/>
              </a:path>
              <a:path w="5586730" h="4473575">
                <a:moveTo>
                  <a:pt x="3330832" y="157153"/>
                </a:moveTo>
                <a:lnTo>
                  <a:pt x="3302257" y="157153"/>
                </a:lnTo>
                <a:lnTo>
                  <a:pt x="3345120" y="242878"/>
                </a:lnTo>
                <a:lnTo>
                  <a:pt x="3380839" y="171441"/>
                </a:lnTo>
                <a:lnTo>
                  <a:pt x="3330832" y="171441"/>
                </a:lnTo>
                <a:lnTo>
                  <a:pt x="3330832" y="157153"/>
                </a:lnTo>
                <a:close/>
              </a:path>
              <a:path w="5586730" h="4473575">
                <a:moveTo>
                  <a:pt x="5586520" y="0"/>
                </a:moveTo>
                <a:lnTo>
                  <a:pt x="3330832" y="0"/>
                </a:lnTo>
                <a:lnTo>
                  <a:pt x="3330832" y="171441"/>
                </a:lnTo>
                <a:lnTo>
                  <a:pt x="3359407" y="171441"/>
                </a:lnTo>
                <a:lnTo>
                  <a:pt x="3359407" y="28575"/>
                </a:lnTo>
                <a:lnTo>
                  <a:pt x="3345120" y="28575"/>
                </a:lnTo>
                <a:lnTo>
                  <a:pt x="3359407" y="14287"/>
                </a:lnTo>
                <a:lnTo>
                  <a:pt x="5586520" y="14287"/>
                </a:lnTo>
                <a:lnTo>
                  <a:pt x="5586520" y="0"/>
                </a:lnTo>
                <a:close/>
              </a:path>
              <a:path w="5586730" h="4473575">
                <a:moveTo>
                  <a:pt x="3387982" y="157153"/>
                </a:moveTo>
                <a:lnTo>
                  <a:pt x="3359407" y="157153"/>
                </a:lnTo>
                <a:lnTo>
                  <a:pt x="3359407" y="171441"/>
                </a:lnTo>
                <a:lnTo>
                  <a:pt x="3380839" y="171441"/>
                </a:lnTo>
                <a:lnTo>
                  <a:pt x="3387982" y="157153"/>
                </a:lnTo>
                <a:close/>
              </a:path>
              <a:path w="5586730" h="4473575">
                <a:moveTo>
                  <a:pt x="3359407" y="14287"/>
                </a:moveTo>
                <a:lnTo>
                  <a:pt x="3345120" y="28575"/>
                </a:lnTo>
                <a:lnTo>
                  <a:pt x="3359407" y="28575"/>
                </a:lnTo>
                <a:lnTo>
                  <a:pt x="3359407" y="14287"/>
                </a:lnTo>
                <a:close/>
              </a:path>
              <a:path w="5586730" h="4473575">
                <a:moveTo>
                  <a:pt x="5557945" y="14287"/>
                </a:moveTo>
                <a:lnTo>
                  <a:pt x="3359407" y="14287"/>
                </a:lnTo>
                <a:lnTo>
                  <a:pt x="3359407" y="28575"/>
                </a:lnTo>
                <a:lnTo>
                  <a:pt x="5557945" y="28575"/>
                </a:lnTo>
                <a:lnTo>
                  <a:pt x="5557945" y="14287"/>
                </a:lnTo>
                <a:close/>
              </a:path>
              <a:path w="5586730" h="4473575">
                <a:moveTo>
                  <a:pt x="5586520" y="14287"/>
                </a:moveTo>
                <a:lnTo>
                  <a:pt x="5557945" y="14287"/>
                </a:lnTo>
                <a:lnTo>
                  <a:pt x="5572232" y="28575"/>
                </a:lnTo>
                <a:lnTo>
                  <a:pt x="5586520" y="28575"/>
                </a:lnTo>
                <a:lnTo>
                  <a:pt x="5586520" y="14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725930" y="2138291"/>
            <a:ext cx="243204" cy="1114425"/>
          </a:xfrm>
          <a:custGeom>
            <a:avLst/>
            <a:gdLst/>
            <a:ahLst/>
            <a:cxnLst/>
            <a:rect l="l" t="t" r="r" b="b"/>
            <a:pathLst>
              <a:path w="243204" h="1114425">
                <a:moveTo>
                  <a:pt x="98425" y="1028289"/>
                </a:moveTo>
                <a:lnTo>
                  <a:pt x="12700" y="1071152"/>
                </a:lnTo>
                <a:lnTo>
                  <a:pt x="98425" y="1114014"/>
                </a:lnTo>
                <a:lnTo>
                  <a:pt x="98425" y="1085439"/>
                </a:lnTo>
                <a:lnTo>
                  <a:pt x="84137" y="1085439"/>
                </a:lnTo>
                <a:lnTo>
                  <a:pt x="84137" y="1056864"/>
                </a:lnTo>
                <a:lnTo>
                  <a:pt x="98425" y="1056864"/>
                </a:lnTo>
                <a:lnTo>
                  <a:pt x="98425" y="1028289"/>
                </a:lnTo>
                <a:close/>
              </a:path>
              <a:path w="243204" h="1114425">
                <a:moveTo>
                  <a:pt x="98425" y="1056864"/>
                </a:moveTo>
                <a:lnTo>
                  <a:pt x="84137" y="1056864"/>
                </a:lnTo>
                <a:lnTo>
                  <a:pt x="84137" y="1085439"/>
                </a:lnTo>
                <a:lnTo>
                  <a:pt x="98425" y="1085439"/>
                </a:lnTo>
                <a:lnTo>
                  <a:pt x="98425" y="1056864"/>
                </a:lnTo>
                <a:close/>
              </a:path>
              <a:path w="243204" h="1114425">
                <a:moveTo>
                  <a:pt x="214312" y="1056864"/>
                </a:moveTo>
                <a:lnTo>
                  <a:pt x="98425" y="1056864"/>
                </a:lnTo>
                <a:lnTo>
                  <a:pt x="98425" y="1085439"/>
                </a:lnTo>
                <a:lnTo>
                  <a:pt x="242887" y="1085439"/>
                </a:lnTo>
                <a:lnTo>
                  <a:pt x="242887" y="1071152"/>
                </a:lnTo>
                <a:lnTo>
                  <a:pt x="214312" y="1071152"/>
                </a:lnTo>
                <a:lnTo>
                  <a:pt x="214312" y="1056864"/>
                </a:lnTo>
                <a:close/>
              </a:path>
              <a:path w="243204" h="1114425">
                <a:moveTo>
                  <a:pt x="214312" y="14287"/>
                </a:moveTo>
                <a:lnTo>
                  <a:pt x="214312" y="1071152"/>
                </a:lnTo>
                <a:lnTo>
                  <a:pt x="228600" y="1056864"/>
                </a:lnTo>
                <a:lnTo>
                  <a:pt x="242887" y="1056864"/>
                </a:lnTo>
                <a:lnTo>
                  <a:pt x="242887" y="28575"/>
                </a:lnTo>
                <a:lnTo>
                  <a:pt x="228600" y="28575"/>
                </a:lnTo>
                <a:lnTo>
                  <a:pt x="214312" y="14287"/>
                </a:lnTo>
                <a:close/>
              </a:path>
              <a:path w="243204" h="1114425">
                <a:moveTo>
                  <a:pt x="242887" y="1056864"/>
                </a:moveTo>
                <a:lnTo>
                  <a:pt x="228600" y="1056864"/>
                </a:lnTo>
                <a:lnTo>
                  <a:pt x="214312" y="1071152"/>
                </a:lnTo>
                <a:lnTo>
                  <a:pt x="242887" y="1071152"/>
                </a:lnTo>
                <a:lnTo>
                  <a:pt x="242887" y="1056864"/>
                </a:lnTo>
                <a:close/>
              </a:path>
              <a:path w="243204" h="1114425">
                <a:moveTo>
                  <a:pt x="242887" y="0"/>
                </a:moveTo>
                <a:lnTo>
                  <a:pt x="0" y="0"/>
                </a:lnTo>
                <a:lnTo>
                  <a:pt x="0" y="28575"/>
                </a:lnTo>
                <a:lnTo>
                  <a:pt x="214312" y="28575"/>
                </a:lnTo>
                <a:lnTo>
                  <a:pt x="214312" y="14287"/>
                </a:lnTo>
                <a:lnTo>
                  <a:pt x="242887" y="14287"/>
                </a:lnTo>
                <a:lnTo>
                  <a:pt x="242887" y="0"/>
                </a:lnTo>
                <a:close/>
              </a:path>
              <a:path w="243204" h="1114425">
                <a:moveTo>
                  <a:pt x="242887" y="14287"/>
                </a:moveTo>
                <a:lnTo>
                  <a:pt x="214312" y="14287"/>
                </a:lnTo>
                <a:lnTo>
                  <a:pt x="228600" y="28575"/>
                </a:lnTo>
                <a:lnTo>
                  <a:pt x="242887" y="28575"/>
                </a:lnTo>
                <a:lnTo>
                  <a:pt x="242887" y="14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725930" y="2138291"/>
            <a:ext cx="601345" cy="2171065"/>
          </a:xfrm>
          <a:custGeom>
            <a:avLst/>
            <a:gdLst/>
            <a:ahLst/>
            <a:cxnLst/>
            <a:rect l="l" t="t" r="r" b="b"/>
            <a:pathLst>
              <a:path w="601345" h="2171065">
                <a:moveTo>
                  <a:pt x="98425" y="2085154"/>
                </a:moveTo>
                <a:lnTo>
                  <a:pt x="12700" y="2128017"/>
                </a:lnTo>
                <a:lnTo>
                  <a:pt x="98425" y="2170879"/>
                </a:lnTo>
                <a:lnTo>
                  <a:pt x="98425" y="2142304"/>
                </a:lnTo>
                <a:lnTo>
                  <a:pt x="84137" y="2142304"/>
                </a:lnTo>
                <a:lnTo>
                  <a:pt x="84137" y="2113729"/>
                </a:lnTo>
                <a:lnTo>
                  <a:pt x="98425" y="2113729"/>
                </a:lnTo>
                <a:lnTo>
                  <a:pt x="98425" y="2085154"/>
                </a:lnTo>
                <a:close/>
              </a:path>
              <a:path w="601345" h="2171065">
                <a:moveTo>
                  <a:pt x="98425" y="2113729"/>
                </a:moveTo>
                <a:lnTo>
                  <a:pt x="84137" y="2113729"/>
                </a:lnTo>
                <a:lnTo>
                  <a:pt x="84137" y="2142304"/>
                </a:lnTo>
                <a:lnTo>
                  <a:pt x="98425" y="2142304"/>
                </a:lnTo>
                <a:lnTo>
                  <a:pt x="98425" y="2113729"/>
                </a:lnTo>
                <a:close/>
              </a:path>
              <a:path w="601345" h="2171065">
                <a:moveTo>
                  <a:pt x="572659" y="2113729"/>
                </a:moveTo>
                <a:lnTo>
                  <a:pt x="98425" y="2113729"/>
                </a:lnTo>
                <a:lnTo>
                  <a:pt x="98425" y="2142304"/>
                </a:lnTo>
                <a:lnTo>
                  <a:pt x="601234" y="2142304"/>
                </a:lnTo>
                <a:lnTo>
                  <a:pt x="601234" y="2128017"/>
                </a:lnTo>
                <a:lnTo>
                  <a:pt x="572659" y="2128017"/>
                </a:lnTo>
                <a:lnTo>
                  <a:pt x="572659" y="2113729"/>
                </a:lnTo>
                <a:close/>
              </a:path>
              <a:path w="601345" h="2171065">
                <a:moveTo>
                  <a:pt x="572659" y="14287"/>
                </a:moveTo>
                <a:lnTo>
                  <a:pt x="572659" y="2128017"/>
                </a:lnTo>
                <a:lnTo>
                  <a:pt x="586947" y="2113729"/>
                </a:lnTo>
                <a:lnTo>
                  <a:pt x="601234" y="2113729"/>
                </a:lnTo>
                <a:lnTo>
                  <a:pt x="601234" y="28575"/>
                </a:lnTo>
                <a:lnTo>
                  <a:pt x="586947" y="28575"/>
                </a:lnTo>
                <a:lnTo>
                  <a:pt x="572659" y="14287"/>
                </a:lnTo>
                <a:close/>
              </a:path>
              <a:path w="601345" h="2171065">
                <a:moveTo>
                  <a:pt x="601234" y="2113729"/>
                </a:moveTo>
                <a:lnTo>
                  <a:pt x="586947" y="2113729"/>
                </a:lnTo>
                <a:lnTo>
                  <a:pt x="572659" y="2128017"/>
                </a:lnTo>
                <a:lnTo>
                  <a:pt x="601234" y="2128017"/>
                </a:lnTo>
                <a:lnTo>
                  <a:pt x="601234" y="2113729"/>
                </a:lnTo>
                <a:close/>
              </a:path>
              <a:path w="601345" h="2171065">
                <a:moveTo>
                  <a:pt x="601234" y="0"/>
                </a:moveTo>
                <a:lnTo>
                  <a:pt x="0" y="0"/>
                </a:lnTo>
                <a:lnTo>
                  <a:pt x="0" y="28575"/>
                </a:lnTo>
                <a:lnTo>
                  <a:pt x="572659" y="28575"/>
                </a:lnTo>
                <a:lnTo>
                  <a:pt x="572659" y="14287"/>
                </a:lnTo>
                <a:lnTo>
                  <a:pt x="601234" y="14287"/>
                </a:lnTo>
                <a:lnTo>
                  <a:pt x="601234" y="0"/>
                </a:lnTo>
                <a:close/>
              </a:path>
              <a:path w="601345" h="2171065">
                <a:moveTo>
                  <a:pt x="601234" y="14287"/>
                </a:moveTo>
                <a:lnTo>
                  <a:pt x="572659" y="14287"/>
                </a:lnTo>
                <a:lnTo>
                  <a:pt x="586947" y="28575"/>
                </a:lnTo>
                <a:lnTo>
                  <a:pt x="601234" y="28575"/>
                </a:lnTo>
                <a:lnTo>
                  <a:pt x="601234" y="14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25930" y="2138291"/>
            <a:ext cx="1033780" cy="3228340"/>
          </a:xfrm>
          <a:custGeom>
            <a:avLst/>
            <a:gdLst/>
            <a:ahLst/>
            <a:cxnLst/>
            <a:rect l="l" t="t" r="r" b="b"/>
            <a:pathLst>
              <a:path w="1033779" h="3228340">
                <a:moveTo>
                  <a:pt x="98425" y="3142019"/>
                </a:moveTo>
                <a:lnTo>
                  <a:pt x="12700" y="3184881"/>
                </a:lnTo>
                <a:lnTo>
                  <a:pt x="98425" y="3227744"/>
                </a:lnTo>
                <a:lnTo>
                  <a:pt x="98425" y="3199169"/>
                </a:lnTo>
                <a:lnTo>
                  <a:pt x="84137" y="3199169"/>
                </a:lnTo>
                <a:lnTo>
                  <a:pt x="84137" y="3170594"/>
                </a:lnTo>
                <a:lnTo>
                  <a:pt x="98425" y="3170594"/>
                </a:lnTo>
                <a:lnTo>
                  <a:pt x="98425" y="3142019"/>
                </a:lnTo>
                <a:close/>
              </a:path>
              <a:path w="1033779" h="3228340">
                <a:moveTo>
                  <a:pt x="98425" y="3170594"/>
                </a:moveTo>
                <a:lnTo>
                  <a:pt x="84137" y="3170594"/>
                </a:lnTo>
                <a:lnTo>
                  <a:pt x="84137" y="3199169"/>
                </a:lnTo>
                <a:lnTo>
                  <a:pt x="98425" y="3199169"/>
                </a:lnTo>
                <a:lnTo>
                  <a:pt x="98425" y="3170594"/>
                </a:lnTo>
                <a:close/>
              </a:path>
              <a:path w="1033779" h="3228340">
                <a:moveTo>
                  <a:pt x="1005145" y="3170594"/>
                </a:moveTo>
                <a:lnTo>
                  <a:pt x="98425" y="3170594"/>
                </a:lnTo>
                <a:lnTo>
                  <a:pt x="98425" y="3199169"/>
                </a:lnTo>
                <a:lnTo>
                  <a:pt x="1033720" y="3199169"/>
                </a:lnTo>
                <a:lnTo>
                  <a:pt x="1033720" y="3184881"/>
                </a:lnTo>
                <a:lnTo>
                  <a:pt x="1005145" y="3184881"/>
                </a:lnTo>
                <a:lnTo>
                  <a:pt x="1005145" y="3170594"/>
                </a:lnTo>
                <a:close/>
              </a:path>
              <a:path w="1033779" h="3228340">
                <a:moveTo>
                  <a:pt x="1005145" y="14287"/>
                </a:moveTo>
                <a:lnTo>
                  <a:pt x="1005145" y="3184881"/>
                </a:lnTo>
                <a:lnTo>
                  <a:pt x="1019432" y="3170594"/>
                </a:lnTo>
                <a:lnTo>
                  <a:pt x="1033720" y="3170594"/>
                </a:lnTo>
                <a:lnTo>
                  <a:pt x="1033720" y="28575"/>
                </a:lnTo>
                <a:lnTo>
                  <a:pt x="1019432" y="28575"/>
                </a:lnTo>
                <a:lnTo>
                  <a:pt x="1005145" y="14287"/>
                </a:lnTo>
                <a:close/>
              </a:path>
              <a:path w="1033779" h="3228340">
                <a:moveTo>
                  <a:pt x="1033720" y="3170594"/>
                </a:moveTo>
                <a:lnTo>
                  <a:pt x="1019432" y="3170594"/>
                </a:lnTo>
                <a:lnTo>
                  <a:pt x="1005145" y="3184881"/>
                </a:lnTo>
                <a:lnTo>
                  <a:pt x="1033720" y="3184881"/>
                </a:lnTo>
                <a:lnTo>
                  <a:pt x="1033720" y="3170594"/>
                </a:lnTo>
                <a:close/>
              </a:path>
              <a:path w="1033779" h="3228340">
                <a:moveTo>
                  <a:pt x="1033720" y="0"/>
                </a:moveTo>
                <a:lnTo>
                  <a:pt x="0" y="0"/>
                </a:lnTo>
                <a:lnTo>
                  <a:pt x="0" y="28575"/>
                </a:lnTo>
                <a:lnTo>
                  <a:pt x="1005145" y="28575"/>
                </a:lnTo>
                <a:lnTo>
                  <a:pt x="1005145" y="14287"/>
                </a:lnTo>
                <a:lnTo>
                  <a:pt x="1033720" y="14287"/>
                </a:lnTo>
                <a:lnTo>
                  <a:pt x="1033720" y="0"/>
                </a:lnTo>
                <a:close/>
              </a:path>
              <a:path w="1033779" h="3228340">
                <a:moveTo>
                  <a:pt x="1033720" y="14287"/>
                </a:moveTo>
                <a:lnTo>
                  <a:pt x="1005145" y="14287"/>
                </a:lnTo>
                <a:lnTo>
                  <a:pt x="1019432" y="28575"/>
                </a:lnTo>
                <a:lnTo>
                  <a:pt x="1033720" y="28575"/>
                </a:lnTo>
                <a:lnTo>
                  <a:pt x="1033720" y="14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45334" y="5718699"/>
            <a:ext cx="1157605" cy="828040"/>
          </a:xfrm>
          <a:custGeom>
            <a:avLst/>
            <a:gdLst/>
            <a:ahLst/>
            <a:cxnLst/>
            <a:rect l="l" t="t" r="r" b="b"/>
            <a:pathLst>
              <a:path w="1157604" h="828040">
                <a:moveTo>
                  <a:pt x="0" y="0"/>
                </a:moveTo>
                <a:lnTo>
                  <a:pt x="0" y="709537"/>
                </a:lnTo>
                <a:lnTo>
                  <a:pt x="4507" y="724371"/>
                </a:lnTo>
                <a:lnTo>
                  <a:pt x="38938" y="752278"/>
                </a:lnTo>
                <a:lnTo>
                  <a:pt x="103646" y="777100"/>
                </a:lnTo>
                <a:lnTo>
                  <a:pt x="145997" y="788076"/>
                </a:lnTo>
                <a:lnTo>
                  <a:pt x="194291" y="797949"/>
                </a:lnTo>
                <a:lnTo>
                  <a:pt x="247986" y="806606"/>
                </a:lnTo>
                <a:lnTo>
                  <a:pt x="306539" y="813938"/>
                </a:lnTo>
                <a:lnTo>
                  <a:pt x="369408" y="819834"/>
                </a:lnTo>
                <a:lnTo>
                  <a:pt x="436051" y="824182"/>
                </a:lnTo>
                <a:lnTo>
                  <a:pt x="505926" y="826872"/>
                </a:lnTo>
                <a:lnTo>
                  <a:pt x="578491" y="827794"/>
                </a:lnTo>
                <a:lnTo>
                  <a:pt x="651056" y="826872"/>
                </a:lnTo>
                <a:lnTo>
                  <a:pt x="720931" y="824182"/>
                </a:lnTo>
                <a:lnTo>
                  <a:pt x="787574" y="819834"/>
                </a:lnTo>
                <a:lnTo>
                  <a:pt x="850443" y="813938"/>
                </a:lnTo>
                <a:lnTo>
                  <a:pt x="908996" y="806606"/>
                </a:lnTo>
                <a:lnTo>
                  <a:pt x="962691" y="797949"/>
                </a:lnTo>
                <a:lnTo>
                  <a:pt x="1010985" y="788076"/>
                </a:lnTo>
                <a:lnTo>
                  <a:pt x="1053337" y="777100"/>
                </a:lnTo>
                <a:lnTo>
                  <a:pt x="1118044" y="752278"/>
                </a:lnTo>
                <a:lnTo>
                  <a:pt x="1152476" y="724371"/>
                </a:lnTo>
                <a:lnTo>
                  <a:pt x="1156983" y="709537"/>
                </a:lnTo>
                <a:lnTo>
                  <a:pt x="1156983" y="118256"/>
                </a:lnTo>
                <a:lnTo>
                  <a:pt x="578491" y="118256"/>
                </a:lnTo>
                <a:lnTo>
                  <a:pt x="505926" y="117335"/>
                </a:lnTo>
                <a:lnTo>
                  <a:pt x="436051" y="114645"/>
                </a:lnTo>
                <a:lnTo>
                  <a:pt x="369408" y="110296"/>
                </a:lnTo>
                <a:lnTo>
                  <a:pt x="306539" y="104401"/>
                </a:lnTo>
                <a:lnTo>
                  <a:pt x="247986" y="97069"/>
                </a:lnTo>
                <a:lnTo>
                  <a:pt x="194291" y="88411"/>
                </a:lnTo>
                <a:lnTo>
                  <a:pt x="145997" y="78539"/>
                </a:lnTo>
                <a:lnTo>
                  <a:pt x="103646" y="67562"/>
                </a:lnTo>
                <a:lnTo>
                  <a:pt x="38938" y="42741"/>
                </a:lnTo>
                <a:lnTo>
                  <a:pt x="4507" y="14833"/>
                </a:lnTo>
                <a:lnTo>
                  <a:pt x="0" y="0"/>
                </a:lnTo>
                <a:close/>
              </a:path>
              <a:path w="1157604" h="828040">
                <a:moveTo>
                  <a:pt x="1156983" y="0"/>
                </a:moveTo>
                <a:lnTo>
                  <a:pt x="1118044" y="42741"/>
                </a:lnTo>
                <a:lnTo>
                  <a:pt x="1053337" y="67562"/>
                </a:lnTo>
                <a:lnTo>
                  <a:pt x="1010985" y="78539"/>
                </a:lnTo>
                <a:lnTo>
                  <a:pt x="962691" y="88411"/>
                </a:lnTo>
                <a:lnTo>
                  <a:pt x="908996" y="97069"/>
                </a:lnTo>
                <a:lnTo>
                  <a:pt x="850443" y="104401"/>
                </a:lnTo>
                <a:lnTo>
                  <a:pt x="787574" y="110296"/>
                </a:lnTo>
                <a:lnTo>
                  <a:pt x="720931" y="114645"/>
                </a:lnTo>
                <a:lnTo>
                  <a:pt x="651056" y="117335"/>
                </a:lnTo>
                <a:lnTo>
                  <a:pt x="578491" y="118256"/>
                </a:lnTo>
                <a:lnTo>
                  <a:pt x="1156983" y="118256"/>
                </a:lnTo>
                <a:lnTo>
                  <a:pt x="1156983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45334" y="5600442"/>
            <a:ext cx="1157605" cy="236854"/>
          </a:xfrm>
          <a:custGeom>
            <a:avLst/>
            <a:gdLst/>
            <a:ahLst/>
            <a:cxnLst/>
            <a:rect l="l" t="t" r="r" b="b"/>
            <a:pathLst>
              <a:path w="1157604" h="236854">
                <a:moveTo>
                  <a:pt x="578491" y="0"/>
                </a:moveTo>
                <a:lnTo>
                  <a:pt x="505926" y="921"/>
                </a:lnTo>
                <a:lnTo>
                  <a:pt x="436051" y="3611"/>
                </a:lnTo>
                <a:lnTo>
                  <a:pt x="369408" y="7960"/>
                </a:lnTo>
                <a:lnTo>
                  <a:pt x="306539" y="13855"/>
                </a:lnTo>
                <a:lnTo>
                  <a:pt x="247986" y="21187"/>
                </a:lnTo>
                <a:lnTo>
                  <a:pt x="194291" y="29845"/>
                </a:lnTo>
                <a:lnTo>
                  <a:pt x="145997" y="39717"/>
                </a:lnTo>
                <a:lnTo>
                  <a:pt x="103646" y="50694"/>
                </a:lnTo>
                <a:lnTo>
                  <a:pt x="38938" y="75515"/>
                </a:lnTo>
                <a:lnTo>
                  <a:pt x="4507" y="103422"/>
                </a:lnTo>
                <a:lnTo>
                  <a:pt x="0" y="118256"/>
                </a:lnTo>
                <a:lnTo>
                  <a:pt x="4507" y="133090"/>
                </a:lnTo>
                <a:lnTo>
                  <a:pt x="38938" y="160998"/>
                </a:lnTo>
                <a:lnTo>
                  <a:pt x="103646" y="185819"/>
                </a:lnTo>
                <a:lnTo>
                  <a:pt x="145997" y="196795"/>
                </a:lnTo>
                <a:lnTo>
                  <a:pt x="194291" y="206668"/>
                </a:lnTo>
                <a:lnTo>
                  <a:pt x="247986" y="215326"/>
                </a:lnTo>
                <a:lnTo>
                  <a:pt x="306539" y="222658"/>
                </a:lnTo>
                <a:lnTo>
                  <a:pt x="369408" y="228553"/>
                </a:lnTo>
                <a:lnTo>
                  <a:pt x="436051" y="232902"/>
                </a:lnTo>
                <a:lnTo>
                  <a:pt x="505926" y="235592"/>
                </a:lnTo>
                <a:lnTo>
                  <a:pt x="578491" y="236513"/>
                </a:lnTo>
                <a:lnTo>
                  <a:pt x="651056" y="235592"/>
                </a:lnTo>
                <a:lnTo>
                  <a:pt x="720931" y="232902"/>
                </a:lnTo>
                <a:lnTo>
                  <a:pt x="787574" y="228553"/>
                </a:lnTo>
                <a:lnTo>
                  <a:pt x="850443" y="222658"/>
                </a:lnTo>
                <a:lnTo>
                  <a:pt x="908996" y="215326"/>
                </a:lnTo>
                <a:lnTo>
                  <a:pt x="962691" y="206668"/>
                </a:lnTo>
                <a:lnTo>
                  <a:pt x="1010985" y="196795"/>
                </a:lnTo>
                <a:lnTo>
                  <a:pt x="1053337" y="185819"/>
                </a:lnTo>
                <a:lnTo>
                  <a:pt x="1118044" y="160998"/>
                </a:lnTo>
                <a:lnTo>
                  <a:pt x="1152476" y="133090"/>
                </a:lnTo>
                <a:lnTo>
                  <a:pt x="1156983" y="118256"/>
                </a:lnTo>
                <a:lnTo>
                  <a:pt x="1152476" y="103422"/>
                </a:lnTo>
                <a:lnTo>
                  <a:pt x="1118044" y="75515"/>
                </a:lnTo>
                <a:lnTo>
                  <a:pt x="1053337" y="50694"/>
                </a:lnTo>
                <a:lnTo>
                  <a:pt x="1010985" y="39717"/>
                </a:lnTo>
                <a:lnTo>
                  <a:pt x="962691" y="29845"/>
                </a:lnTo>
                <a:lnTo>
                  <a:pt x="908996" y="21187"/>
                </a:lnTo>
                <a:lnTo>
                  <a:pt x="850443" y="13855"/>
                </a:lnTo>
                <a:lnTo>
                  <a:pt x="787574" y="7960"/>
                </a:lnTo>
                <a:lnTo>
                  <a:pt x="720931" y="3611"/>
                </a:lnTo>
                <a:lnTo>
                  <a:pt x="651056" y="921"/>
                </a:lnTo>
                <a:lnTo>
                  <a:pt x="578491" y="0"/>
                </a:lnTo>
                <a:close/>
              </a:path>
            </a:pathLst>
          </a:custGeom>
          <a:solidFill>
            <a:srgbClr val="D2DD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45334" y="5600442"/>
            <a:ext cx="1157605" cy="236854"/>
          </a:xfrm>
          <a:custGeom>
            <a:avLst/>
            <a:gdLst/>
            <a:ahLst/>
            <a:cxnLst/>
            <a:rect l="l" t="t" r="r" b="b"/>
            <a:pathLst>
              <a:path w="1157604" h="236854">
                <a:moveTo>
                  <a:pt x="1156984" y="118256"/>
                </a:moveTo>
                <a:lnTo>
                  <a:pt x="1118044" y="160998"/>
                </a:lnTo>
                <a:lnTo>
                  <a:pt x="1053337" y="185819"/>
                </a:lnTo>
                <a:lnTo>
                  <a:pt x="1010985" y="196796"/>
                </a:lnTo>
                <a:lnTo>
                  <a:pt x="962691" y="206668"/>
                </a:lnTo>
                <a:lnTo>
                  <a:pt x="908996" y="215326"/>
                </a:lnTo>
                <a:lnTo>
                  <a:pt x="850444" y="222658"/>
                </a:lnTo>
                <a:lnTo>
                  <a:pt x="787574" y="228553"/>
                </a:lnTo>
                <a:lnTo>
                  <a:pt x="720931" y="232902"/>
                </a:lnTo>
                <a:lnTo>
                  <a:pt x="651056" y="235592"/>
                </a:lnTo>
                <a:lnTo>
                  <a:pt x="578492" y="236513"/>
                </a:lnTo>
                <a:lnTo>
                  <a:pt x="505927" y="235592"/>
                </a:lnTo>
                <a:lnTo>
                  <a:pt x="436052" y="232902"/>
                </a:lnTo>
                <a:lnTo>
                  <a:pt x="369409" y="228553"/>
                </a:lnTo>
                <a:lnTo>
                  <a:pt x="306540" y="222658"/>
                </a:lnTo>
                <a:lnTo>
                  <a:pt x="247987" y="215326"/>
                </a:lnTo>
                <a:lnTo>
                  <a:pt x="194292" y="206668"/>
                </a:lnTo>
                <a:lnTo>
                  <a:pt x="145998" y="196796"/>
                </a:lnTo>
                <a:lnTo>
                  <a:pt x="103646" y="185819"/>
                </a:lnTo>
                <a:lnTo>
                  <a:pt x="38939" y="160998"/>
                </a:lnTo>
                <a:lnTo>
                  <a:pt x="4507" y="133090"/>
                </a:lnTo>
                <a:lnTo>
                  <a:pt x="0" y="118256"/>
                </a:lnTo>
                <a:lnTo>
                  <a:pt x="4507" y="103423"/>
                </a:lnTo>
                <a:lnTo>
                  <a:pt x="38939" y="75515"/>
                </a:lnTo>
                <a:lnTo>
                  <a:pt x="103646" y="50694"/>
                </a:lnTo>
                <a:lnTo>
                  <a:pt x="145998" y="39717"/>
                </a:lnTo>
                <a:lnTo>
                  <a:pt x="194292" y="29845"/>
                </a:lnTo>
                <a:lnTo>
                  <a:pt x="247987" y="21187"/>
                </a:lnTo>
                <a:lnTo>
                  <a:pt x="306540" y="13855"/>
                </a:lnTo>
                <a:lnTo>
                  <a:pt x="369409" y="7960"/>
                </a:lnTo>
                <a:lnTo>
                  <a:pt x="436052" y="3611"/>
                </a:lnTo>
                <a:lnTo>
                  <a:pt x="505927" y="921"/>
                </a:lnTo>
                <a:lnTo>
                  <a:pt x="578492" y="0"/>
                </a:lnTo>
                <a:lnTo>
                  <a:pt x="651056" y="921"/>
                </a:lnTo>
                <a:lnTo>
                  <a:pt x="720931" y="3611"/>
                </a:lnTo>
                <a:lnTo>
                  <a:pt x="787574" y="7960"/>
                </a:lnTo>
                <a:lnTo>
                  <a:pt x="850444" y="13855"/>
                </a:lnTo>
                <a:lnTo>
                  <a:pt x="908996" y="21187"/>
                </a:lnTo>
                <a:lnTo>
                  <a:pt x="962691" y="29845"/>
                </a:lnTo>
                <a:lnTo>
                  <a:pt x="1010985" y="39717"/>
                </a:lnTo>
                <a:lnTo>
                  <a:pt x="1053337" y="50694"/>
                </a:lnTo>
                <a:lnTo>
                  <a:pt x="1118044" y="75515"/>
                </a:lnTo>
                <a:lnTo>
                  <a:pt x="1152476" y="103423"/>
                </a:lnTo>
                <a:lnTo>
                  <a:pt x="1156984" y="118256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45334" y="5718699"/>
            <a:ext cx="1157605" cy="828040"/>
          </a:xfrm>
          <a:custGeom>
            <a:avLst/>
            <a:gdLst/>
            <a:ahLst/>
            <a:cxnLst/>
            <a:rect l="l" t="t" r="r" b="b"/>
            <a:pathLst>
              <a:path w="1157604" h="828040">
                <a:moveTo>
                  <a:pt x="1156984" y="0"/>
                </a:moveTo>
                <a:lnTo>
                  <a:pt x="1156984" y="709537"/>
                </a:lnTo>
                <a:lnTo>
                  <a:pt x="1152476" y="724371"/>
                </a:lnTo>
                <a:lnTo>
                  <a:pt x="1118044" y="752278"/>
                </a:lnTo>
                <a:lnTo>
                  <a:pt x="1053337" y="777100"/>
                </a:lnTo>
                <a:lnTo>
                  <a:pt x="1010985" y="788076"/>
                </a:lnTo>
                <a:lnTo>
                  <a:pt x="962691" y="797949"/>
                </a:lnTo>
                <a:lnTo>
                  <a:pt x="908996" y="806606"/>
                </a:lnTo>
                <a:lnTo>
                  <a:pt x="850444" y="813938"/>
                </a:lnTo>
                <a:lnTo>
                  <a:pt x="787574" y="819834"/>
                </a:lnTo>
                <a:lnTo>
                  <a:pt x="720931" y="824182"/>
                </a:lnTo>
                <a:lnTo>
                  <a:pt x="651056" y="826873"/>
                </a:lnTo>
                <a:lnTo>
                  <a:pt x="578492" y="827794"/>
                </a:lnTo>
                <a:lnTo>
                  <a:pt x="505927" y="826873"/>
                </a:lnTo>
                <a:lnTo>
                  <a:pt x="436052" y="824182"/>
                </a:lnTo>
                <a:lnTo>
                  <a:pt x="369409" y="819834"/>
                </a:lnTo>
                <a:lnTo>
                  <a:pt x="306540" y="813938"/>
                </a:lnTo>
                <a:lnTo>
                  <a:pt x="247987" y="806606"/>
                </a:lnTo>
                <a:lnTo>
                  <a:pt x="194292" y="797949"/>
                </a:lnTo>
                <a:lnTo>
                  <a:pt x="145998" y="788076"/>
                </a:lnTo>
                <a:lnTo>
                  <a:pt x="103646" y="777100"/>
                </a:lnTo>
                <a:lnTo>
                  <a:pt x="38939" y="752278"/>
                </a:lnTo>
                <a:lnTo>
                  <a:pt x="4507" y="724371"/>
                </a:lnTo>
                <a:lnTo>
                  <a:pt x="0" y="709537"/>
                </a:lnTo>
                <a:lnTo>
                  <a:pt x="0" y="0"/>
                </a:lnTo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078569" y="5970523"/>
            <a:ext cx="292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0">
                <a:latin typeface="Calibri"/>
                <a:cs typeface="Calibri"/>
              </a:rPr>
              <a:t>DB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125"/>
            <a:ext cx="8912860" cy="661670"/>
          </a:xfrm>
          <a:custGeom>
            <a:avLst/>
            <a:gdLst/>
            <a:ahLst/>
            <a:cxnLst/>
            <a:rect l="l" t="t" r="r" b="b"/>
            <a:pathLst>
              <a:path w="8912860" h="661669">
                <a:moveTo>
                  <a:pt x="8471456" y="0"/>
                </a:moveTo>
                <a:lnTo>
                  <a:pt x="0" y="0"/>
                </a:lnTo>
                <a:lnTo>
                  <a:pt x="0" y="661569"/>
                </a:lnTo>
                <a:lnTo>
                  <a:pt x="8912352" y="661569"/>
                </a:lnTo>
                <a:lnTo>
                  <a:pt x="8471456" y="0"/>
                </a:lnTo>
                <a:close/>
              </a:path>
            </a:pathLst>
          </a:custGeom>
          <a:solidFill>
            <a:srgbClr val="F2C4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2298" y="438403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맑은 고딕"/>
                <a:cs typeface="맑은 고딕"/>
              </a:rPr>
              <a:t>사용툴</a:t>
            </a:r>
            <a:endParaRPr sz="3000">
              <a:latin typeface="맑은 고딕"/>
              <a:cs typeface="맑은 고딕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79283" y="2683371"/>
          <a:ext cx="4439920" cy="1491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685"/>
                <a:gridCol w="2496185"/>
              </a:tblGrid>
              <a:tr h="4597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600" b="1">
                          <a:latin typeface="맑은 고딕"/>
                          <a:cs typeface="맑은 고딕"/>
                        </a:rPr>
                        <a:t>사용</a:t>
                      </a:r>
                      <a:r>
                        <a:rPr dirty="0" sz="1600" spc="-210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600" b="1">
                          <a:latin typeface="맑은 고딕"/>
                          <a:cs typeface="맑은 고딕"/>
                        </a:rPr>
                        <a:t>언어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B="0" marT="939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swift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06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634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600" b="1">
                          <a:latin typeface="맑은 고딕"/>
                          <a:cs typeface="맑은 고딕"/>
                        </a:rPr>
                        <a:t>사용</a:t>
                      </a:r>
                      <a:r>
                        <a:rPr dirty="0" sz="1600" spc="-210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600" b="1">
                          <a:latin typeface="맑은 고딕"/>
                          <a:cs typeface="맑은 고딕"/>
                        </a:rPr>
                        <a:t>툴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B="0" marT="1181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xcode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047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634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600" b="1">
                          <a:latin typeface="Calibri"/>
                          <a:cs typeface="Calibri"/>
                        </a:rPr>
                        <a:t>DB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12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FireBase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047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125"/>
            <a:ext cx="8912860" cy="661670"/>
          </a:xfrm>
          <a:custGeom>
            <a:avLst/>
            <a:gdLst/>
            <a:ahLst/>
            <a:cxnLst/>
            <a:rect l="l" t="t" r="r" b="b"/>
            <a:pathLst>
              <a:path w="8912860" h="661669">
                <a:moveTo>
                  <a:pt x="8471456" y="0"/>
                </a:moveTo>
                <a:lnTo>
                  <a:pt x="0" y="0"/>
                </a:lnTo>
                <a:lnTo>
                  <a:pt x="0" y="661569"/>
                </a:lnTo>
                <a:lnTo>
                  <a:pt x="8912352" y="661569"/>
                </a:lnTo>
                <a:lnTo>
                  <a:pt x="8471456" y="0"/>
                </a:lnTo>
                <a:close/>
              </a:path>
            </a:pathLst>
          </a:custGeom>
          <a:solidFill>
            <a:srgbClr val="F2C4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298" y="438403"/>
            <a:ext cx="16351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핵심</a:t>
            </a:r>
            <a:r>
              <a:rPr dirty="0" sz="3000" spc="-470"/>
              <a:t> </a:t>
            </a:r>
            <a:r>
              <a:rPr dirty="0" sz="3000"/>
              <a:t>기술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959242" y="2849371"/>
            <a:ext cx="4754880" cy="139128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22250" marR="5080" indent="-209550">
              <a:lnSpc>
                <a:spcPct val="102200"/>
              </a:lnSpc>
              <a:spcBef>
                <a:spcPts val="50"/>
              </a:spcBef>
            </a:pPr>
            <a:r>
              <a:rPr dirty="0" sz="1800" spc="-5" b="1">
                <a:latin typeface="Calibri"/>
                <a:cs typeface="Calibri"/>
              </a:rPr>
              <a:t>1.</a:t>
            </a:r>
            <a:r>
              <a:rPr dirty="0" sz="1800" spc="-5" b="1">
                <a:latin typeface="맑은 고딕"/>
                <a:cs typeface="맑은 고딕"/>
              </a:rPr>
              <a:t>체크리스트의</a:t>
            </a:r>
            <a:r>
              <a:rPr dirty="0" sz="1800" spc="-24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체크</a:t>
            </a:r>
            <a:r>
              <a:rPr dirty="0" sz="1800" spc="-24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항목마다</a:t>
            </a:r>
            <a:r>
              <a:rPr dirty="0" sz="1800" spc="-24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점수를</a:t>
            </a:r>
            <a:r>
              <a:rPr dirty="0" sz="1800" spc="-24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부여하여  </a:t>
            </a:r>
            <a:r>
              <a:rPr dirty="0" sz="1800" spc="-5" b="1">
                <a:latin typeface="맑은 고딕"/>
                <a:cs typeface="맑은 고딕"/>
              </a:rPr>
              <a:t>합</a:t>
            </a:r>
            <a:r>
              <a:rPr dirty="0" sz="1800" spc="-5" b="1">
                <a:latin typeface="Calibri"/>
                <a:cs typeface="Calibri"/>
              </a:rPr>
              <a:t>,</a:t>
            </a:r>
            <a:r>
              <a:rPr dirty="0" sz="1800" spc="-5" b="1">
                <a:latin typeface="맑은 고딕"/>
                <a:cs typeface="맑은 고딕"/>
              </a:rPr>
              <a:t>평균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구하기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ts val="2125"/>
              </a:lnSpc>
              <a:spcBef>
                <a:spcPts val="2135"/>
              </a:spcBef>
            </a:pPr>
            <a:r>
              <a:rPr dirty="0" sz="1800" spc="-5" b="1">
                <a:latin typeface="Calibri"/>
                <a:cs typeface="Calibri"/>
              </a:rPr>
              <a:t>2.</a:t>
            </a:r>
            <a:r>
              <a:rPr dirty="0" sz="1800" spc="-5" b="1">
                <a:latin typeface="맑은 고딕"/>
                <a:cs typeface="맑은 고딕"/>
              </a:rPr>
              <a:t>데이터를 </a:t>
            </a:r>
            <a:r>
              <a:rPr dirty="0" sz="1800" b="1">
                <a:latin typeface="맑은 고딕"/>
                <a:cs typeface="맑은 고딕"/>
              </a:rPr>
              <a:t>그래프로</a:t>
            </a:r>
            <a:r>
              <a:rPr dirty="0" sz="1800" spc="-450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나타내기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ts val="2125"/>
              </a:lnSpc>
            </a:pPr>
            <a:r>
              <a:rPr dirty="0" sz="1800" spc="-20" b="1">
                <a:latin typeface="Calibri"/>
                <a:cs typeface="Calibri"/>
              </a:rPr>
              <a:t>-xcode</a:t>
            </a:r>
            <a:r>
              <a:rPr dirty="0" sz="1800" spc="-20" b="1">
                <a:latin typeface="맑은 고딕"/>
                <a:cs typeface="맑은 고딕"/>
              </a:rPr>
              <a:t>의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19303" y="1765270"/>
            <a:ext cx="2049226" cy="3945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46819" y="1725929"/>
            <a:ext cx="2181484" cy="3984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125"/>
            <a:ext cx="8912860" cy="661670"/>
          </a:xfrm>
          <a:custGeom>
            <a:avLst/>
            <a:gdLst/>
            <a:ahLst/>
            <a:cxnLst/>
            <a:rect l="l" t="t" r="r" b="b"/>
            <a:pathLst>
              <a:path w="8912860" h="661669">
                <a:moveTo>
                  <a:pt x="8471456" y="0"/>
                </a:moveTo>
                <a:lnTo>
                  <a:pt x="0" y="0"/>
                </a:lnTo>
                <a:lnTo>
                  <a:pt x="0" y="661569"/>
                </a:lnTo>
                <a:lnTo>
                  <a:pt x="8912352" y="661569"/>
                </a:lnTo>
                <a:lnTo>
                  <a:pt x="8471456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298" y="438403"/>
            <a:ext cx="16351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진행</a:t>
            </a:r>
            <a:r>
              <a:rPr dirty="0" sz="3000" spc="-470"/>
              <a:t> </a:t>
            </a:r>
            <a:r>
              <a:rPr dirty="0" sz="3000"/>
              <a:t>일정</a:t>
            </a:r>
            <a:endParaRPr sz="3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1196339"/>
          <a:ext cx="10534650" cy="483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/>
                <a:gridCol w="2057400"/>
                <a:gridCol w="2057400"/>
                <a:gridCol w="3562985"/>
                <a:gridCol w="2442209"/>
              </a:tblGrid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구분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날짜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비고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유아선택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 marL="12065">
                        <a:lnSpc>
                          <a:spcPct val="100000"/>
                        </a:lnSpc>
                      </a:pPr>
                      <a:r>
                        <a:rPr dirty="0" sz="1400">
                          <a:latin typeface="맑은 고딕"/>
                          <a:cs typeface="맑은 고딕"/>
                        </a:rPr>
                        <a:t>화면 구성</a:t>
                      </a:r>
                      <a:r>
                        <a:rPr dirty="0" sz="1400" spc="-37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배치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  <a:p>
                      <a:pPr algn="ctr" marL="120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화면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간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전환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기능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1079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-4/20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유아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추가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관찰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체크리스트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1079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4/21-4/27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관찰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목록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반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통계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>
                          <a:latin typeface="맑은 고딕"/>
                          <a:cs typeface="맑은 고딕"/>
                        </a:rPr>
                        <a:t>유아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정보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286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>
                          <a:latin typeface="맑은 고딕"/>
                          <a:cs typeface="맑은 고딕"/>
                        </a:rPr>
                        <a:t>화면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상단바에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필요한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버튼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구현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4/27-5/4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>
                          <a:latin typeface="맑은 고딕"/>
                          <a:cs typeface="맑은 고딕"/>
                        </a:rPr>
                        <a:t>뒤로가기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등과</a:t>
                      </a:r>
                      <a:r>
                        <a:rPr dirty="0" sz="1400" spc="-19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같은</a:t>
                      </a:r>
                      <a:r>
                        <a:rPr dirty="0" sz="1400" spc="-19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버튼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유아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추가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화면의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유아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추가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삭제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기능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5/5-5/11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9438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유아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선택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화면의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테이블뷰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구현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5/12-5/18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상단바에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선택한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유아명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출력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5/19-5/25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관찰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체크리스트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]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체크리스트</a:t>
                      </a:r>
                      <a:r>
                        <a:rPr dirty="0" sz="1400" spc="-38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만들기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5/26-6/1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>
                          <a:latin typeface="맑은 고딕"/>
                          <a:cs typeface="맑은 고딕"/>
                        </a:rPr>
                        <a:t>영역별로 총</a:t>
                      </a:r>
                      <a:r>
                        <a:rPr dirty="0" sz="1400" spc="-37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개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125"/>
            <a:ext cx="8912860" cy="661670"/>
          </a:xfrm>
          <a:custGeom>
            <a:avLst/>
            <a:gdLst/>
            <a:ahLst/>
            <a:cxnLst/>
            <a:rect l="l" t="t" r="r" b="b"/>
            <a:pathLst>
              <a:path w="8912860" h="661669">
                <a:moveTo>
                  <a:pt x="8471456" y="0"/>
                </a:moveTo>
                <a:lnTo>
                  <a:pt x="0" y="0"/>
                </a:lnTo>
                <a:lnTo>
                  <a:pt x="0" y="661569"/>
                </a:lnTo>
                <a:lnTo>
                  <a:pt x="8912352" y="661569"/>
                </a:lnTo>
                <a:lnTo>
                  <a:pt x="8471456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298" y="438403"/>
            <a:ext cx="16351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진행</a:t>
            </a:r>
            <a:r>
              <a:rPr dirty="0" sz="3000" spc="-470"/>
              <a:t> </a:t>
            </a:r>
            <a:r>
              <a:rPr dirty="0" sz="3000"/>
              <a:t>일정</a:t>
            </a:r>
            <a:endParaRPr sz="3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1196339"/>
          <a:ext cx="10492105" cy="512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/>
                <a:gridCol w="2040255"/>
                <a:gridCol w="2040255"/>
                <a:gridCol w="3547110"/>
                <a:gridCol w="2441575"/>
              </a:tblGrid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구분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날짜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비고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28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1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>
                          <a:latin typeface="맑은 고딕"/>
                          <a:cs typeface="맑은 고딕"/>
                        </a:rPr>
                        <a:t>체크리스트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목록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내용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채우기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628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6/1-6/8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28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체크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목록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에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체크리스트에서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체크한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목록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띄우기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641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6/9-6/15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28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292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유아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정보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의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교사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의견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칸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내용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유지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628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2065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6/16-6/29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0055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유아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선택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의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추가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삭제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내용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유지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1016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관찰한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발달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입력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에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체크리스트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체크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항목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유지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관찰한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발달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입력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에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체크리스트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점수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부여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기능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6/30-7/6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19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0901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>
                          <a:latin typeface="맑은 고딕"/>
                          <a:cs typeface="맑은 고딕"/>
                        </a:rPr>
                        <a:t>체크리스트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점수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합산</a:t>
                      </a:r>
                      <a:r>
                        <a:rPr dirty="0" sz="1400" spc="-1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기능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7/7-7/13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>
                          <a:latin typeface="맑은 고딕"/>
                          <a:cs typeface="맑은 고딕"/>
                        </a:rPr>
                        <a:t>임의의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데이터로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그래프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구현하기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꺽은선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7/14-7/27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>
                          <a:latin typeface="맑은 고딕"/>
                          <a:cs typeface="맑은 고딕"/>
                        </a:rPr>
                        <a:t>임의의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데이터로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그래프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구현하기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원형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7/27-8/10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DB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연동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8/11-8/17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 rowSpan="2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854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50875" marR="154940" indent="-475615">
                        <a:lnSpc>
                          <a:spcPct val="101400"/>
                        </a:lnSpc>
                        <a:spcBef>
                          <a:spcPts val="600"/>
                        </a:spcBef>
                      </a:pPr>
                      <a:r>
                        <a:rPr dirty="0" sz="1400">
                          <a:latin typeface="맑은 고딕"/>
                          <a:cs typeface="맑은 고딕"/>
                        </a:rPr>
                        <a:t>화면</a:t>
                      </a:r>
                      <a:r>
                        <a:rPr dirty="0" sz="1400" spc="-204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구성</a:t>
                      </a:r>
                      <a:r>
                        <a:rPr dirty="0" sz="1400" spc="-204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배치</a:t>
                      </a:r>
                      <a:r>
                        <a:rPr dirty="0" sz="1400" spc="-204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화면  전환</a:t>
                      </a:r>
                      <a:r>
                        <a:rPr dirty="0" sz="1400" spc="-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기능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762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7/18-8/24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854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54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400" spc="-5">
                          <a:latin typeface="맑은 고딕"/>
                          <a:cs typeface="맑은 고딕"/>
                        </a:rPr>
                        <a:t>회원가입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2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54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960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400">
                          <a:latin typeface="맑은 고딕"/>
                          <a:cs typeface="맑은 고딕"/>
                        </a:rPr>
                        <a:t>회원가입 기능</a:t>
                      </a:r>
                      <a:r>
                        <a:rPr dirty="0" sz="1400" spc="-37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400">
                          <a:latin typeface="맑은 고딕"/>
                          <a:cs typeface="맑은 고딕"/>
                        </a:rPr>
                        <a:t>구현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635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8/25-8/31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1435" y="3474211"/>
            <a:ext cx="30734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latin typeface="맑은 고딕"/>
                <a:cs typeface="맑은 고딕"/>
              </a:rPr>
              <a:t>교사생각</a:t>
            </a:r>
            <a:endParaRPr sz="6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1502" y="1798956"/>
            <a:ext cx="3733800" cy="55435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203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dirty="0" sz="3000" b="1">
                <a:latin typeface="Calibri"/>
                <a:cs typeface="Calibri"/>
              </a:rPr>
              <a:t>&lt;</a:t>
            </a:r>
            <a:r>
              <a:rPr dirty="0" sz="3000" b="1">
                <a:latin typeface="맑은 고딕"/>
                <a:cs typeface="맑은 고딕"/>
              </a:rPr>
              <a:t>졸업작품</a:t>
            </a:r>
            <a:r>
              <a:rPr dirty="0" sz="3000" spc="-420" b="1">
                <a:latin typeface="맑은 고딕"/>
                <a:cs typeface="맑은 고딕"/>
              </a:rPr>
              <a:t> </a:t>
            </a:r>
            <a:r>
              <a:rPr dirty="0" sz="3000" b="1">
                <a:latin typeface="맑은 고딕"/>
                <a:cs typeface="맑은 고딕"/>
              </a:rPr>
              <a:t>화면설계</a:t>
            </a:r>
            <a:r>
              <a:rPr dirty="0" sz="3000" b="1">
                <a:latin typeface="Calibri"/>
                <a:cs typeface="Calibri"/>
              </a:rPr>
              <a:t>&gt;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82769" y="2848085"/>
            <a:ext cx="2157987" cy="2213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345" y="567639"/>
            <a:ext cx="2568783" cy="282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32534" y="578093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1252932" y="0"/>
                </a:moveTo>
                <a:lnTo>
                  <a:pt x="99212" y="0"/>
                </a:lnTo>
                <a:lnTo>
                  <a:pt x="60594" y="7796"/>
                </a:lnTo>
                <a:lnTo>
                  <a:pt x="29058" y="29058"/>
                </a:lnTo>
                <a:lnTo>
                  <a:pt x="7796" y="60594"/>
                </a:lnTo>
                <a:lnTo>
                  <a:pt x="0" y="99211"/>
                </a:lnTo>
                <a:lnTo>
                  <a:pt x="7797" y="137830"/>
                </a:lnTo>
                <a:lnTo>
                  <a:pt x="29060" y="169365"/>
                </a:lnTo>
                <a:lnTo>
                  <a:pt x="60600" y="190628"/>
                </a:lnTo>
                <a:lnTo>
                  <a:pt x="99212" y="198423"/>
                </a:lnTo>
                <a:lnTo>
                  <a:pt x="1252937" y="198423"/>
                </a:lnTo>
                <a:lnTo>
                  <a:pt x="1291551" y="190626"/>
                </a:lnTo>
                <a:lnTo>
                  <a:pt x="1323085" y="169364"/>
                </a:lnTo>
                <a:lnTo>
                  <a:pt x="1344347" y="137828"/>
                </a:lnTo>
                <a:lnTo>
                  <a:pt x="1352144" y="99211"/>
                </a:lnTo>
                <a:lnTo>
                  <a:pt x="1344348" y="60594"/>
                </a:lnTo>
                <a:lnTo>
                  <a:pt x="1323086" y="29058"/>
                </a:lnTo>
                <a:lnTo>
                  <a:pt x="1291550" y="7796"/>
                </a:lnTo>
                <a:lnTo>
                  <a:pt x="1252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32534" y="578093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0" y="99212"/>
                </a:moveTo>
                <a:lnTo>
                  <a:pt x="7796" y="60594"/>
                </a:lnTo>
                <a:lnTo>
                  <a:pt x="29058" y="29058"/>
                </a:lnTo>
                <a:lnTo>
                  <a:pt x="60594" y="7796"/>
                </a:lnTo>
                <a:lnTo>
                  <a:pt x="99211" y="0"/>
                </a:lnTo>
                <a:lnTo>
                  <a:pt x="1252933" y="0"/>
                </a:lnTo>
                <a:lnTo>
                  <a:pt x="1291550" y="7796"/>
                </a:lnTo>
                <a:lnTo>
                  <a:pt x="1323086" y="29058"/>
                </a:lnTo>
                <a:lnTo>
                  <a:pt x="1344348" y="60594"/>
                </a:lnTo>
                <a:lnTo>
                  <a:pt x="1352145" y="99212"/>
                </a:lnTo>
                <a:lnTo>
                  <a:pt x="1344346" y="137830"/>
                </a:lnTo>
                <a:lnTo>
                  <a:pt x="1323084" y="169365"/>
                </a:lnTo>
                <a:lnTo>
                  <a:pt x="1291548" y="190627"/>
                </a:lnTo>
                <a:lnTo>
                  <a:pt x="1252931" y="198424"/>
                </a:lnTo>
                <a:lnTo>
                  <a:pt x="99211" y="198423"/>
                </a:lnTo>
                <a:lnTo>
                  <a:pt x="60594" y="190626"/>
                </a:lnTo>
                <a:lnTo>
                  <a:pt x="29058" y="169364"/>
                </a:lnTo>
                <a:lnTo>
                  <a:pt x="7796" y="137828"/>
                </a:lnTo>
                <a:lnTo>
                  <a:pt x="0" y="992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32534" y="567653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3" y="0"/>
                </a:lnTo>
                <a:lnTo>
                  <a:pt x="1352143" y="96593"/>
                </a:lnTo>
                <a:lnTo>
                  <a:pt x="0" y="965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32534" y="567653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3" y="0"/>
                </a:lnTo>
                <a:lnTo>
                  <a:pt x="1352143" y="96594"/>
                </a:lnTo>
                <a:lnTo>
                  <a:pt x="0" y="965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16113" y="567651"/>
            <a:ext cx="2564130" cy="5430520"/>
          </a:xfrm>
          <a:custGeom>
            <a:avLst/>
            <a:gdLst/>
            <a:ahLst/>
            <a:cxnLst/>
            <a:rect l="l" t="t" r="r" b="b"/>
            <a:pathLst>
              <a:path w="2564129" h="5430520">
                <a:moveTo>
                  <a:pt x="0" y="251612"/>
                </a:moveTo>
                <a:lnTo>
                  <a:pt x="4053" y="206385"/>
                </a:lnTo>
                <a:lnTo>
                  <a:pt x="15741" y="163816"/>
                </a:lnTo>
                <a:lnTo>
                  <a:pt x="34352" y="124619"/>
                </a:lnTo>
                <a:lnTo>
                  <a:pt x="59176" y="89501"/>
                </a:lnTo>
                <a:lnTo>
                  <a:pt x="89501" y="59176"/>
                </a:lnTo>
                <a:lnTo>
                  <a:pt x="124619" y="34352"/>
                </a:lnTo>
                <a:lnTo>
                  <a:pt x="163817" y="15741"/>
                </a:lnTo>
                <a:lnTo>
                  <a:pt x="206385" y="4053"/>
                </a:lnTo>
                <a:lnTo>
                  <a:pt x="251613" y="0"/>
                </a:lnTo>
                <a:lnTo>
                  <a:pt x="2312219" y="0"/>
                </a:lnTo>
                <a:lnTo>
                  <a:pt x="2357446" y="4053"/>
                </a:lnTo>
                <a:lnTo>
                  <a:pt x="2400014" y="15741"/>
                </a:lnTo>
                <a:lnTo>
                  <a:pt x="2439212" y="34352"/>
                </a:lnTo>
                <a:lnTo>
                  <a:pt x="2474330" y="59176"/>
                </a:lnTo>
                <a:lnTo>
                  <a:pt x="2504655" y="89501"/>
                </a:lnTo>
                <a:lnTo>
                  <a:pt x="2529479" y="124619"/>
                </a:lnTo>
                <a:lnTo>
                  <a:pt x="2548090" y="163816"/>
                </a:lnTo>
                <a:lnTo>
                  <a:pt x="2559778" y="206385"/>
                </a:lnTo>
                <a:lnTo>
                  <a:pt x="2563832" y="251612"/>
                </a:lnTo>
                <a:lnTo>
                  <a:pt x="2563832" y="5178906"/>
                </a:lnTo>
                <a:lnTo>
                  <a:pt x="2559778" y="5224133"/>
                </a:lnTo>
                <a:lnTo>
                  <a:pt x="2548090" y="5266701"/>
                </a:lnTo>
                <a:lnTo>
                  <a:pt x="2529479" y="5305899"/>
                </a:lnTo>
                <a:lnTo>
                  <a:pt x="2504655" y="5341017"/>
                </a:lnTo>
                <a:lnTo>
                  <a:pt x="2474330" y="5371342"/>
                </a:lnTo>
                <a:lnTo>
                  <a:pt x="2439212" y="5396166"/>
                </a:lnTo>
                <a:lnTo>
                  <a:pt x="2400014" y="5414777"/>
                </a:lnTo>
                <a:lnTo>
                  <a:pt x="2357446" y="5426465"/>
                </a:lnTo>
                <a:lnTo>
                  <a:pt x="2312219" y="5430519"/>
                </a:lnTo>
                <a:lnTo>
                  <a:pt x="251613" y="5430519"/>
                </a:lnTo>
                <a:lnTo>
                  <a:pt x="206385" y="5426465"/>
                </a:lnTo>
                <a:lnTo>
                  <a:pt x="163817" y="5414777"/>
                </a:lnTo>
                <a:lnTo>
                  <a:pt x="124619" y="5396166"/>
                </a:lnTo>
                <a:lnTo>
                  <a:pt x="89501" y="5371342"/>
                </a:lnTo>
                <a:lnTo>
                  <a:pt x="59176" y="5341017"/>
                </a:lnTo>
                <a:lnTo>
                  <a:pt x="34352" y="5305899"/>
                </a:lnTo>
                <a:lnTo>
                  <a:pt x="15741" y="5266701"/>
                </a:lnTo>
                <a:lnTo>
                  <a:pt x="4053" y="5224133"/>
                </a:lnTo>
                <a:lnTo>
                  <a:pt x="0" y="5178906"/>
                </a:lnTo>
                <a:lnTo>
                  <a:pt x="0" y="251612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63956" y="2011192"/>
            <a:ext cx="749300" cy="338455"/>
          </a:xfrm>
          <a:prstGeom prst="rect">
            <a:avLst/>
          </a:prstGeom>
          <a:solidFill>
            <a:srgbClr val="AFABAB"/>
          </a:solidFill>
        </p:spPr>
        <p:txBody>
          <a:bodyPr wrap="square" lIns="0" tIns="7112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560"/>
              </a:spcBef>
            </a:pPr>
            <a:r>
              <a:rPr dirty="0" sz="1100">
                <a:solidFill>
                  <a:srgbClr val="FFFFFF"/>
                </a:solidFill>
                <a:latin typeface="맑은 고딕"/>
                <a:cs typeface="맑은 고딕"/>
              </a:rPr>
              <a:t>아이디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3956" y="2542188"/>
            <a:ext cx="749300" cy="339090"/>
          </a:xfrm>
          <a:prstGeom prst="rect">
            <a:avLst/>
          </a:prstGeom>
          <a:solidFill>
            <a:srgbClr val="AFABAB"/>
          </a:solidFill>
        </p:spPr>
        <p:txBody>
          <a:bodyPr wrap="square" lIns="0" tIns="7302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575"/>
              </a:spcBef>
            </a:pPr>
            <a:r>
              <a:rPr dirty="0" sz="1100">
                <a:solidFill>
                  <a:srgbClr val="FFFFFF"/>
                </a:solidFill>
                <a:latin typeface="맑은 고딕"/>
                <a:cs typeface="맑은 고딕"/>
              </a:rPr>
              <a:t>비밀번호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3956" y="3642649"/>
            <a:ext cx="2266315" cy="368300"/>
          </a:xfrm>
          <a:prstGeom prst="rect">
            <a:avLst/>
          </a:prstGeom>
          <a:solidFill>
            <a:srgbClr val="ED7D31"/>
          </a:solidFill>
        </p:spPr>
        <p:txBody>
          <a:bodyPr wrap="square" lIns="0" tIns="55880" rIns="0" bIns="0" rtlCol="0" vert="horz">
            <a:spAutoFit/>
          </a:bodyPr>
          <a:lstStyle/>
          <a:p>
            <a:pPr marL="751840">
              <a:lnSpc>
                <a:spcPct val="100000"/>
              </a:lnSpc>
              <a:spcBef>
                <a:spcPts val="440"/>
              </a:spcBef>
            </a:pP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회원가입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3956" y="3156564"/>
            <a:ext cx="2266315" cy="368300"/>
          </a:xfrm>
          <a:prstGeom prst="rect">
            <a:avLst/>
          </a:prstGeom>
          <a:solidFill>
            <a:srgbClr val="FFC000"/>
          </a:solidFill>
        </p:spPr>
        <p:txBody>
          <a:bodyPr wrap="square" lIns="0" tIns="571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로그인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63229" y="2022917"/>
            <a:ext cx="1367155" cy="314960"/>
          </a:xfrm>
          <a:custGeom>
            <a:avLst/>
            <a:gdLst/>
            <a:ahLst/>
            <a:cxnLst/>
            <a:rect l="l" t="t" r="r" b="b"/>
            <a:pathLst>
              <a:path w="1367154" h="314960">
                <a:moveTo>
                  <a:pt x="0" y="0"/>
                </a:moveTo>
                <a:lnTo>
                  <a:pt x="1366731" y="0"/>
                </a:lnTo>
                <a:lnTo>
                  <a:pt x="1366731" y="314681"/>
                </a:lnTo>
                <a:lnTo>
                  <a:pt x="0" y="314681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63232" y="2542557"/>
            <a:ext cx="1367155" cy="314960"/>
          </a:xfrm>
          <a:custGeom>
            <a:avLst/>
            <a:gdLst/>
            <a:ahLst/>
            <a:cxnLst/>
            <a:rect l="l" t="t" r="r" b="b"/>
            <a:pathLst>
              <a:path w="1367154" h="314960">
                <a:moveTo>
                  <a:pt x="0" y="0"/>
                </a:moveTo>
                <a:lnTo>
                  <a:pt x="1366730" y="0"/>
                </a:lnTo>
                <a:lnTo>
                  <a:pt x="1366730" y="314681"/>
                </a:lnTo>
                <a:lnTo>
                  <a:pt x="0" y="314681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919529" y="6139358"/>
            <a:ext cx="1355090" cy="323215"/>
          </a:xfrm>
          <a:prstGeom prst="rect">
            <a:avLst/>
          </a:prstGeom>
          <a:solidFill>
            <a:srgbClr val="D0CECE"/>
          </a:solidFill>
        </p:spPr>
        <p:txBody>
          <a:bodyPr wrap="square" lIns="0" tIns="342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dirty="0" sz="1500" b="1">
                <a:latin typeface="Calibri"/>
                <a:cs typeface="Calibri"/>
              </a:rPr>
              <a:t>1-1) </a:t>
            </a:r>
            <a:r>
              <a:rPr dirty="0" sz="1500" b="1">
                <a:latin typeface="맑은 고딕"/>
                <a:cs typeface="맑은 고딕"/>
              </a:rPr>
              <a:t>처음</a:t>
            </a:r>
            <a:r>
              <a:rPr dirty="0" sz="1500" spc="-24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화면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58450" y="1188501"/>
            <a:ext cx="2564130" cy="0"/>
          </a:xfrm>
          <a:custGeom>
            <a:avLst/>
            <a:gdLst/>
            <a:ahLst/>
            <a:cxnLst/>
            <a:rect l="l" t="t" r="r" b="b"/>
            <a:pathLst>
              <a:path w="2564129" h="0">
                <a:moveTo>
                  <a:pt x="0" y="0"/>
                </a:moveTo>
                <a:lnTo>
                  <a:pt x="2563832" y="1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79053" y="594014"/>
            <a:ext cx="2568782" cy="282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575519" y="846835"/>
            <a:ext cx="444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28AF6"/>
                </a:solidFill>
                <a:latin typeface="Calibri"/>
                <a:cs typeface="Calibri"/>
              </a:rPr>
              <a:t>&lt;</a:t>
            </a:r>
            <a:r>
              <a:rPr dirty="0" sz="1200">
                <a:solidFill>
                  <a:srgbClr val="428AF6"/>
                </a:solidFill>
                <a:latin typeface="맑은 고딕"/>
                <a:cs typeface="맑은 고딕"/>
              </a:rPr>
              <a:t>뒤로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74873" y="597179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1252931" y="0"/>
                </a:moveTo>
                <a:lnTo>
                  <a:pt x="99210" y="0"/>
                </a:lnTo>
                <a:lnTo>
                  <a:pt x="60593" y="7796"/>
                </a:lnTo>
                <a:lnTo>
                  <a:pt x="29057" y="29058"/>
                </a:lnTo>
                <a:lnTo>
                  <a:pt x="7795" y="60594"/>
                </a:lnTo>
                <a:lnTo>
                  <a:pt x="0" y="99209"/>
                </a:lnTo>
                <a:lnTo>
                  <a:pt x="7797" y="137829"/>
                </a:lnTo>
                <a:lnTo>
                  <a:pt x="29059" y="169365"/>
                </a:lnTo>
                <a:lnTo>
                  <a:pt x="60599" y="190627"/>
                </a:lnTo>
                <a:lnTo>
                  <a:pt x="99210" y="198422"/>
                </a:lnTo>
                <a:lnTo>
                  <a:pt x="1252936" y="198422"/>
                </a:lnTo>
                <a:lnTo>
                  <a:pt x="1291550" y="190625"/>
                </a:lnTo>
                <a:lnTo>
                  <a:pt x="1323084" y="169363"/>
                </a:lnTo>
                <a:lnTo>
                  <a:pt x="1344345" y="137828"/>
                </a:lnTo>
                <a:lnTo>
                  <a:pt x="1352142" y="99209"/>
                </a:lnTo>
                <a:lnTo>
                  <a:pt x="1344346" y="60594"/>
                </a:lnTo>
                <a:lnTo>
                  <a:pt x="1323084" y="29058"/>
                </a:lnTo>
                <a:lnTo>
                  <a:pt x="1291549" y="7796"/>
                </a:lnTo>
                <a:lnTo>
                  <a:pt x="1252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74872" y="597179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0" y="99212"/>
                </a:moveTo>
                <a:lnTo>
                  <a:pt x="7796" y="60594"/>
                </a:lnTo>
                <a:lnTo>
                  <a:pt x="29058" y="29058"/>
                </a:lnTo>
                <a:lnTo>
                  <a:pt x="60594" y="7796"/>
                </a:lnTo>
                <a:lnTo>
                  <a:pt x="99211" y="0"/>
                </a:lnTo>
                <a:lnTo>
                  <a:pt x="1252933" y="0"/>
                </a:lnTo>
                <a:lnTo>
                  <a:pt x="1291550" y="7796"/>
                </a:lnTo>
                <a:lnTo>
                  <a:pt x="1323086" y="29058"/>
                </a:lnTo>
                <a:lnTo>
                  <a:pt x="1344348" y="60594"/>
                </a:lnTo>
                <a:lnTo>
                  <a:pt x="1352145" y="99212"/>
                </a:lnTo>
                <a:lnTo>
                  <a:pt x="1344346" y="137830"/>
                </a:lnTo>
                <a:lnTo>
                  <a:pt x="1323084" y="169365"/>
                </a:lnTo>
                <a:lnTo>
                  <a:pt x="1291548" y="190627"/>
                </a:lnTo>
                <a:lnTo>
                  <a:pt x="1252931" y="198424"/>
                </a:lnTo>
                <a:lnTo>
                  <a:pt x="99211" y="198423"/>
                </a:lnTo>
                <a:lnTo>
                  <a:pt x="60594" y="190626"/>
                </a:lnTo>
                <a:lnTo>
                  <a:pt x="29058" y="169364"/>
                </a:lnTo>
                <a:lnTo>
                  <a:pt x="7796" y="137828"/>
                </a:lnTo>
                <a:lnTo>
                  <a:pt x="0" y="992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74872" y="586737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2" y="0"/>
                </a:lnTo>
                <a:lnTo>
                  <a:pt x="1352142" y="96594"/>
                </a:lnTo>
                <a:lnTo>
                  <a:pt x="0" y="965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074872" y="586737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3" y="0"/>
                </a:lnTo>
                <a:lnTo>
                  <a:pt x="1352143" y="96594"/>
                </a:lnTo>
                <a:lnTo>
                  <a:pt x="0" y="965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458450" y="586737"/>
            <a:ext cx="2564130" cy="5430520"/>
          </a:xfrm>
          <a:custGeom>
            <a:avLst/>
            <a:gdLst/>
            <a:ahLst/>
            <a:cxnLst/>
            <a:rect l="l" t="t" r="r" b="b"/>
            <a:pathLst>
              <a:path w="2564129" h="5430520">
                <a:moveTo>
                  <a:pt x="0" y="251612"/>
                </a:moveTo>
                <a:lnTo>
                  <a:pt x="4053" y="206385"/>
                </a:lnTo>
                <a:lnTo>
                  <a:pt x="15741" y="163816"/>
                </a:lnTo>
                <a:lnTo>
                  <a:pt x="34352" y="124619"/>
                </a:lnTo>
                <a:lnTo>
                  <a:pt x="59176" y="89501"/>
                </a:lnTo>
                <a:lnTo>
                  <a:pt x="89501" y="59176"/>
                </a:lnTo>
                <a:lnTo>
                  <a:pt x="124619" y="34352"/>
                </a:lnTo>
                <a:lnTo>
                  <a:pt x="163817" y="15741"/>
                </a:lnTo>
                <a:lnTo>
                  <a:pt x="206385" y="4053"/>
                </a:lnTo>
                <a:lnTo>
                  <a:pt x="251613" y="0"/>
                </a:lnTo>
                <a:lnTo>
                  <a:pt x="2312219" y="0"/>
                </a:lnTo>
                <a:lnTo>
                  <a:pt x="2357446" y="4053"/>
                </a:lnTo>
                <a:lnTo>
                  <a:pt x="2400014" y="15741"/>
                </a:lnTo>
                <a:lnTo>
                  <a:pt x="2439212" y="34352"/>
                </a:lnTo>
                <a:lnTo>
                  <a:pt x="2474330" y="59176"/>
                </a:lnTo>
                <a:lnTo>
                  <a:pt x="2504655" y="89501"/>
                </a:lnTo>
                <a:lnTo>
                  <a:pt x="2529479" y="124619"/>
                </a:lnTo>
                <a:lnTo>
                  <a:pt x="2548090" y="163816"/>
                </a:lnTo>
                <a:lnTo>
                  <a:pt x="2559778" y="206385"/>
                </a:lnTo>
                <a:lnTo>
                  <a:pt x="2563832" y="251612"/>
                </a:lnTo>
                <a:lnTo>
                  <a:pt x="2563832" y="5178906"/>
                </a:lnTo>
                <a:lnTo>
                  <a:pt x="2559778" y="5224133"/>
                </a:lnTo>
                <a:lnTo>
                  <a:pt x="2548090" y="5266701"/>
                </a:lnTo>
                <a:lnTo>
                  <a:pt x="2529479" y="5305899"/>
                </a:lnTo>
                <a:lnTo>
                  <a:pt x="2504655" y="5341017"/>
                </a:lnTo>
                <a:lnTo>
                  <a:pt x="2474330" y="5371342"/>
                </a:lnTo>
                <a:lnTo>
                  <a:pt x="2439212" y="5396166"/>
                </a:lnTo>
                <a:lnTo>
                  <a:pt x="2400014" y="5414777"/>
                </a:lnTo>
                <a:lnTo>
                  <a:pt x="2357446" y="5426465"/>
                </a:lnTo>
                <a:lnTo>
                  <a:pt x="2312219" y="5430519"/>
                </a:lnTo>
                <a:lnTo>
                  <a:pt x="251613" y="5430519"/>
                </a:lnTo>
                <a:lnTo>
                  <a:pt x="206385" y="5426465"/>
                </a:lnTo>
                <a:lnTo>
                  <a:pt x="163817" y="5414777"/>
                </a:lnTo>
                <a:lnTo>
                  <a:pt x="124619" y="5396166"/>
                </a:lnTo>
                <a:lnTo>
                  <a:pt x="89501" y="5371342"/>
                </a:lnTo>
                <a:lnTo>
                  <a:pt x="59176" y="5341017"/>
                </a:lnTo>
                <a:lnTo>
                  <a:pt x="34352" y="5305899"/>
                </a:lnTo>
                <a:lnTo>
                  <a:pt x="15741" y="5266701"/>
                </a:lnTo>
                <a:lnTo>
                  <a:pt x="4053" y="5224133"/>
                </a:lnTo>
                <a:lnTo>
                  <a:pt x="0" y="5178906"/>
                </a:lnTo>
                <a:lnTo>
                  <a:pt x="0" y="251612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866169" y="6123227"/>
            <a:ext cx="1739900" cy="323215"/>
          </a:xfrm>
          <a:prstGeom prst="rect">
            <a:avLst/>
          </a:prstGeom>
          <a:solidFill>
            <a:srgbClr val="D0CECE"/>
          </a:solidFill>
        </p:spPr>
        <p:txBody>
          <a:bodyPr wrap="square" lIns="0" tIns="317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dirty="0" sz="1500" b="1">
                <a:latin typeface="Calibri"/>
                <a:cs typeface="Calibri"/>
              </a:rPr>
              <a:t>1-2) </a:t>
            </a:r>
            <a:r>
              <a:rPr dirty="0" sz="1500" b="1">
                <a:latin typeface="맑은 고딕"/>
                <a:cs typeface="맑은 고딕"/>
              </a:rPr>
              <a:t>회원가입</a:t>
            </a:r>
            <a:r>
              <a:rPr dirty="0" sz="1500" spc="-24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화면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687310" y="1437634"/>
            <a:ext cx="590592" cy="590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728137" y="2095500"/>
            <a:ext cx="50482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libri"/>
                <a:cs typeface="Calibri"/>
              </a:rPr>
              <a:t>+</a:t>
            </a:r>
            <a:r>
              <a:rPr dirty="0" sz="800">
                <a:latin typeface="맑은 고딕"/>
                <a:cs typeface="맑은 고딕"/>
              </a:rPr>
              <a:t>사진</a:t>
            </a:r>
            <a:r>
              <a:rPr dirty="0" sz="800" spc="-175">
                <a:latin typeface="맑은 고딕"/>
                <a:cs typeface="맑은 고딕"/>
              </a:rPr>
              <a:t> </a:t>
            </a:r>
            <a:r>
              <a:rPr dirty="0" sz="800">
                <a:latin typeface="맑은 고딕"/>
                <a:cs typeface="맑은 고딕"/>
              </a:rPr>
              <a:t>등록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22771" y="3441191"/>
            <a:ext cx="1358900" cy="53784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34556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유치원</a:t>
            </a:r>
            <a:r>
              <a:rPr dirty="0" u="sng" sz="1100" spc="-24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명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	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88836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반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85159" y="1411224"/>
            <a:ext cx="1320800" cy="50101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102806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이름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	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130746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생년월일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74586" y="1950720"/>
            <a:ext cx="13208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746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휴대전화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56291" y="904747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428AF6"/>
                </a:solidFill>
                <a:latin typeface="맑은 고딕"/>
                <a:cs typeface="맑은 고딕"/>
              </a:rPr>
              <a:t>회원가입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12652" y="5426488"/>
            <a:ext cx="2266315" cy="368300"/>
          </a:xfrm>
          <a:prstGeom prst="rect">
            <a:avLst/>
          </a:prstGeom>
          <a:solidFill>
            <a:srgbClr val="ED7D31"/>
          </a:solidFill>
        </p:spPr>
        <p:txBody>
          <a:bodyPr wrap="square" lIns="0" tIns="58419" rIns="0" bIns="0" rtlCol="0" vert="horz">
            <a:spAutoFit/>
          </a:bodyPr>
          <a:lstStyle/>
          <a:p>
            <a:pPr marL="751840">
              <a:lnSpc>
                <a:spcPct val="100000"/>
              </a:lnSpc>
              <a:spcBef>
                <a:spcPts val="459"/>
              </a:spcBef>
            </a:pP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회원가입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21084" y="2727960"/>
            <a:ext cx="1325880" cy="50101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116776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아이디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	</a:t>
            </a:r>
            <a:endParaRPr sz="11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555"/>
              </a:spcBef>
              <a:tabLst>
                <a:tab pos="131254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비밀번호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140482"/>
            <a:ext cx="3267710" cy="6577330"/>
          </a:xfrm>
          <a:custGeom>
            <a:avLst/>
            <a:gdLst/>
            <a:ahLst/>
            <a:cxnLst/>
            <a:rect l="l" t="t" r="r" b="b"/>
            <a:pathLst>
              <a:path w="3267710" h="6577330">
                <a:moveTo>
                  <a:pt x="2722762" y="0"/>
                </a:moveTo>
                <a:lnTo>
                  <a:pt x="0" y="0"/>
                </a:lnTo>
                <a:lnTo>
                  <a:pt x="0" y="6577033"/>
                </a:lnTo>
                <a:lnTo>
                  <a:pt x="2722762" y="6577033"/>
                </a:lnTo>
                <a:lnTo>
                  <a:pt x="2769749" y="6575034"/>
                </a:lnTo>
                <a:lnTo>
                  <a:pt x="2815626" y="6569146"/>
                </a:lnTo>
                <a:lnTo>
                  <a:pt x="2860230" y="6559533"/>
                </a:lnTo>
                <a:lnTo>
                  <a:pt x="2903397" y="6546359"/>
                </a:lnTo>
                <a:lnTo>
                  <a:pt x="2944963" y="6529785"/>
                </a:lnTo>
                <a:lnTo>
                  <a:pt x="2984766" y="6509977"/>
                </a:lnTo>
                <a:lnTo>
                  <a:pt x="3022642" y="6487098"/>
                </a:lnTo>
                <a:lnTo>
                  <a:pt x="3058427" y="6461310"/>
                </a:lnTo>
                <a:lnTo>
                  <a:pt x="3091958" y="6432778"/>
                </a:lnTo>
                <a:lnTo>
                  <a:pt x="3123071" y="6401665"/>
                </a:lnTo>
                <a:lnTo>
                  <a:pt x="3151603" y="6368135"/>
                </a:lnTo>
                <a:lnTo>
                  <a:pt x="3177390" y="6332350"/>
                </a:lnTo>
                <a:lnTo>
                  <a:pt x="3200270" y="6294474"/>
                </a:lnTo>
                <a:lnTo>
                  <a:pt x="3220078" y="6254672"/>
                </a:lnTo>
                <a:lnTo>
                  <a:pt x="3236651" y="6213105"/>
                </a:lnTo>
                <a:lnTo>
                  <a:pt x="3249826" y="6169938"/>
                </a:lnTo>
                <a:lnTo>
                  <a:pt x="3259439" y="6125335"/>
                </a:lnTo>
                <a:lnTo>
                  <a:pt x="3265327" y="6079458"/>
                </a:lnTo>
                <a:lnTo>
                  <a:pt x="3267326" y="6032471"/>
                </a:lnTo>
                <a:lnTo>
                  <a:pt x="3267326" y="544562"/>
                </a:lnTo>
                <a:lnTo>
                  <a:pt x="3265327" y="497575"/>
                </a:lnTo>
                <a:lnTo>
                  <a:pt x="3259439" y="451698"/>
                </a:lnTo>
                <a:lnTo>
                  <a:pt x="3249826" y="407094"/>
                </a:lnTo>
                <a:lnTo>
                  <a:pt x="3236651" y="363927"/>
                </a:lnTo>
                <a:lnTo>
                  <a:pt x="3220078" y="322361"/>
                </a:lnTo>
                <a:lnTo>
                  <a:pt x="3200270" y="282558"/>
                </a:lnTo>
                <a:lnTo>
                  <a:pt x="3177390" y="244682"/>
                </a:lnTo>
                <a:lnTo>
                  <a:pt x="3151603" y="208897"/>
                </a:lnTo>
                <a:lnTo>
                  <a:pt x="3123071" y="175367"/>
                </a:lnTo>
                <a:lnTo>
                  <a:pt x="3091958" y="144254"/>
                </a:lnTo>
                <a:lnTo>
                  <a:pt x="3058427" y="115722"/>
                </a:lnTo>
                <a:lnTo>
                  <a:pt x="3022642" y="89934"/>
                </a:lnTo>
                <a:lnTo>
                  <a:pt x="2984766" y="67055"/>
                </a:lnTo>
                <a:lnTo>
                  <a:pt x="2944963" y="47247"/>
                </a:lnTo>
                <a:lnTo>
                  <a:pt x="2903397" y="30674"/>
                </a:lnTo>
                <a:lnTo>
                  <a:pt x="2860230" y="17499"/>
                </a:lnTo>
                <a:lnTo>
                  <a:pt x="2815626" y="7886"/>
                </a:lnTo>
                <a:lnTo>
                  <a:pt x="2769749" y="1998"/>
                </a:lnTo>
                <a:lnTo>
                  <a:pt x="2722762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163529" y="307339"/>
            <a:ext cx="99250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화면</a:t>
            </a:r>
            <a:r>
              <a:rPr dirty="0" spc="-305"/>
              <a:t> </a:t>
            </a:r>
            <a:r>
              <a:rPr dirty="0"/>
              <a:t>목록</a:t>
            </a:r>
          </a:p>
        </p:txBody>
      </p:sp>
      <p:sp>
        <p:nvSpPr>
          <p:cNvPr id="34" name="object 34"/>
          <p:cNvSpPr/>
          <p:nvPr/>
        </p:nvSpPr>
        <p:spPr>
          <a:xfrm>
            <a:off x="262127" y="1456944"/>
            <a:ext cx="2813304" cy="6583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53041" y="1423240"/>
            <a:ext cx="2719705" cy="570230"/>
          </a:xfrm>
          <a:prstGeom prst="rect">
            <a:avLst/>
          </a:prstGeom>
          <a:solidFill>
            <a:srgbClr val="385723"/>
          </a:solidFill>
        </p:spPr>
        <p:txBody>
          <a:bodyPr wrap="square" lIns="0" tIns="133985" rIns="0" bIns="0" rtlCol="0" vert="horz">
            <a:spAutoFit/>
          </a:bodyPr>
          <a:lstStyle/>
          <a:p>
            <a:pPr marL="689610">
              <a:lnSpc>
                <a:spcPct val="100000"/>
              </a:lnSpc>
              <a:spcBef>
                <a:spcPts val="1055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1-2)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회원가입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9079" y="731519"/>
            <a:ext cx="2813304" cy="658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49191" y="698383"/>
            <a:ext cx="2719705" cy="570230"/>
          </a:xfrm>
          <a:prstGeom prst="rect">
            <a:avLst/>
          </a:prstGeom>
          <a:solidFill>
            <a:srgbClr val="385723"/>
          </a:solidFill>
        </p:spPr>
        <p:txBody>
          <a:bodyPr wrap="square" lIns="0" tIns="133350" rIns="0" bIns="0" rtlCol="0" vert="horz">
            <a:spAutoFit/>
          </a:bodyPr>
          <a:lstStyle/>
          <a:p>
            <a:pPr marL="663575">
              <a:lnSpc>
                <a:spcPct val="100000"/>
              </a:lnSpc>
              <a:spcBef>
                <a:spcPts val="105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1-1)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처음</a:t>
            </a:r>
            <a:r>
              <a:rPr dirty="0" sz="1800" spc="-229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화면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9079" y="4355591"/>
            <a:ext cx="2813304" cy="6583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49191" y="4323355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5890" rIns="0" bIns="0" rtlCol="0" vert="horz">
            <a:spAutoFit/>
          </a:bodyPr>
          <a:lstStyle/>
          <a:p>
            <a:pPr marL="501650">
              <a:lnSpc>
                <a:spcPct val="100000"/>
              </a:lnSpc>
              <a:spcBef>
                <a:spcPts val="1070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5)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관찰 발달</a:t>
            </a:r>
            <a:r>
              <a:rPr dirty="0" sz="1800" spc="-470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목록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2127" y="2182367"/>
            <a:ext cx="2813304" cy="658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53041" y="2148781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3985" rIns="0" bIns="0" rtlCol="0" vert="horz">
            <a:spAutoFit/>
          </a:bodyPr>
          <a:lstStyle/>
          <a:p>
            <a:pPr marL="756285">
              <a:lnSpc>
                <a:spcPct val="100000"/>
              </a:lnSpc>
              <a:spcBef>
                <a:spcPts val="1055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2)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유아</a:t>
            </a:r>
            <a:r>
              <a:rPr dirty="0" sz="1800" spc="-235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선택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9079" y="3633215"/>
            <a:ext cx="2813304" cy="655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49191" y="3598496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5255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65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4)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관찰한 발달</a:t>
            </a:r>
            <a:r>
              <a:rPr dirty="0" sz="1800" spc="-475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입력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2127" y="2907792"/>
            <a:ext cx="2813304" cy="658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53041" y="2873639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4620" rIns="0" bIns="0" rtlCol="0" vert="horz">
            <a:spAutoFit/>
          </a:bodyPr>
          <a:lstStyle/>
          <a:p>
            <a:pPr marL="984885">
              <a:lnSpc>
                <a:spcPct val="100000"/>
              </a:lnSpc>
              <a:spcBef>
                <a:spcPts val="1060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3)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메</a:t>
            </a:r>
            <a:r>
              <a:rPr dirty="0" sz="1800" spc="-229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9079" y="5081015"/>
            <a:ext cx="2813304" cy="6583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49191" y="5048213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6525" rIns="0" bIns="0" rtlCol="0" vert="horz">
            <a:spAutoFit/>
          </a:bodyPr>
          <a:lstStyle/>
          <a:p>
            <a:pPr marL="870585">
              <a:lnSpc>
                <a:spcPct val="100000"/>
              </a:lnSpc>
              <a:spcBef>
                <a:spcPts val="1075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6)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반</a:t>
            </a:r>
            <a:r>
              <a:rPr dirty="0" sz="1800" spc="-235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통계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8224" y="5806439"/>
            <a:ext cx="2813304" cy="6583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58978" y="5772973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3985" rIns="0" bIns="0" rtlCol="0" vert="horz">
            <a:spAutoFit/>
          </a:bodyPr>
          <a:lstStyle/>
          <a:p>
            <a:pPr marL="756285">
              <a:lnSpc>
                <a:spcPct val="100000"/>
              </a:lnSpc>
              <a:spcBef>
                <a:spcPts val="1055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7)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유아</a:t>
            </a:r>
            <a:r>
              <a:rPr dirty="0" sz="1800" spc="-235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정보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4680" y="828547"/>
            <a:ext cx="444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28AF6"/>
                </a:solidFill>
                <a:latin typeface="Calibri"/>
                <a:cs typeface="Calibri"/>
              </a:rPr>
              <a:t>&lt;</a:t>
            </a:r>
            <a:r>
              <a:rPr dirty="0" sz="1200">
                <a:solidFill>
                  <a:srgbClr val="428AF6"/>
                </a:solidFill>
                <a:latin typeface="맑은 고딕"/>
                <a:cs typeface="맑은 고딕"/>
              </a:rPr>
              <a:t>뒤로</a:t>
            </a:r>
            <a:endParaRPr sz="1200">
              <a:latin typeface="맑은 고딕"/>
              <a:cs typeface="맑은 고딕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20719" y="1168083"/>
          <a:ext cx="2571115" cy="411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065"/>
              </a:tblGrid>
              <a:tr h="441959">
                <a:tc>
                  <a:txBody>
                    <a:bodyPr/>
                    <a:lstStyle/>
                    <a:p>
                      <a:pPr marL="6838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[ </a:t>
                      </a:r>
                      <a:r>
                        <a:rPr dirty="0" sz="1800" b="1">
                          <a:latin typeface="맑은 고딕"/>
                          <a:cs typeface="맑은 고딕"/>
                        </a:rPr>
                        <a:t>유아 선택</a:t>
                      </a:r>
                      <a:r>
                        <a:rPr dirty="0" sz="1800" spc="-46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B w="19050">
                      <a:solidFill>
                        <a:srgbClr val="AFABAB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맑은 고딕"/>
                          <a:cs typeface="맑은 고딕"/>
                        </a:rPr>
                        <a:t>김철수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AFABAB"/>
                      </a:solidFill>
                      <a:prstDash val="solid"/>
                    </a:lnL>
                    <a:lnR w="19050">
                      <a:solidFill>
                        <a:srgbClr val="AFABAB"/>
                      </a:solidFill>
                      <a:prstDash val="solid"/>
                    </a:lnR>
                    <a:lnT w="19050">
                      <a:solidFill>
                        <a:srgbClr val="AFABAB"/>
                      </a:solidFill>
                      <a:prstDash val="solid"/>
                    </a:lnT>
                    <a:lnB w="19050">
                      <a:solidFill>
                        <a:srgbClr val="AFABA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>
                          <a:latin typeface="맑은 고딕"/>
                          <a:cs typeface="맑은 고딕"/>
                        </a:rPr>
                        <a:t>김영희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AFABAB"/>
                      </a:solidFill>
                      <a:prstDash val="solid"/>
                    </a:lnL>
                    <a:lnR w="19050">
                      <a:solidFill>
                        <a:srgbClr val="AFABAB"/>
                      </a:solidFill>
                      <a:prstDash val="solid"/>
                    </a:lnR>
                    <a:lnT w="19050">
                      <a:solidFill>
                        <a:srgbClr val="AFABAB"/>
                      </a:solidFill>
                      <a:prstDash val="solid"/>
                    </a:lnT>
                    <a:lnB w="19050">
                      <a:solidFill>
                        <a:srgbClr val="AFABA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00">
                          <a:latin typeface="맑은 고딕"/>
                          <a:cs typeface="맑은 고딕"/>
                        </a:rPr>
                        <a:t>홍길동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AFABAB"/>
                      </a:solidFill>
                      <a:prstDash val="solid"/>
                    </a:lnL>
                    <a:lnR w="19050">
                      <a:solidFill>
                        <a:srgbClr val="AFABAB"/>
                      </a:solidFill>
                      <a:prstDash val="solid"/>
                    </a:lnR>
                    <a:lnT w="19050">
                      <a:solidFill>
                        <a:srgbClr val="AFABAB"/>
                      </a:solidFill>
                      <a:prstDash val="solid"/>
                    </a:lnT>
                    <a:lnB w="19050">
                      <a:solidFill>
                        <a:srgbClr val="AFABA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AFABAB"/>
                      </a:solidFill>
                      <a:prstDash val="solid"/>
                    </a:lnL>
                    <a:lnR w="19050">
                      <a:solidFill>
                        <a:srgbClr val="AFABAB"/>
                      </a:solidFill>
                      <a:prstDash val="solid"/>
                    </a:lnR>
                    <a:lnT w="19050">
                      <a:solidFill>
                        <a:srgbClr val="AFABAB"/>
                      </a:solidFill>
                      <a:prstDash val="solid"/>
                    </a:lnT>
                    <a:lnB w="19050">
                      <a:solidFill>
                        <a:srgbClr val="AFABA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AFABAB"/>
                      </a:solidFill>
                      <a:prstDash val="solid"/>
                    </a:lnL>
                    <a:lnR w="19050">
                      <a:solidFill>
                        <a:srgbClr val="AFABAB"/>
                      </a:solidFill>
                      <a:prstDash val="solid"/>
                    </a:lnR>
                    <a:lnT w="19050">
                      <a:solidFill>
                        <a:srgbClr val="AFABAB"/>
                      </a:solidFill>
                      <a:prstDash val="solid"/>
                    </a:lnT>
                    <a:lnB w="19050">
                      <a:solidFill>
                        <a:srgbClr val="AFABA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AFABAB"/>
                      </a:solidFill>
                      <a:prstDash val="solid"/>
                    </a:lnL>
                    <a:lnR w="19050">
                      <a:solidFill>
                        <a:srgbClr val="AFABAB"/>
                      </a:solidFill>
                      <a:prstDash val="solid"/>
                    </a:lnR>
                    <a:lnT w="19050">
                      <a:solidFill>
                        <a:srgbClr val="AFABAB"/>
                      </a:solidFill>
                      <a:prstDash val="solid"/>
                    </a:lnT>
                    <a:lnB w="19050">
                      <a:solidFill>
                        <a:srgbClr val="AFABA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AFABAB"/>
                      </a:solidFill>
                      <a:prstDash val="solid"/>
                    </a:lnL>
                    <a:lnR w="19050">
                      <a:solidFill>
                        <a:srgbClr val="AFABAB"/>
                      </a:solidFill>
                      <a:prstDash val="solid"/>
                    </a:lnR>
                    <a:lnT w="19050">
                      <a:solidFill>
                        <a:srgbClr val="AFABAB"/>
                      </a:solidFill>
                      <a:prstDash val="solid"/>
                    </a:lnT>
                    <a:lnB w="19050">
                      <a:solidFill>
                        <a:srgbClr val="AFABA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AFABAB"/>
                      </a:solidFill>
                      <a:prstDash val="solid"/>
                    </a:lnL>
                    <a:lnR w="19050">
                      <a:solidFill>
                        <a:srgbClr val="AFABAB"/>
                      </a:solidFill>
                      <a:prstDash val="solid"/>
                    </a:lnR>
                    <a:lnT w="19050">
                      <a:solidFill>
                        <a:srgbClr val="AFABAB"/>
                      </a:solidFill>
                      <a:prstDash val="solid"/>
                    </a:lnT>
                    <a:lnB w="19050">
                      <a:solidFill>
                        <a:srgbClr val="AFABA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AFABAB"/>
                      </a:solidFill>
                      <a:prstDash val="solid"/>
                    </a:lnL>
                    <a:lnR w="19050">
                      <a:solidFill>
                        <a:srgbClr val="AFABAB"/>
                      </a:solidFill>
                      <a:prstDash val="solid"/>
                    </a:lnR>
                    <a:lnT w="19050">
                      <a:solidFill>
                        <a:srgbClr val="AFABAB"/>
                      </a:solidFill>
                      <a:prstDash val="solid"/>
                    </a:lnT>
                    <a:lnB w="19050">
                      <a:solidFill>
                        <a:srgbClr val="AFABA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AFABAB"/>
                      </a:solidFill>
                      <a:prstDash val="solid"/>
                    </a:lnL>
                    <a:lnR w="19050">
                      <a:solidFill>
                        <a:srgbClr val="AFABAB"/>
                      </a:solidFill>
                      <a:prstDash val="solid"/>
                    </a:lnR>
                    <a:lnT w="19050">
                      <a:solidFill>
                        <a:srgbClr val="AFABAB"/>
                      </a:solidFill>
                      <a:prstDash val="solid"/>
                    </a:lnT>
                    <a:lnB w="19050">
                      <a:solidFill>
                        <a:srgbClr val="AFABA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AFABAB"/>
                      </a:solidFill>
                      <a:prstDash val="solid"/>
                    </a:lnL>
                    <a:lnR w="19050">
                      <a:solidFill>
                        <a:srgbClr val="AFABAB"/>
                      </a:solidFill>
                      <a:prstDash val="solid"/>
                    </a:lnR>
                    <a:lnT w="19050">
                      <a:solidFill>
                        <a:srgbClr val="AFABAB"/>
                      </a:solidFill>
                      <a:prstDash val="solid"/>
                    </a:lnT>
                    <a:lnB w="19050">
                      <a:solidFill>
                        <a:srgbClr val="AFABA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322173" y="573978"/>
            <a:ext cx="2568783" cy="282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34045" y="575481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1252931" y="0"/>
                </a:moveTo>
                <a:lnTo>
                  <a:pt x="99210" y="0"/>
                </a:lnTo>
                <a:lnTo>
                  <a:pt x="60593" y="7796"/>
                </a:lnTo>
                <a:lnTo>
                  <a:pt x="29057" y="29058"/>
                </a:lnTo>
                <a:lnTo>
                  <a:pt x="7795" y="60594"/>
                </a:lnTo>
                <a:lnTo>
                  <a:pt x="0" y="99209"/>
                </a:lnTo>
                <a:lnTo>
                  <a:pt x="7797" y="137829"/>
                </a:lnTo>
                <a:lnTo>
                  <a:pt x="29059" y="169365"/>
                </a:lnTo>
                <a:lnTo>
                  <a:pt x="60599" y="190627"/>
                </a:lnTo>
                <a:lnTo>
                  <a:pt x="99210" y="198422"/>
                </a:lnTo>
                <a:lnTo>
                  <a:pt x="1252936" y="198422"/>
                </a:lnTo>
                <a:lnTo>
                  <a:pt x="1291550" y="190625"/>
                </a:lnTo>
                <a:lnTo>
                  <a:pt x="1323084" y="169363"/>
                </a:lnTo>
                <a:lnTo>
                  <a:pt x="1344345" y="137828"/>
                </a:lnTo>
                <a:lnTo>
                  <a:pt x="1352142" y="99209"/>
                </a:lnTo>
                <a:lnTo>
                  <a:pt x="1344346" y="60594"/>
                </a:lnTo>
                <a:lnTo>
                  <a:pt x="1323084" y="29058"/>
                </a:lnTo>
                <a:lnTo>
                  <a:pt x="1291549" y="7796"/>
                </a:lnTo>
                <a:lnTo>
                  <a:pt x="1252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34044" y="575481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0" y="99212"/>
                </a:moveTo>
                <a:lnTo>
                  <a:pt x="7796" y="60594"/>
                </a:lnTo>
                <a:lnTo>
                  <a:pt x="29058" y="29058"/>
                </a:lnTo>
                <a:lnTo>
                  <a:pt x="60594" y="7796"/>
                </a:lnTo>
                <a:lnTo>
                  <a:pt x="99211" y="0"/>
                </a:lnTo>
                <a:lnTo>
                  <a:pt x="1252933" y="0"/>
                </a:lnTo>
                <a:lnTo>
                  <a:pt x="1291550" y="7796"/>
                </a:lnTo>
                <a:lnTo>
                  <a:pt x="1323086" y="29058"/>
                </a:lnTo>
                <a:lnTo>
                  <a:pt x="1344348" y="60594"/>
                </a:lnTo>
                <a:lnTo>
                  <a:pt x="1352145" y="99212"/>
                </a:lnTo>
                <a:lnTo>
                  <a:pt x="1344346" y="137830"/>
                </a:lnTo>
                <a:lnTo>
                  <a:pt x="1323084" y="169365"/>
                </a:lnTo>
                <a:lnTo>
                  <a:pt x="1291548" y="190627"/>
                </a:lnTo>
                <a:lnTo>
                  <a:pt x="1252931" y="198424"/>
                </a:lnTo>
                <a:lnTo>
                  <a:pt x="99211" y="198423"/>
                </a:lnTo>
                <a:lnTo>
                  <a:pt x="60594" y="190626"/>
                </a:lnTo>
                <a:lnTo>
                  <a:pt x="29058" y="169364"/>
                </a:lnTo>
                <a:lnTo>
                  <a:pt x="7796" y="137828"/>
                </a:lnTo>
                <a:lnTo>
                  <a:pt x="0" y="992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34044" y="565039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2" y="0"/>
                </a:lnTo>
                <a:lnTo>
                  <a:pt x="1352142" y="96594"/>
                </a:lnTo>
                <a:lnTo>
                  <a:pt x="0" y="965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34044" y="565039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3" y="0"/>
                </a:lnTo>
                <a:lnTo>
                  <a:pt x="1352143" y="96594"/>
                </a:lnTo>
                <a:lnTo>
                  <a:pt x="0" y="965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17623" y="565039"/>
            <a:ext cx="2564130" cy="5430520"/>
          </a:xfrm>
          <a:custGeom>
            <a:avLst/>
            <a:gdLst/>
            <a:ahLst/>
            <a:cxnLst/>
            <a:rect l="l" t="t" r="r" b="b"/>
            <a:pathLst>
              <a:path w="2564129" h="5430520">
                <a:moveTo>
                  <a:pt x="0" y="251612"/>
                </a:moveTo>
                <a:lnTo>
                  <a:pt x="4053" y="206385"/>
                </a:lnTo>
                <a:lnTo>
                  <a:pt x="15741" y="163816"/>
                </a:lnTo>
                <a:lnTo>
                  <a:pt x="34352" y="124619"/>
                </a:lnTo>
                <a:lnTo>
                  <a:pt x="59176" y="89501"/>
                </a:lnTo>
                <a:lnTo>
                  <a:pt x="89501" y="59176"/>
                </a:lnTo>
                <a:lnTo>
                  <a:pt x="124619" y="34352"/>
                </a:lnTo>
                <a:lnTo>
                  <a:pt x="163817" y="15741"/>
                </a:lnTo>
                <a:lnTo>
                  <a:pt x="206385" y="4053"/>
                </a:lnTo>
                <a:lnTo>
                  <a:pt x="251613" y="0"/>
                </a:lnTo>
                <a:lnTo>
                  <a:pt x="2312219" y="0"/>
                </a:lnTo>
                <a:lnTo>
                  <a:pt x="2357446" y="4053"/>
                </a:lnTo>
                <a:lnTo>
                  <a:pt x="2400014" y="15741"/>
                </a:lnTo>
                <a:lnTo>
                  <a:pt x="2439212" y="34352"/>
                </a:lnTo>
                <a:lnTo>
                  <a:pt x="2474330" y="59176"/>
                </a:lnTo>
                <a:lnTo>
                  <a:pt x="2504655" y="89501"/>
                </a:lnTo>
                <a:lnTo>
                  <a:pt x="2529479" y="124619"/>
                </a:lnTo>
                <a:lnTo>
                  <a:pt x="2548090" y="163816"/>
                </a:lnTo>
                <a:lnTo>
                  <a:pt x="2559778" y="206385"/>
                </a:lnTo>
                <a:lnTo>
                  <a:pt x="2563832" y="251612"/>
                </a:lnTo>
                <a:lnTo>
                  <a:pt x="2563832" y="5178906"/>
                </a:lnTo>
                <a:lnTo>
                  <a:pt x="2559778" y="5224133"/>
                </a:lnTo>
                <a:lnTo>
                  <a:pt x="2548090" y="5266701"/>
                </a:lnTo>
                <a:lnTo>
                  <a:pt x="2529479" y="5305899"/>
                </a:lnTo>
                <a:lnTo>
                  <a:pt x="2504655" y="5341017"/>
                </a:lnTo>
                <a:lnTo>
                  <a:pt x="2474330" y="5371342"/>
                </a:lnTo>
                <a:lnTo>
                  <a:pt x="2439212" y="5396166"/>
                </a:lnTo>
                <a:lnTo>
                  <a:pt x="2400014" y="5414777"/>
                </a:lnTo>
                <a:lnTo>
                  <a:pt x="2357446" y="5426465"/>
                </a:lnTo>
                <a:lnTo>
                  <a:pt x="2312219" y="5430519"/>
                </a:lnTo>
                <a:lnTo>
                  <a:pt x="251613" y="5430519"/>
                </a:lnTo>
                <a:lnTo>
                  <a:pt x="206385" y="5426465"/>
                </a:lnTo>
                <a:lnTo>
                  <a:pt x="163817" y="5414777"/>
                </a:lnTo>
                <a:lnTo>
                  <a:pt x="124619" y="5396166"/>
                </a:lnTo>
                <a:lnTo>
                  <a:pt x="89501" y="5371342"/>
                </a:lnTo>
                <a:lnTo>
                  <a:pt x="59176" y="5341017"/>
                </a:lnTo>
                <a:lnTo>
                  <a:pt x="34352" y="5305899"/>
                </a:lnTo>
                <a:lnTo>
                  <a:pt x="15741" y="5266701"/>
                </a:lnTo>
                <a:lnTo>
                  <a:pt x="4053" y="5224133"/>
                </a:lnTo>
                <a:lnTo>
                  <a:pt x="0" y="5178906"/>
                </a:lnTo>
                <a:lnTo>
                  <a:pt x="0" y="251612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60410" y="855588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4" h="0">
                <a:moveTo>
                  <a:pt x="0" y="0"/>
                </a:moveTo>
                <a:lnTo>
                  <a:pt x="2502000" y="0"/>
                </a:lnTo>
              </a:path>
            </a:pathLst>
          </a:custGeom>
          <a:ln w="781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22296" y="6150795"/>
            <a:ext cx="1155065" cy="323215"/>
          </a:xfrm>
          <a:prstGeom prst="rect">
            <a:avLst/>
          </a:prstGeom>
          <a:solidFill>
            <a:srgbClr val="D0CECE"/>
          </a:solidFill>
        </p:spPr>
        <p:txBody>
          <a:bodyPr wrap="square" lIns="0" tIns="317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dirty="0" sz="1500" b="1">
                <a:latin typeface="Calibri"/>
                <a:cs typeface="Calibri"/>
              </a:rPr>
              <a:t>2)</a:t>
            </a:r>
            <a:r>
              <a:rPr dirty="0" sz="1500" spc="-40" b="1">
                <a:latin typeface="Calibri"/>
                <a:cs typeface="Calibri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유아선택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63873" y="1189191"/>
            <a:ext cx="2553970" cy="173355"/>
          </a:xfrm>
          <a:prstGeom prst="rect">
            <a:avLst/>
          </a:prstGeom>
          <a:solidFill>
            <a:srgbClr val="AFABAB"/>
          </a:solidFill>
        </p:spPr>
        <p:txBody>
          <a:bodyPr wrap="square" lIns="0" tIns="0" rIns="0" bIns="0" rtlCol="0" vert="horz">
            <a:spAutoFit/>
          </a:bodyPr>
          <a:lstStyle/>
          <a:p>
            <a:pPr marL="761365">
              <a:lnSpc>
                <a:spcPts val="1180"/>
              </a:lnSpc>
            </a:pPr>
            <a:r>
              <a:rPr dirty="0" sz="1000" b="1">
                <a:latin typeface="Calibri"/>
                <a:cs typeface="Calibri"/>
              </a:rPr>
              <a:t>[ 00</a:t>
            </a:r>
            <a:r>
              <a:rPr dirty="0" sz="1000" b="1">
                <a:latin typeface="맑은 고딕"/>
                <a:cs typeface="맑은 고딕"/>
              </a:rPr>
              <a:t>반 </a:t>
            </a:r>
            <a:r>
              <a:rPr dirty="0" sz="1000" b="1">
                <a:latin typeface="Calibri"/>
                <a:cs typeface="Calibri"/>
              </a:rPr>
              <a:t>000 </a:t>
            </a:r>
            <a:r>
              <a:rPr dirty="0" sz="1000" b="1">
                <a:latin typeface="맑은 고딕"/>
                <a:cs typeface="맑은 고딕"/>
              </a:rPr>
              <a:t>어린이</a:t>
            </a:r>
            <a:r>
              <a:rPr dirty="0" sz="1000" spc="-280" b="1">
                <a:latin typeface="맑은 고딕"/>
                <a:cs typeface="맑은 고딕"/>
              </a:rPr>
              <a:t> </a:t>
            </a:r>
            <a:r>
              <a:rPr dirty="0" sz="1000" b="1">
                <a:latin typeface="Calibri"/>
                <a:cs typeface="Calibri"/>
              </a:rPr>
              <a:t>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80942" y="843788"/>
            <a:ext cx="444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28AF6"/>
                </a:solidFill>
                <a:latin typeface="Calibri"/>
                <a:cs typeface="Calibri"/>
              </a:rPr>
              <a:t>&lt;</a:t>
            </a:r>
            <a:r>
              <a:rPr dirty="0" sz="1200">
                <a:solidFill>
                  <a:srgbClr val="428AF6"/>
                </a:solidFill>
                <a:latin typeface="맑은 고딕"/>
                <a:cs typeface="맑은 고딕"/>
              </a:rPr>
              <a:t>뒤로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7708" y="1488297"/>
            <a:ext cx="2520315" cy="430530"/>
          </a:xfrm>
          <a:prstGeom prst="rect">
            <a:avLst/>
          </a:prstGeom>
          <a:solidFill>
            <a:srgbClr val="FFE699"/>
          </a:solidFill>
        </p:spPr>
        <p:txBody>
          <a:bodyPr wrap="square" lIns="0" tIns="660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dirty="0" sz="1800" b="1">
                <a:latin typeface="Calibri"/>
                <a:cs typeface="Calibri"/>
              </a:rPr>
              <a:t>[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메뉴</a:t>
            </a:r>
            <a:r>
              <a:rPr dirty="0" sz="1800" b="1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58436" y="589803"/>
            <a:ext cx="2568782" cy="282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070306" y="591305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1252932" y="0"/>
                </a:moveTo>
                <a:lnTo>
                  <a:pt x="99212" y="0"/>
                </a:lnTo>
                <a:lnTo>
                  <a:pt x="60594" y="7796"/>
                </a:lnTo>
                <a:lnTo>
                  <a:pt x="29058" y="29058"/>
                </a:lnTo>
                <a:lnTo>
                  <a:pt x="7796" y="60594"/>
                </a:lnTo>
                <a:lnTo>
                  <a:pt x="0" y="99211"/>
                </a:lnTo>
                <a:lnTo>
                  <a:pt x="7797" y="137830"/>
                </a:lnTo>
                <a:lnTo>
                  <a:pt x="29061" y="169366"/>
                </a:lnTo>
                <a:lnTo>
                  <a:pt x="60601" y="190628"/>
                </a:lnTo>
                <a:lnTo>
                  <a:pt x="99212" y="198423"/>
                </a:lnTo>
                <a:lnTo>
                  <a:pt x="1252937" y="198423"/>
                </a:lnTo>
                <a:lnTo>
                  <a:pt x="1291550" y="190626"/>
                </a:lnTo>
                <a:lnTo>
                  <a:pt x="1323085" y="169364"/>
                </a:lnTo>
                <a:lnTo>
                  <a:pt x="1344347" y="137828"/>
                </a:lnTo>
                <a:lnTo>
                  <a:pt x="1352144" y="99211"/>
                </a:lnTo>
                <a:lnTo>
                  <a:pt x="1344348" y="60594"/>
                </a:lnTo>
                <a:lnTo>
                  <a:pt x="1323086" y="29058"/>
                </a:lnTo>
                <a:lnTo>
                  <a:pt x="1291550" y="7796"/>
                </a:lnTo>
                <a:lnTo>
                  <a:pt x="1252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070306" y="591305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0" y="99212"/>
                </a:moveTo>
                <a:lnTo>
                  <a:pt x="7796" y="60594"/>
                </a:lnTo>
                <a:lnTo>
                  <a:pt x="29058" y="29058"/>
                </a:lnTo>
                <a:lnTo>
                  <a:pt x="60594" y="7796"/>
                </a:lnTo>
                <a:lnTo>
                  <a:pt x="99211" y="0"/>
                </a:lnTo>
                <a:lnTo>
                  <a:pt x="1252933" y="0"/>
                </a:lnTo>
                <a:lnTo>
                  <a:pt x="1291550" y="7796"/>
                </a:lnTo>
                <a:lnTo>
                  <a:pt x="1323086" y="29058"/>
                </a:lnTo>
                <a:lnTo>
                  <a:pt x="1344348" y="60594"/>
                </a:lnTo>
                <a:lnTo>
                  <a:pt x="1352145" y="99212"/>
                </a:lnTo>
                <a:lnTo>
                  <a:pt x="1344346" y="137830"/>
                </a:lnTo>
                <a:lnTo>
                  <a:pt x="1323084" y="169365"/>
                </a:lnTo>
                <a:lnTo>
                  <a:pt x="1291548" y="190627"/>
                </a:lnTo>
                <a:lnTo>
                  <a:pt x="1252931" y="198424"/>
                </a:lnTo>
                <a:lnTo>
                  <a:pt x="99211" y="198423"/>
                </a:lnTo>
                <a:lnTo>
                  <a:pt x="60594" y="190626"/>
                </a:lnTo>
                <a:lnTo>
                  <a:pt x="29058" y="169364"/>
                </a:lnTo>
                <a:lnTo>
                  <a:pt x="7796" y="137828"/>
                </a:lnTo>
                <a:lnTo>
                  <a:pt x="0" y="992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070306" y="580864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3" y="0"/>
                </a:lnTo>
                <a:lnTo>
                  <a:pt x="1352143" y="96593"/>
                </a:lnTo>
                <a:lnTo>
                  <a:pt x="0" y="965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70306" y="580864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3" y="0"/>
                </a:lnTo>
                <a:lnTo>
                  <a:pt x="1352143" y="96594"/>
                </a:lnTo>
                <a:lnTo>
                  <a:pt x="0" y="965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53884" y="580863"/>
            <a:ext cx="2564130" cy="5430520"/>
          </a:xfrm>
          <a:custGeom>
            <a:avLst/>
            <a:gdLst/>
            <a:ahLst/>
            <a:cxnLst/>
            <a:rect l="l" t="t" r="r" b="b"/>
            <a:pathLst>
              <a:path w="2564129" h="5430520">
                <a:moveTo>
                  <a:pt x="0" y="251612"/>
                </a:moveTo>
                <a:lnTo>
                  <a:pt x="4053" y="206385"/>
                </a:lnTo>
                <a:lnTo>
                  <a:pt x="15741" y="163816"/>
                </a:lnTo>
                <a:lnTo>
                  <a:pt x="34352" y="124619"/>
                </a:lnTo>
                <a:lnTo>
                  <a:pt x="59176" y="89501"/>
                </a:lnTo>
                <a:lnTo>
                  <a:pt x="89501" y="59176"/>
                </a:lnTo>
                <a:lnTo>
                  <a:pt x="124619" y="34352"/>
                </a:lnTo>
                <a:lnTo>
                  <a:pt x="163817" y="15741"/>
                </a:lnTo>
                <a:lnTo>
                  <a:pt x="206385" y="4053"/>
                </a:lnTo>
                <a:lnTo>
                  <a:pt x="251613" y="0"/>
                </a:lnTo>
                <a:lnTo>
                  <a:pt x="2312219" y="0"/>
                </a:lnTo>
                <a:lnTo>
                  <a:pt x="2357446" y="4053"/>
                </a:lnTo>
                <a:lnTo>
                  <a:pt x="2400014" y="15741"/>
                </a:lnTo>
                <a:lnTo>
                  <a:pt x="2439212" y="34352"/>
                </a:lnTo>
                <a:lnTo>
                  <a:pt x="2474330" y="59176"/>
                </a:lnTo>
                <a:lnTo>
                  <a:pt x="2504655" y="89501"/>
                </a:lnTo>
                <a:lnTo>
                  <a:pt x="2529479" y="124619"/>
                </a:lnTo>
                <a:lnTo>
                  <a:pt x="2548090" y="163816"/>
                </a:lnTo>
                <a:lnTo>
                  <a:pt x="2559778" y="206385"/>
                </a:lnTo>
                <a:lnTo>
                  <a:pt x="2563832" y="251612"/>
                </a:lnTo>
                <a:lnTo>
                  <a:pt x="2563832" y="5178906"/>
                </a:lnTo>
                <a:lnTo>
                  <a:pt x="2559778" y="5224133"/>
                </a:lnTo>
                <a:lnTo>
                  <a:pt x="2548090" y="5266701"/>
                </a:lnTo>
                <a:lnTo>
                  <a:pt x="2529479" y="5305899"/>
                </a:lnTo>
                <a:lnTo>
                  <a:pt x="2504655" y="5341017"/>
                </a:lnTo>
                <a:lnTo>
                  <a:pt x="2474330" y="5371342"/>
                </a:lnTo>
                <a:lnTo>
                  <a:pt x="2439212" y="5396166"/>
                </a:lnTo>
                <a:lnTo>
                  <a:pt x="2400014" y="5414777"/>
                </a:lnTo>
                <a:lnTo>
                  <a:pt x="2357446" y="5426465"/>
                </a:lnTo>
                <a:lnTo>
                  <a:pt x="2312219" y="5430519"/>
                </a:lnTo>
                <a:lnTo>
                  <a:pt x="251613" y="5430519"/>
                </a:lnTo>
                <a:lnTo>
                  <a:pt x="206385" y="5426465"/>
                </a:lnTo>
                <a:lnTo>
                  <a:pt x="163817" y="5414777"/>
                </a:lnTo>
                <a:lnTo>
                  <a:pt x="124619" y="5396166"/>
                </a:lnTo>
                <a:lnTo>
                  <a:pt x="89501" y="5371342"/>
                </a:lnTo>
                <a:lnTo>
                  <a:pt x="59176" y="5341017"/>
                </a:lnTo>
                <a:lnTo>
                  <a:pt x="34352" y="5305899"/>
                </a:lnTo>
                <a:lnTo>
                  <a:pt x="15741" y="5266701"/>
                </a:lnTo>
                <a:lnTo>
                  <a:pt x="4053" y="5224133"/>
                </a:lnTo>
                <a:lnTo>
                  <a:pt x="0" y="5178906"/>
                </a:lnTo>
                <a:lnTo>
                  <a:pt x="0" y="251612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87708" y="871413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4" h="0">
                <a:moveTo>
                  <a:pt x="0" y="0"/>
                </a:moveTo>
                <a:lnTo>
                  <a:pt x="2501999" y="0"/>
                </a:lnTo>
              </a:path>
            </a:pathLst>
          </a:custGeom>
          <a:ln w="781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703038" y="2196678"/>
            <a:ext cx="2074545" cy="358775"/>
          </a:xfrm>
          <a:prstGeom prst="rect">
            <a:avLst/>
          </a:prstGeom>
          <a:solidFill>
            <a:srgbClr val="BF9000"/>
          </a:solidFill>
        </p:spPr>
        <p:txBody>
          <a:bodyPr wrap="square" lIns="0" tIns="50800" rIns="0" bIns="0" rtlCol="0" vert="horz">
            <a:spAutoFit/>
          </a:bodyPr>
          <a:lstStyle/>
          <a:p>
            <a:pPr marL="327025">
              <a:lnSpc>
                <a:spcPct val="100000"/>
              </a:lnSpc>
              <a:spcBef>
                <a:spcPts val="400"/>
              </a:spcBef>
            </a:pP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관찰한 발달</a:t>
            </a:r>
            <a:r>
              <a:rPr dirty="0" sz="1500" spc="-40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입력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13612" y="2714538"/>
            <a:ext cx="2074545" cy="358775"/>
          </a:xfrm>
          <a:prstGeom prst="rect">
            <a:avLst/>
          </a:prstGeom>
          <a:solidFill>
            <a:srgbClr val="BF9000"/>
          </a:solidFill>
        </p:spPr>
        <p:txBody>
          <a:bodyPr wrap="square" lIns="0" tIns="51435" rIns="0" bIns="0" rtlCol="0" vert="horz">
            <a:spAutoFit/>
          </a:bodyPr>
          <a:lstStyle/>
          <a:p>
            <a:pPr marL="327025">
              <a:lnSpc>
                <a:spcPct val="100000"/>
              </a:lnSpc>
              <a:spcBef>
                <a:spcPts val="405"/>
              </a:spcBef>
            </a:pP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관찰된 발달</a:t>
            </a:r>
            <a:r>
              <a:rPr dirty="0" sz="1500" spc="-40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목록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03036" y="3743101"/>
            <a:ext cx="2084705" cy="358775"/>
          </a:xfrm>
          <a:prstGeom prst="rect">
            <a:avLst/>
          </a:prstGeom>
          <a:solidFill>
            <a:srgbClr val="BF9000"/>
          </a:solidFill>
        </p:spPr>
        <p:txBody>
          <a:bodyPr wrap="square" lIns="0" tIns="52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반</a:t>
            </a:r>
            <a:r>
              <a:rPr dirty="0" sz="1500" spc="-2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통계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13612" y="4256721"/>
            <a:ext cx="2084705" cy="358775"/>
          </a:xfrm>
          <a:prstGeom prst="rect">
            <a:avLst/>
          </a:prstGeom>
          <a:solidFill>
            <a:srgbClr val="BF9000"/>
          </a:solidFill>
        </p:spPr>
        <p:txBody>
          <a:bodyPr wrap="square" lIns="0" tIns="51435" rIns="0" bIns="0" rtlCol="0" vert="horz">
            <a:spAutoFit/>
          </a:bodyPr>
          <a:lstStyle/>
          <a:p>
            <a:pPr marL="639445">
              <a:lnSpc>
                <a:spcPct val="100000"/>
              </a:lnSpc>
              <a:spcBef>
                <a:spcPts val="405"/>
              </a:spcBef>
            </a:pP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유아</a:t>
            </a:r>
            <a:r>
              <a:rPr dirty="0" sz="1500" spc="-2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정보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65774" y="6182328"/>
            <a:ext cx="770255" cy="323215"/>
          </a:xfrm>
          <a:prstGeom prst="rect">
            <a:avLst/>
          </a:prstGeom>
          <a:solidFill>
            <a:srgbClr val="D0CECE"/>
          </a:solidFill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dirty="0" sz="1500" b="1">
                <a:latin typeface="Calibri"/>
                <a:cs typeface="Calibri"/>
              </a:rPr>
              <a:t>3)</a:t>
            </a:r>
            <a:r>
              <a:rPr dirty="0" sz="1500" spc="-40" b="1">
                <a:latin typeface="Calibri"/>
                <a:cs typeface="Calibri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메뉴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11294" y="786891"/>
            <a:ext cx="1651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428AF6"/>
                </a:solidFill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140482"/>
            <a:ext cx="3267710" cy="6577330"/>
          </a:xfrm>
          <a:custGeom>
            <a:avLst/>
            <a:gdLst/>
            <a:ahLst/>
            <a:cxnLst/>
            <a:rect l="l" t="t" r="r" b="b"/>
            <a:pathLst>
              <a:path w="3267710" h="6577330">
                <a:moveTo>
                  <a:pt x="2722762" y="0"/>
                </a:moveTo>
                <a:lnTo>
                  <a:pt x="0" y="0"/>
                </a:lnTo>
                <a:lnTo>
                  <a:pt x="0" y="6577033"/>
                </a:lnTo>
                <a:lnTo>
                  <a:pt x="2722762" y="6577033"/>
                </a:lnTo>
                <a:lnTo>
                  <a:pt x="2769749" y="6575034"/>
                </a:lnTo>
                <a:lnTo>
                  <a:pt x="2815626" y="6569146"/>
                </a:lnTo>
                <a:lnTo>
                  <a:pt x="2860230" y="6559533"/>
                </a:lnTo>
                <a:lnTo>
                  <a:pt x="2903397" y="6546359"/>
                </a:lnTo>
                <a:lnTo>
                  <a:pt x="2944963" y="6529785"/>
                </a:lnTo>
                <a:lnTo>
                  <a:pt x="2984766" y="6509977"/>
                </a:lnTo>
                <a:lnTo>
                  <a:pt x="3022642" y="6487098"/>
                </a:lnTo>
                <a:lnTo>
                  <a:pt x="3058427" y="6461310"/>
                </a:lnTo>
                <a:lnTo>
                  <a:pt x="3091958" y="6432778"/>
                </a:lnTo>
                <a:lnTo>
                  <a:pt x="3123071" y="6401665"/>
                </a:lnTo>
                <a:lnTo>
                  <a:pt x="3151603" y="6368135"/>
                </a:lnTo>
                <a:lnTo>
                  <a:pt x="3177390" y="6332350"/>
                </a:lnTo>
                <a:lnTo>
                  <a:pt x="3200270" y="6294474"/>
                </a:lnTo>
                <a:lnTo>
                  <a:pt x="3220078" y="6254672"/>
                </a:lnTo>
                <a:lnTo>
                  <a:pt x="3236651" y="6213105"/>
                </a:lnTo>
                <a:lnTo>
                  <a:pt x="3249826" y="6169938"/>
                </a:lnTo>
                <a:lnTo>
                  <a:pt x="3259439" y="6125335"/>
                </a:lnTo>
                <a:lnTo>
                  <a:pt x="3265327" y="6079458"/>
                </a:lnTo>
                <a:lnTo>
                  <a:pt x="3267326" y="6032471"/>
                </a:lnTo>
                <a:lnTo>
                  <a:pt x="3267326" y="544562"/>
                </a:lnTo>
                <a:lnTo>
                  <a:pt x="3265327" y="497575"/>
                </a:lnTo>
                <a:lnTo>
                  <a:pt x="3259439" y="451698"/>
                </a:lnTo>
                <a:lnTo>
                  <a:pt x="3249826" y="407094"/>
                </a:lnTo>
                <a:lnTo>
                  <a:pt x="3236651" y="363927"/>
                </a:lnTo>
                <a:lnTo>
                  <a:pt x="3220078" y="322361"/>
                </a:lnTo>
                <a:lnTo>
                  <a:pt x="3200270" y="282558"/>
                </a:lnTo>
                <a:lnTo>
                  <a:pt x="3177390" y="244682"/>
                </a:lnTo>
                <a:lnTo>
                  <a:pt x="3151603" y="208897"/>
                </a:lnTo>
                <a:lnTo>
                  <a:pt x="3123071" y="175367"/>
                </a:lnTo>
                <a:lnTo>
                  <a:pt x="3091958" y="144254"/>
                </a:lnTo>
                <a:lnTo>
                  <a:pt x="3058427" y="115722"/>
                </a:lnTo>
                <a:lnTo>
                  <a:pt x="3022642" y="89934"/>
                </a:lnTo>
                <a:lnTo>
                  <a:pt x="2984766" y="67055"/>
                </a:lnTo>
                <a:lnTo>
                  <a:pt x="2944963" y="47247"/>
                </a:lnTo>
                <a:lnTo>
                  <a:pt x="2903397" y="30674"/>
                </a:lnTo>
                <a:lnTo>
                  <a:pt x="2860230" y="17499"/>
                </a:lnTo>
                <a:lnTo>
                  <a:pt x="2815626" y="7886"/>
                </a:lnTo>
                <a:lnTo>
                  <a:pt x="2769749" y="1998"/>
                </a:lnTo>
                <a:lnTo>
                  <a:pt x="2722762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163529" y="307339"/>
            <a:ext cx="99250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화면</a:t>
            </a:r>
            <a:r>
              <a:rPr dirty="0" spc="-305"/>
              <a:t> </a:t>
            </a:r>
            <a:r>
              <a:rPr dirty="0"/>
              <a:t>목록</a:t>
            </a:r>
          </a:p>
        </p:txBody>
      </p:sp>
      <p:sp>
        <p:nvSpPr>
          <p:cNvPr id="30" name="object 30"/>
          <p:cNvSpPr/>
          <p:nvPr/>
        </p:nvSpPr>
        <p:spPr>
          <a:xfrm>
            <a:off x="262127" y="1456944"/>
            <a:ext cx="2813304" cy="658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53041" y="1423240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3985" rIns="0" bIns="0" rtlCol="0" vert="horz">
            <a:spAutoFit/>
          </a:bodyPr>
          <a:lstStyle/>
          <a:p>
            <a:pPr marL="689610">
              <a:lnSpc>
                <a:spcPct val="100000"/>
              </a:lnSpc>
              <a:spcBef>
                <a:spcPts val="1055"/>
              </a:spcBef>
            </a:pPr>
            <a:r>
              <a:rPr dirty="0" sz="1800" spc="-5" b="1">
                <a:solidFill>
                  <a:srgbClr val="385723"/>
                </a:solidFill>
                <a:latin typeface="Calibri"/>
                <a:cs typeface="Calibri"/>
              </a:rPr>
              <a:t>1-2)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회원가입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9079" y="731519"/>
            <a:ext cx="2813304" cy="6583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49191" y="698383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3350" rIns="0" bIns="0" rtlCol="0" vert="horz">
            <a:spAutoFit/>
          </a:bodyPr>
          <a:lstStyle/>
          <a:p>
            <a:pPr marL="663575">
              <a:lnSpc>
                <a:spcPct val="100000"/>
              </a:lnSpc>
              <a:spcBef>
                <a:spcPts val="1050"/>
              </a:spcBef>
            </a:pPr>
            <a:r>
              <a:rPr dirty="0" sz="1800" spc="-5" b="1">
                <a:solidFill>
                  <a:srgbClr val="385723"/>
                </a:solidFill>
                <a:latin typeface="Calibri"/>
                <a:cs typeface="Calibri"/>
              </a:rPr>
              <a:t>1-1)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처음</a:t>
            </a:r>
            <a:r>
              <a:rPr dirty="0" sz="1800" spc="-229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화면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9079" y="4355591"/>
            <a:ext cx="2813304" cy="658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49191" y="4323355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5890" rIns="0" bIns="0" rtlCol="0" vert="horz">
            <a:spAutoFit/>
          </a:bodyPr>
          <a:lstStyle/>
          <a:p>
            <a:pPr marL="501650">
              <a:lnSpc>
                <a:spcPct val="100000"/>
              </a:lnSpc>
              <a:spcBef>
                <a:spcPts val="1070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5)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관찰 발달</a:t>
            </a:r>
            <a:r>
              <a:rPr dirty="0" sz="1800" spc="-470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목록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2127" y="2182367"/>
            <a:ext cx="2813304" cy="658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53041" y="2148781"/>
            <a:ext cx="2719705" cy="570230"/>
          </a:xfrm>
          <a:prstGeom prst="rect">
            <a:avLst/>
          </a:prstGeom>
          <a:solidFill>
            <a:srgbClr val="385723"/>
          </a:solidFill>
        </p:spPr>
        <p:txBody>
          <a:bodyPr wrap="square" lIns="0" tIns="133985" rIns="0" bIns="0" rtlCol="0" vert="horz">
            <a:spAutoFit/>
          </a:bodyPr>
          <a:lstStyle/>
          <a:p>
            <a:pPr marL="756285">
              <a:lnSpc>
                <a:spcPct val="100000"/>
              </a:lnSpc>
              <a:spcBef>
                <a:spcPts val="1055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2)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유아</a:t>
            </a:r>
            <a:r>
              <a:rPr dirty="0" sz="1800" spc="-235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선택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9079" y="3633215"/>
            <a:ext cx="2813304" cy="655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49191" y="3598496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5255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65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4)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관찰한 발달</a:t>
            </a:r>
            <a:r>
              <a:rPr dirty="0" sz="1800" spc="-475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입력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2127" y="2907792"/>
            <a:ext cx="2813304" cy="6583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53041" y="2873639"/>
            <a:ext cx="2719705" cy="570230"/>
          </a:xfrm>
          <a:prstGeom prst="rect">
            <a:avLst/>
          </a:prstGeom>
          <a:solidFill>
            <a:srgbClr val="385723"/>
          </a:solidFill>
        </p:spPr>
        <p:txBody>
          <a:bodyPr wrap="square" lIns="0" tIns="134620" rIns="0" bIns="0" rtlCol="0" vert="horz">
            <a:spAutoFit/>
          </a:bodyPr>
          <a:lstStyle/>
          <a:p>
            <a:pPr marL="984885">
              <a:lnSpc>
                <a:spcPct val="100000"/>
              </a:lnSpc>
              <a:spcBef>
                <a:spcPts val="106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3)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메</a:t>
            </a:r>
            <a:r>
              <a:rPr dirty="0" sz="1800" spc="-229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9079" y="5081015"/>
            <a:ext cx="2813304" cy="658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49191" y="5048213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6525" rIns="0" bIns="0" rtlCol="0" vert="horz">
            <a:spAutoFit/>
          </a:bodyPr>
          <a:lstStyle/>
          <a:p>
            <a:pPr marL="870585">
              <a:lnSpc>
                <a:spcPct val="100000"/>
              </a:lnSpc>
              <a:spcBef>
                <a:spcPts val="1075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6)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반</a:t>
            </a:r>
            <a:r>
              <a:rPr dirty="0" sz="1800" spc="-235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통계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8224" y="5806439"/>
            <a:ext cx="2813304" cy="6583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58978" y="5772973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3985" rIns="0" bIns="0" rtlCol="0" vert="horz">
            <a:spAutoFit/>
          </a:bodyPr>
          <a:lstStyle/>
          <a:p>
            <a:pPr marL="756285">
              <a:lnSpc>
                <a:spcPct val="100000"/>
              </a:lnSpc>
              <a:spcBef>
                <a:spcPts val="1055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7)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유아</a:t>
            </a:r>
            <a:r>
              <a:rPr dirty="0" sz="1800" spc="-235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정보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7250" y="1365435"/>
            <a:ext cx="2516505" cy="216535"/>
          </a:xfrm>
          <a:prstGeom prst="rect">
            <a:avLst/>
          </a:prstGeom>
          <a:solidFill>
            <a:srgbClr val="FFE699"/>
          </a:solidFill>
        </p:spPr>
        <p:txBody>
          <a:bodyPr wrap="square" lIns="0" tIns="0" rIns="0" bIns="0" rtlCol="0" vert="horz">
            <a:spAutoFit/>
          </a:bodyPr>
          <a:lstStyle/>
          <a:p>
            <a:pPr marL="633730">
              <a:lnSpc>
                <a:spcPts val="1555"/>
              </a:lnSpc>
            </a:pPr>
            <a:r>
              <a:rPr dirty="0" sz="1300" b="1">
                <a:latin typeface="Calibri"/>
                <a:cs typeface="Calibri"/>
              </a:rPr>
              <a:t>[ </a:t>
            </a:r>
            <a:r>
              <a:rPr dirty="0" sz="1300" b="1">
                <a:latin typeface="맑은 고딕"/>
                <a:cs typeface="맑은 고딕"/>
              </a:rPr>
              <a:t>관찰</a:t>
            </a:r>
            <a:r>
              <a:rPr dirty="0" sz="1300" spc="-165" b="1">
                <a:latin typeface="맑은 고딕"/>
                <a:cs typeface="맑은 고딕"/>
              </a:rPr>
              <a:t> </a:t>
            </a:r>
            <a:r>
              <a:rPr dirty="0" sz="1300" b="1">
                <a:latin typeface="맑은 고딕"/>
                <a:cs typeface="맑은 고딕"/>
              </a:rPr>
              <a:t>발달</a:t>
            </a:r>
            <a:r>
              <a:rPr dirty="0" sz="1300" spc="-165" b="1">
                <a:latin typeface="맑은 고딕"/>
                <a:cs typeface="맑은 고딕"/>
              </a:rPr>
              <a:t> </a:t>
            </a:r>
            <a:r>
              <a:rPr dirty="0" sz="1300" b="1">
                <a:latin typeface="맑은 고딕"/>
                <a:cs typeface="맑은 고딕"/>
              </a:rPr>
              <a:t>목록</a:t>
            </a:r>
            <a:r>
              <a:rPr dirty="0" sz="1300" spc="-165" b="1">
                <a:latin typeface="맑은 고딕"/>
                <a:cs typeface="맑은 고딕"/>
              </a:rPr>
              <a:t> </a:t>
            </a:r>
            <a:r>
              <a:rPr dirty="0" sz="1300" b="1">
                <a:latin typeface="Calibri"/>
                <a:cs typeface="Calibri"/>
              </a:rPr>
              <a:t>]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46730" y="1584624"/>
            <a:ext cx="2504007" cy="4199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08688" y="1611960"/>
            <a:ext cx="642620" cy="213995"/>
          </a:xfrm>
          <a:prstGeom prst="rect">
            <a:avLst/>
          </a:prstGeom>
          <a:solidFill>
            <a:srgbClr val="CCCCFF"/>
          </a:solidFill>
        </p:spPr>
        <p:txBody>
          <a:bodyPr wrap="square" lIns="0" tIns="61594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484"/>
              </a:spcBef>
              <a:tabLst>
                <a:tab pos="302260" algn="l"/>
                <a:tab pos="517525" algn="l"/>
              </a:tabLst>
            </a:pPr>
            <a:r>
              <a:rPr dirty="0" sz="500">
                <a:latin typeface="맑은 고딕"/>
                <a:cs typeface="맑은 고딕"/>
              </a:rPr>
              <a:t>상	중	하</a:t>
            </a:r>
            <a:endParaRPr sz="5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5733" y="1365623"/>
            <a:ext cx="2505075" cy="246379"/>
          </a:xfrm>
          <a:prstGeom prst="rect">
            <a:avLst/>
          </a:prstGeom>
          <a:solidFill>
            <a:srgbClr val="FFE699"/>
          </a:solidFill>
        </p:spPr>
        <p:txBody>
          <a:bodyPr wrap="square" lIns="0" tIns="0" rIns="0" bIns="0" rtlCol="0" vert="horz">
            <a:spAutoFit/>
          </a:bodyPr>
          <a:lstStyle/>
          <a:p>
            <a:pPr marL="551815">
              <a:lnSpc>
                <a:spcPts val="1555"/>
              </a:lnSpc>
            </a:pPr>
            <a:r>
              <a:rPr dirty="0" sz="1300" b="1">
                <a:latin typeface="Calibri"/>
                <a:cs typeface="Calibri"/>
              </a:rPr>
              <a:t>[</a:t>
            </a:r>
            <a:r>
              <a:rPr dirty="0" sz="1300" spc="-5" b="1">
                <a:latin typeface="Calibri"/>
                <a:cs typeface="Calibri"/>
              </a:rPr>
              <a:t> </a:t>
            </a:r>
            <a:r>
              <a:rPr dirty="0" sz="1300" b="1">
                <a:latin typeface="맑은 고딕"/>
                <a:cs typeface="맑은 고딕"/>
              </a:rPr>
              <a:t>관찰한</a:t>
            </a:r>
            <a:r>
              <a:rPr dirty="0" sz="1300" spc="-170" b="1">
                <a:latin typeface="맑은 고딕"/>
                <a:cs typeface="맑은 고딕"/>
              </a:rPr>
              <a:t> </a:t>
            </a:r>
            <a:r>
              <a:rPr dirty="0" sz="1300" b="1">
                <a:latin typeface="맑은 고딕"/>
                <a:cs typeface="맑은 고딕"/>
              </a:rPr>
              <a:t>발달</a:t>
            </a:r>
            <a:r>
              <a:rPr dirty="0" sz="1300" spc="-170" b="1">
                <a:latin typeface="맑은 고딕"/>
                <a:cs typeface="맑은 고딕"/>
              </a:rPr>
              <a:t> </a:t>
            </a:r>
            <a:r>
              <a:rPr dirty="0" sz="1300" b="1">
                <a:latin typeface="맑은 고딕"/>
                <a:cs typeface="맑은 고딕"/>
              </a:rPr>
              <a:t>입력</a:t>
            </a:r>
            <a:r>
              <a:rPr dirty="0" sz="1300" spc="-170" b="1">
                <a:latin typeface="맑은 고딕"/>
                <a:cs typeface="맑은 고딕"/>
              </a:rPr>
              <a:t> </a:t>
            </a:r>
            <a:r>
              <a:rPr dirty="0" sz="1300" b="1">
                <a:latin typeface="Calibri"/>
                <a:cs typeface="Calibri"/>
              </a:rPr>
              <a:t>]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5733" y="1192151"/>
            <a:ext cx="2505075" cy="173990"/>
          </a:xfrm>
          <a:prstGeom prst="rect">
            <a:avLst/>
          </a:prstGeom>
          <a:solidFill>
            <a:srgbClr val="AFABAB"/>
          </a:solidFill>
        </p:spPr>
        <p:txBody>
          <a:bodyPr wrap="square" lIns="0" tIns="0" rIns="0" bIns="0" rtlCol="0" vert="horz">
            <a:spAutoFit/>
          </a:bodyPr>
          <a:lstStyle/>
          <a:p>
            <a:pPr marL="731520">
              <a:lnSpc>
                <a:spcPts val="1180"/>
              </a:lnSpc>
            </a:pPr>
            <a:r>
              <a:rPr dirty="0" sz="1000" b="1">
                <a:latin typeface="Calibri"/>
                <a:cs typeface="Calibri"/>
              </a:rPr>
              <a:t>[ 00</a:t>
            </a:r>
            <a:r>
              <a:rPr dirty="0" sz="1000" b="1">
                <a:latin typeface="맑은 고딕"/>
                <a:cs typeface="맑은 고딕"/>
              </a:rPr>
              <a:t>반 </a:t>
            </a:r>
            <a:r>
              <a:rPr dirty="0" sz="1000" b="1">
                <a:latin typeface="Calibri"/>
                <a:cs typeface="Calibri"/>
              </a:rPr>
              <a:t>000 </a:t>
            </a:r>
            <a:r>
              <a:rPr dirty="0" sz="1000" b="1">
                <a:latin typeface="맑은 고딕"/>
                <a:cs typeface="맑은 고딕"/>
              </a:rPr>
              <a:t>어린이</a:t>
            </a:r>
            <a:r>
              <a:rPr dirty="0" sz="1000" spc="-280" b="1">
                <a:latin typeface="맑은 고딕"/>
                <a:cs typeface="맑은 고딕"/>
              </a:rPr>
              <a:t> </a:t>
            </a:r>
            <a:r>
              <a:rPr dirty="0" sz="1000" b="1">
                <a:latin typeface="Calibri"/>
                <a:cs typeface="Calibri"/>
              </a:rPr>
              <a:t>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1853" y="834644"/>
            <a:ext cx="444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28AF6"/>
                </a:solidFill>
                <a:latin typeface="Calibri"/>
                <a:cs typeface="Calibri"/>
              </a:rPr>
              <a:t>&lt;</a:t>
            </a:r>
            <a:r>
              <a:rPr dirty="0" sz="1200">
                <a:solidFill>
                  <a:srgbClr val="428AF6"/>
                </a:solidFill>
                <a:latin typeface="맑은 고딕"/>
                <a:cs typeface="맑은 고딕"/>
              </a:rPr>
              <a:t>뒤로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29345" y="580267"/>
            <a:ext cx="2568783" cy="282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41216" y="581770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1252932" y="0"/>
                </a:moveTo>
                <a:lnTo>
                  <a:pt x="99210" y="0"/>
                </a:lnTo>
                <a:lnTo>
                  <a:pt x="60593" y="7796"/>
                </a:lnTo>
                <a:lnTo>
                  <a:pt x="29057" y="29058"/>
                </a:lnTo>
                <a:lnTo>
                  <a:pt x="7796" y="60593"/>
                </a:lnTo>
                <a:lnTo>
                  <a:pt x="0" y="99211"/>
                </a:lnTo>
                <a:lnTo>
                  <a:pt x="7797" y="137829"/>
                </a:lnTo>
                <a:lnTo>
                  <a:pt x="29059" y="169365"/>
                </a:lnTo>
                <a:lnTo>
                  <a:pt x="60599" y="190627"/>
                </a:lnTo>
                <a:lnTo>
                  <a:pt x="99210" y="198422"/>
                </a:lnTo>
                <a:lnTo>
                  <a:pt x="1252937" y="198422"/>
                </a:lnTo>
                <a:lnTo>
                  <a:pt x="1291550" y="190625"/>
                </a:lnTo>
                <a:lnTo>
                  <a:pt x="1323084" y="169363"/>
                </a:lnTo>
                <a:lnTo>
                  <a:pt x="1344345" y="137828"/>
                </a:lnTo>
                <a:lnTo>
                  <a:pt x="1352144" y="99209"/>
                </a:lnTo>
                <a:lnTo>
                  <a:pt x="1344347" y="60593"/>
                </a:lnTo>
                <a:lnTo>
                  <a:pt x="1323085" y="29058"/>
                </a:lnTo>
                <a:lnTo>
                  <a:pt x="1291549" y="7796"/>
                </a:lnTo>
                <a:lnTo>
                  <a:pt x="1252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41216" y="581770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0" y="99212"/>
                </a:moveTo>
                <a:lnTo>
                  <a:pt x="7796" y="60594"/>
                </a:lnTo>
                <a:lnTo>
                  <a:pt x="29058" y="29058"/>
                </a:lnTo>
                <a:lnTo>
                  <a:pt x="60594" y="7796"/>
                </a:lnTo>
                <a:lnTo>
                  <a:pt x="99211" y="0"/>
                </a:lnTo>
                <a:lnTo>
                  <a:pt x="1252933" y="0"/>
                </a:lnTo>
                <a:lnTo>
                  <a:pt x="1291550" y="7796"/>
                </a:lnTo>
                <a:lnTo>
                  <a:pt x="1323086" y="29058"/>
                </a:lnTo>
                <a:lnTo>
                  <a:pt x="1344348" y="60594"/>
                </a:lnTo>
                <a:lnTo>
                  <a:pt x="1352145" y="99212"/>
                </a:lnTo>
                <a:lnTo>
                  <a:pt x="1344346" y="137830"/>
                </a:lnTo>
                <a:lnTo>
                  <a:pt x="1323084" y="169365"/>
                </a:lnTo>
                <a:lnTo>
                  <a:pt x="1291548" y="190627"/>
                </a:lnTo>
                <a:lnTo>
                  <a:pt x="1252931" y="198424"/>
                </a:lnTo>
                <a:lnTo>
                  <a:pt x="99211" y="198423"/>
                </a:lnTo>
                <a:lnTo>
                  <a:pt x="60594" y="190626"/>
                </a:lnTo>
                <a:lnTo>
                  <a:pt x="29058" y="169364"/>
                </a:lnTo>
                <a:lnTo>
                  <a:pt x="7796" y="137828"/>
                </a:lnTo>
                <a:lnTo>
                  <a:pt x="0" y="992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41216" y="571328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2" y="0"/>
                </a:lnTo>
                <a:lnTo>
                  <a:pt x="1352142" y="96594"/>
                </a:lnTo>
                <a:lnTo>
                  <a:pt x="0" y="965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41216" y="571328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3" y="0"/>
                </a:lnTo>
                <a:lnTo>
                  <a:pt x="1352143" y="96594"/>
                </a:lnTo>
                <a:lnTo>
                  <a:pt x="0" y="965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24795" y="571328"/>
            <a:ext cx="2564130" cy="5430520"/>
          </a:xfrm>
          <a:custGeom>
            <a:avLst/>
            <a:gdLst/>
            <a:ahLst/>
            <a:cxnLst/>
            <a:rect l="l" t="t" r="r" b="b"/>
            <a:pathLst>
              <a:path w="2564129" h="5430520">
                <a:moveTo>
                  <a:pt x="0" y="251612"/>
                </a:moveTo>
                <a:lnTo>
                  <a:pt x="4053" y="206385"/>
                </a:lnTo>
                <a:lnTo>
                  <a:pt x="15741" y="163816"/>
                </a:lnTo>
                <a:lnTo>
                  <a:pt x="34352" y="124619"/>
                </a:lnTo>
                <a:lnTo>
                  <a:pt x="59176" y="89501"/>
                </a:lnTo>
                <a:lnTo>
                  <a:pt x="89501" y="59176"/>
                </a:lnTo>
                <a:lnTo>
                  <a:pt x="124619" y="34352"/>
                </a:lnTo>
                <a:lnTo>
                  <a:pt x="163817" y="15741"/>
                </a:lnTo>
                <a:lnTo>
                  <a:pt x="206385" y="4053"/>
                </a:lnTo>
                <a:lnTo>
                  <a:pt x="251613" y="0"/>
                </a:lnTo>
                <a:lnTo>
                  <a:pt x="2312219" y="0"/>
                </a:lnTo>
                <a:lnTo>
                  <a:pt x="2357446" y="4053"/>
                </a:lnTo>
                <a:lnTo>
                  <a:pt x="2400014" y="15741"/>
                </a:lnTo>
                <a:lnTo>
                  <a:pt x="2439212" y="34352"/>
                </a:lnTo>
                <a:lnTo>
                  <a:pt x="2474330" y="59176"/>
                </a:lnTo>
                <a:lnTo>
                  <a:pt x="2504655" y="89501"/>
                </a:lnTo>
                <a:lnTo>
                  <a:pt x="2529479" y="124619"/>
                </a:lnTo>
                <a:lnTo>
                  <a:pt x="2548090" y="163816"/>
                </a:lnTo>
                <a:lnTo>
                  <a:pt x="2559778" y="206385"/>
                </a:lnTo>
                <a:lnTo>
                  <a:pt x="2563832" y="251612"/>
                </a:lnTo>
                <a:lnTo>
                  <a:pt x="2563832" y="5178906"/>
                </a:lnTo>
                <a:lnTo>
                  <a:pt x="2559778" y="5224133"/>
                </a:lnTo>
                <a:lnTo>
                  <a:pt x="2548090" y="5266701"/>
                </a:lnTo>
                <a:lnTo>
                  <a:pt x="2529479" y="5305899"/>
                </a:lnTo>
                <a:lnTo>
                  <a:pt x="2504655" y="5341017"/>
                </a:lnTo>
                <a:lnTo>
                  <a:pt x="2474330" y="5371342"/>
                </a:lnTo>
                <a:lnTo>
                  <a:pt x="2439212" y="5396166"/>
                </a:lnTo>
                <a:lnTo>
                  <a:pt x="2400014" y="5414777"/>
                </a:lnTo>
                <a:lnTo>
                  <a:pt x="2357446" y="5426465"/>
                </a:lnTo>
                <a:lnTo>
                  <a:pt x="2312219" y="5430519"/>
                </a:lnTo>
                <a:lnTo>
                  <a:pt x="251613" y="5430519"/>
                </a:lnTo>
                <a:lnTo>
                  <a:pt x="206385" y="5426465"/>
                </a:lnTo>
                <a:lnTo>
                  <a:pt x="163817" y="5414777"/>
                </a:lnTo>
                <a:lnTo>
                  <a:pt x="124619" y="5396166"/>
                </a:lnTo>
                <a:lnTo>
                  <a:pt x="89501" y="5371342"/>
                </a:lnTo>
                <a:lnTo>
                  <a:pt x="59176" y="5341017"/>
                </a:lnTo>
                <a:lnTo>
                  <a:pt x="34352" y="5305899"/>
                </a:lnTo>
                <a:lnTo>
                  <a:pt x="15741" y="5266701"/>
                </a:lnTo>
                <a:lnTo>
                  <a:pt x="4053" y="5224133"/>
                </a:lnTo>
                <a:lnTo>
                  <a:pt x="0" y="5178906"/>
                </a:lnTo>
                <a:lnTo>
                  <a:pt x="0" y="251612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55707" y="861877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4" h="0">
                <a:moveTo>
                  <a:pt x="0" y="0"/>
                </a:moveTo>
                <a:lnTo>
                  <a:pt x="2502000" y="0"/>
                </a:lnTo>
              </a:path>
            </a:pathLst>
          </a:custGeom>
          <a:ln w="781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697647" y="6174983"/>
            <a:ext cx="1818639" cy="323215"/>
          </a:xfrm>
          <a:prstGeom prst="rect">
            <a:avLst/>
          </a:prstGeom>
          <a:solidFill>
            <a:srgbClr val="D0CECE"/>
          </a:solidFill>
        </p:spPr>
        <p:txBody>
          <a:bodyPr wrap="square" lIns="0" tIns="3238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dirty="0" sz="1500" b="1">
                <a:latin typeface="Calibri"/>
                <a:cs typeface="Calibri"/>
              </a:rPr>
              <a:t>4)</a:t>
            </a:r>
            <a:r>
              <a:rPr dirty="0" sz="1500" spc="-30" b="1">
                <a:latin typeface="Calibri"/>
                <a:cs typeface="Calibri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관찰한</a:t>
            </a:r>
            <a:r>
              <a:rPr dirty="0" sz="1500" spc="-210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발달</a:t>
            </a:r>
            <a:r>
              <a:rPr dirty="0" sz="1500" spc="-210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입력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7250" y="1193722"/>
            <a:ext cx="2516505" cy="172085"/>
          </a:xfrm>
          <a:prstGeom prst="rect">
            <a:avLst/>
          </a:prstGeom>
          <a:solidFill>
            <a:srgbClr val="AFABAB"/>
          </a:solidFill>
        </p:spPr>
        <p:txBody>
          <a:bodyPr wrap="square" lIns="0" tIns="0" rIns="0" bIns="0" rtlCol="0" vert="horz">
            <a:spAutoFit/>
          </a:bodyPr>
          <a:lstStyle/>
          <a:p>
            <a:pPr marL="741680">
              <a:lnSpc>
                <a:spcPts val="1195"/>
              </a:lnSpc>
            </a:pPr>
            <a:r>
              <a:rPr dirty="0" sz="1000" b="1">
                <a:latin typeface="Calibri"/>
                <a:cs typeface="Calibri"/>
              </a:rPr>
              <a:t>[ 00</a:t>
            </a:r>
            <a:r>
              <a:rPr dirty="0" sz="1000" b="1">
                <a:latin typeface="맑은 고딕"/>
                <a:cs typeface="맑은 고딕"/>
              </a:rPr>
              <a:t>반 </a:t>
            </a:r>
            <a:r>
              <a:rPr dirty="0" sz="1000" b="1">
                <a:latin typeface="Calibri"/>
                <a:cs typeface="Calibri"/>
              </a:rPr>
              <a:t>000 </a:t>
            </a:r>
            <a:r>
              <a:rPr dirty="0" sz="1000" b="1">
                <a:latin typeface="맑은 고딕"/>
                <a:cs typeface="맑은 고딕"/>
              </a:rPr>
              <a:t>어린이</a:t>
            </a:r>
            <a:r>
              <a:rPr dirty="0" sz="1000" spc="-280" b="1">
                <a:latin typeface="맑은 고딕"/>
                <a:cs typeface="맑은 고딕"/>
              </a:rPr>
              <a:t> </a:t>
            </a:r>
            <a:r>
              <a:rPr dirty="0" sz="1000" b="1">
                <a:latin typeface="Calibri"/>
                <a:cs typeface="Calibri"/>
              </a:rPr>
              <a:t>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7250" y="3368334"/>
            <a:ext cx="2516505" cy="358775"/>
          </a:xfrm>
          <a:prstGeom prst="rect">
            <a:avLst/>
          </a:prstGeom>
          <a:solidFill>
            <a:srgbClr val="BF9000"/>
          </a:solidFill>
        </p:spPr>
        <p:txBody>
          <a:bodyPr wrap="square" lIns="0" tIns="52705" rIns="0" bIns="0" rtlCol="0" vert="horz">
            <a:spAutoFit/>
          </a:bodyPr>
          <a:lstStyle/>
          <a:p>
            <a:pPr marL="664845">
              <a:lnSpc>
                <a:spcPct val="100000"/>
              </a:lnSpc>
              <a:spcBef>
                <a:spcPts val="415"/>
              </a:spcBef>
            </a:pP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사회관계</a:t>
            </a:r>
            <a:r>
              <a:rPr dirty="0" sz="1500" spc="-2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영역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87250" y="4403441"/>
            <a:ext cx="2516505" cy="358775"/>
          </a:xfrm>
          <a:prstGeom prst="rect">
            <a:avLst/>
          </a:prstGeom>
          <a:solidFill>
            <a:srgbClr val="BF9000"/>
          </a:solidFill>
        </p:spPr>
        <p:txBody>
          <a:bodyPr wrap="square" lIns="0" tIns="50800" rIns="0" bIns="0" rtlCol="0" vert="horz">
            <a:spAutoFit/>
          </a:bodyPr>
          <a:lstStyle/>
          <a:p>
            <a:pPr marL="664845">
              <a:lnSpc>
                <a:spcPct val="100000"/>
              </a:lnSpc>
              <a:spcBef>
                <a:spcPts val="400"/>
              </a:spcBef>
            </a:pP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의사소통</a:t>
            </a:r>
            <a:r>
              <a:rPr dirty="0" sz="1500" spc="-2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영역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87250" y="1581387"/>
            <a:ext cx="2516505" cy="358775"/>
          </a:xfrm>
          <a:prstGeom prst="rect">
            <a:avLst/>
          </a:prstGeom>
          <a:solidFill>
            <a:srgbClr val="BF9000"/>
          </a:solidFill>
        </p:spPr>
        <p:txBody>
          <a:bodyPr wrap="square" lIns="0" tIns="53975" rIns="0" bIns="0" rtlCol="0" vert="horz">
            <a:spAutoFit/>
          </a:bodyPr>
          <a:lstStyle/>
          <a:p>
            <a:pPr marL="474345">
              <a:lnSpc>
                <a:spcPct val="100000"/>
              </a:lnSpc>
              <a:spcBef>
                <a:spcPts val="425"/>
              </a:spcBef>
            </a:pP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신체운동건강</a:t>
            </a:r>
            <a:r>
              <a:rPr dirty="0" sz="1500" spc="-2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영역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84664" y="849883"/>
            <a:ext cx="444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28AF6"/>
                </a:solidFill>
                <a:latin typeface="Calibri"/>
                <a:cs typeface="Calibri"/>
              </a:rPr>
              <a:t>&lt;</a:t>
            </a:r>
            <a:r>
              <a:rPr dirty="0" sz="1200">
                <a:solidFill>
                  <a:srgbClr val="428AF6"/>
                </a:solidFill>
                <a:latin typeface="맑은 고딕"/>
                <a:cs typeface="맑은 고딕"/>
              </a:rPr>
              <a:t>뒤로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62157" y="594334"/>
            <a:ext cx="2568783" cy="2825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074028" y="595838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1252931" y="0"/>
                </a:moveTo>
                <a:lnTo>
                  <a:pt x="99210" y="0"/>
                </a:lnTo>
                <a:lnTo>
                  <a:pt x="60593" y="7796"/>
                </a:lnTo>
                <a:lnTo>
                  <a:pt x="29057" y="29058"/>
                </a:lnTo>
                <a:lnTo>
                  <a:pt x="7795" y="60594"/>
                </a:lnTo>
                <a:lnTo>
                  <a:pt x="0" y="99209"/>
                </a:lnTo>
                <a:lnTo>
                  <a:pt x="7797" y="137830"/>
                </a:lnTo>
                <a:lnTo>
                  <a:pt x="29060" y="169365"/>
                </a:lnTo>
                <a:lnTo>
                  <a:pt x="60604" y="190628"/>
                </a:lnTo>
                <a:lnTo>
                  <a:pt x="99210" y="198422"/>
                </a:lnTo>
                <a:lnTo>
                  <a:pt x="1252943" y="198422"/>
                </a:lnTo>
                <a:lnTo>
                  <a:pt x="1291551" y="190625"/>
                </a:lnTo>
                <a:lnTo>
                  <a:pt x="1323084" y="169363"/>
                </a:lnTo>
                <a:lnTo>
                  <a:pt x="1344345" y="137828"/>
                </a:lnTo>
                <a:lnTo>
                  <a:pt x="1352142" y="99209"/>
                </a:lnTo>
                <a:lnTo>
                  <a:pt x="1344346" y="60594"/>
                </a:lnTo>
                <a:lnTo>
                  <a:pt x="1323084" y="29058"/>
                </a:lnTo>
                <a:lnTo>
                  <a:pt x="1291549" y="7796"/>
                </a:lnTo>
                <a:lnTo>
                  <a:pt x="1252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074028" y="595838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0" y="99212"/>
                </a:moveTo>
                <a:lnTo>
                  <a:pt x="7796" y="60594"/>
                </a:lnTo>
                <a:lnTo>
                  <a:pt x="29058" y="29058"/>
                </a:lnTo>
                <a:lnTo>
                  <a:pt x="60594" y="7796"/>
                </a:lnTo>
                <a:lnTo>
                  <a:pt x="99211" y="0"/>
                </a:lnTo>
                <a:lnTo>
                  <a:pt x="1252933" y="0"/>
                </a:lnTo>
                <a:lnTo>
                  <a:pt x="1291550" y="7796"/>
                </a:lnTo>
                <a:lnTo>
                  <a:pt x="1323086" y="29058"/>
                </a:lnTo>
                <a:lnTo>
                  <a:pt x="1344348" y="60594"/>
                </a:lnTo>
                <a:lnTo>
                  <a:pt x="1352145" y="99212"/>
                </a:lnTo>
                <a:lnTo>
                  <a:pt x="1344346" y="137830"/>
                </a:lnTo>
                <a:lnTo>
                  <a:pt x="1323084" y="169365"/>
                </a:lnTo>
                <a:lnTo>
                  <a:pt x="1291548" y="190627"/>
                </a:lnTo>
                <a:lnTo>
                  <a:pt x="1252931" y="198424"/>
                </a:lnTo>
                <a:lnTo>
                  <a:pt x="99211" y="198423"/>
                </a:lnTo>
                <a:lnTo>
                  <a:pt x="60594" y="190626"/>
                </a:lnTo>
                <a:lnTo>
                  <a:pt x="29058" y="169364"/>
                </a:lnTo>
                <a:lnTo>
                  <a:pt x="7796" y="137828"/>
                </a:lnTo>
                <a:lnTo>
                  <a:pt x="0" y="992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074028" y="585397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2" y="0"/>
                </a:lnTo>
                <a:lnTo>
                  <a:pt x="1352142" y="96593"/>
                </a:lnTo>
                <a:lnTo>
                  <a:pt x="0" y="965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074028" y="585397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3" y="0"/>
                </a:lnTo>
                <a:lnTo>
                  <a:pt x="1352143" y="96594"/>
                </a:lnTo>
                <a:lnTo>
                  <a:pt x="0" y="965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457607" y="585396"/>
            <a:ext cx="2564130" cy="5430520"/>
          </a:xfrm>
          <a:custGeom>
            <a:avLst/>
            <a:gdLst/>
            <a:ahLst/>
            <a:cxnLst/>
            <a:rect l="l" t="t" r="r" b="b"/>
            <a:pathLst>
              <a:path w="2564129" h="5430520">
                <a:moveTo>
                  <a:pt x="0" y="251612"/>
                </a:moveTo>
                <a:lnTo>
                  <a:pt x="4053" y="206385"/>
                </a:lnTo>
                <a:lnTo>
                  <a:pt x="15741" y="163816"/>
                </a:lnTo>
                <a:lnTo>
                  <a:pt x="34352" y="124619"/>
                </a:lnTo>
                <a:lnTo>
                  <a:pt x="59176" y="89501"/>
                </a:lnTo>
                <a:lnTo>
                  <a:pt x="89501" y="59176"/>
                </a:lnTo>
                <a:lnTo>
                  <a:pt x="124619" y="34352"/>
                </a:lnTo>
                <a:lnTo>
                  <a:pt x="163817" y="15741"/>
                </a:lnTo>
                <a:lnTo>
                  <a:pt x="206385" y="4053"/>
                </a:lnTo>
                <a:lnTo>
                  <a:pt x="251613" y="0"/>
                </a:lnTo>
                <a:lnTo>
                  <a:pt x="2312219" y="0"/>
                </a:lnTo>
                <a:lnTo>
                  <a:pt x="2357446" y="4053"/>
                </a:lnTo>
                <a:lnTo>
                  <a:pt x="2400014" y="15741"/>
                </a:lnTo>
                <a:lnTo>
                  <a:pt x="2439212" y="34352"/>
                </a:lnTo>
                <a:lnTo>
                  <a:pt x="2474330" y="59176"/>
                </a:lnTo>
                <a:lnTo>
                  <a:pt x="2504655" y="89501"/>
                </a:lnTo>
                <a:lnTo>
                  <a:pt x="2529479" y="124619"/>
                </a:lnTo>
                <a:lnTo>
                  <a:pt x="2548090" y="163816"/>
                </a:lnTo>
                <a:lnTo>
                  <a:pt x="2559778" y="206385"/>
                </a:lnTo>
                <a:lnTo>
                  <a:pt x="2563832" y="251612"/>
                </a:lnTo>
                <a:lnTo>
                  <a:pt x="2563832" y="5178906"/>
                </a:lnTo>
                <a:lnTo>
                  <a:pt x="2559778" y="5224133"/>
                </a:lnTo>
                <a:lnTo>
                  <a:pt x="2548090" y="5266701"/>
                </a:lnTo>
                <a:lnTo>
                  <a:pt x="2529479" y="5305899"/>
                </a:lnTo>
                <a:lnTo>
                  <a:pt x="2504655" y="5341017"/>
                </a:lnTo>
                <a:lnTo>
                  <a:pt x="2474330" y="5371342"/>
                </a:lnTo>
                <a:lnTo>
                  <a:pt x="2439212" y="5396166"/>
                </a:lnTo>
                <a:lnTo>
                  <a:pt x="2400014" y="5414777"/>
                </a:lnTo>
                <a:lnTo>
                  <a:pt x="2357446" y="5426465"/>
                </a:lnTo>
                <a:lnTo>
                  <a:pt x="2312219" y="5430519"/>
                </a:lnTo>
                <a:lnTo>
                  <a:pt x="251613" y="5430519"/>
                </a:lnTo>
                <a:lnTo>
                  <a:pt x="206385" y="5426465"/>
                </a:lnTo>
                <a:lnTo>
                  <a:pt x="163817" y="5414777"/>
                </a:lnTo>
                <a:lnTo>
                  <a:pt x="124619" y="5396166"/>
                </a:lnTo>
                <a:lnTo>
                  <a:pt x="89501" y="5371342"/>
                </a:lnTo>
                <a:lnTo>
                  <a:pt x="59176" y="5341017"/>
                </a:lnTo>
                <a:lnTo>
                  <a:pt x="34352" y="5305899"/>
                </a:lnTo>
                <a:lnTo>
                  <a:pt x="15741" y="5266701"/>
                </a:lnTo>
                <a:lnTo>
                  <a:pt x="4053" y="5224133"/>
                </a:lnTo>
                <a:lnTo>
                  <a:pt x="0" y="5178906"/>
                </a:lnTo>
                <a:lnTo>
                  <a:pt x="0" y="251612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91429" y="875945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4" h="0">
                <a:moveTo>
                  <a:pt x="0" y="0"/>
                </a:moveTo>
                <a:lnTo>
                  <a:pt x="2502000" y="0"/>
                </a:lnTo>
              </a:path>
            </a:pathLst>
          </a:custGeom>
          <a:ln w="781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941496" y="6162331"/>
            <a:ext cx="1626235" cy="323215"/>
          </a:xfrm>
          <a:prstGeom prst="rect">
            <a:avLst/>
          </a:prstGeom>
          <a:solidFill>
            <a:srgbClr val="D0CECE"/>
          </a:solidFill>
        </p:spPr>
        <p:txBody>
          <a:bodyPr wrap="square" lIns="0" tIns="3238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dirty="0" sz="1500" b="1">
                <a:latin typeface="Calibri"/>
                <a:cs typeface="Calibri"/>
              </a:rPr>
              <a:t>5)</a:t>
            </a:r>
            <a:r>
              <a:rPr dirty="0" sz="1500" spc="-30" b="1">
                <a:latin typeface="Calibri"/>
                <a:cs typeface="Calibri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관찰</a:t>
            </a:r>
            <a:r>
              <a:rPr dirty="0" sz="1500" spc="-210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발달</a:t>
            </a:r>
            <a:r>
              <a:rPr dirty="0" sz="1500" spc="-210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목록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140482"/>
            <a:ext cx="3267710" cy="6577330"/>
          </a:xfrm>
          <a:custGeom>
            <a:avLst/>
            <a:gdLst/>
            <a:ahLst/>
            <a:cxnLst/>
            <a:rect l="l" t="t" r="r" b="b"/>
            <a:pathLst>
              <a:path w="3267710" h="6577330">
                <a:moveTo>
                  <a:pt x="2722762" y="0"/>
                </a:moveTo>
                <a:lnTo>
                  <a:pt x="0" y="0"/>
                </a:lnTo>
                <a:lnTo>
                  <a:pt x="0" y="6577033"/>
                </a:lnTo>
                <a:lnTo>
                  <a:pt x="2722762" y="6577033"/>
                </a:lnTo>
                <a:lnTo>
                  <a:pt x="2769749" y="6575034"/>
                </a:lnTo>
                <a:lnTo>
                  <a:pt x="2815626" y="6569146"/>
                </a:lnTo>
                <a:lnTo>
                  <a:pt x="2860230" y="6559533"/>
                </a:lnTo>
                <a:lnTo>
                  <a:pt x="2903397" y="6546359"/>
                </a:lnTo>
                <a:lnTo>
                  <a:pt x="2944963" y="6529785"/>
                </a:lnTo>
                <a:lnTo>
                  <a:pt x="2984766" y="6509977"/>
                </a:lnTo>
                <a:lnTo>
                  <a:pt x="3022642" y="6487098"/>
                </a:lnTo>
                <a:lnTo>
                  <a:pt x="3058427" y="6461310"/>
                </a:lnTo>
                <a:lnTo>
                  <a:pt x="3091958" y="6432778"/>
                </a:lnTo>
                <a:lnTo>
                  <a:pt x="3123071" y="6401665"/>
                </a:lnTo>
                <a:lnTo>
                  <a:pt x="3151603" y="6368135"/>
                </a:lnTo>
                <a:lnTo>
                  <a:pt x="3177390" y="6332350"/>
                </a:lnTo>
                <a:lnTo>
                  <a:pt x="3200270" y="6294474"/>
                </a:lnTo>
                <a:lnTo>
                  <a:pt x="3220078" y="6254672"/>
                </a:lnTo>
                <a:lnTo>
                  <a:pt x="3236651" y="6213105"/>
                </a:lnTo>
                <a:lnTo>
                  <a:pt x="3249826" y="6169938"/>
                </a:lnTo>
                <a:lnTo>
                  <a:pt x="3259439" y="6125335"/>
                </a:lnTo>
                <a:lnTo>
                  <a:pt x="3265327" y="6079458"/>
                </a:lnTo>
                <a:lnTo>
                  <a:pt x="3267326" y="6032471"/>
                </a:lnTo>
                <a:lnTo>
                  <a:pt x="3267326" y="544562"/>
                </a:lnTo>
                <a:lnTo>
                  <a:pt x="3265327" y="497575"/>
                </a:lnTo>
                <a:lnTo>
                  <a:pt x="3259439" y="451698"/>
                </a:lnTo>
                <a:lnTo>
                  <a:pt x="3249826" y="407094"/>
                </a:lnTo>
                <a:lnTo>
                  <a:pt x="3236651" y="363927"/>
                </a:lnTo>
                <a:lnTo>
                  <a:pt x="3220078" y="322361"/>
                </a:lnTo>
                <a:lnTo>
                  <a:pt x="3200270" y="282558"/>
                </a:lnTo>
                <a:lnTo>
                  <a:pt x="3177390" y="244682"/>
                </a:lnTo>
                <a:lnTo>
                  <a:pt x="3151603" y="208897"/>
                </a:lnTo>
                <a:lnTo>
                  <a:pt x="3123071" y="175367"/>
                </a:lnTo>
                <a:lnTo>
                  <a:pt x="3091958" y="144254"/>
                </a:lnTo>
                <a:lnTo>
                  <a:pt x="3058427" y="115722"/>
                </a:lnTo>
                <a:lnTo>
                  <a:pt x="3022642" y="89934"/>
                </a:lnTo>
                <a:lnTo>
                  <a:pt x="2984766" y="67055"/>
                </a:lnTo>
                <a:lnTo>
                  <a:pt x="2944963" y="47247"/>
                </a:lnTo>
                <a:lnTo>
                  <a:pt x="2903397" y="30674"/>
                </a:lnTo>
                <a:lnTo>
                  <a:pt x="2860230" y="17499"/>
                </a:lnTo>
                <a:lnTo>
                  <a:pt x="2815626" y="7886"/>
                </a:lnTo>
                <a:lnTo>
                  <a:pt x="2769749" y="1998"/>
                </a:lnTo>
                <a:lnTo>
                  <a:pt x="2722762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163529" y="307339"/>
            <a:ext cx="99250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화면</a:t>
            </a:r>
            <a:r>
              <a:rPr dirty="0" spc="-305"/>
              <a:t> </a:t>
            </a:r>
            <a:r>
              <a:rPr dirty="0"/>
              <a:t>목록</a:t>
            </a:r>
          </a:p>
        </p:txBody>
      </p:sp>
      <p:sp>
        <p:nvSpPr>
          <p:cNvPr id="31" name="object 31"/>
          <p:cNvSpPr/>
          <p:nvPr/>
        </p:nvSpPr>
        <p:spPr>
          <a:xfrm>
            <a:off x="262127" y="1456944"/>
            <a:ext cx="2813304" cy="6583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53041" y="1423240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3985" rIns="0" bIns="0" rtlCol="0" vert="horz">
            <a:spAutoFit/>
          </a:bodyPr>
          <a:lstStyle/>
          <a:p>
            <a:pPr marL="689610">
              <a:lnSpc>
                <a:spcPct val="100000"/>
              </a:lnSpc>
              <a:spcBef>
                <a:spcPts val="1055"/>
              </a:spcBef>
            </a:pPr>
            <a:r>
              <a:rPr dirty="0" sz="1800" spc="-5" b="1">
                <a:solidFill>
                  <a:srgbClr val="385723"/>
                </a:solidFill>
                <a:latin typeface="Calibri"/>
                <a:cs typeface="Calibri"/>
              </a:rPr>
              <a:t>1-2)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회원가입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9079" y="731519"/>
            <a:ext cx="2813304" cy="658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49191" y="698383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3350" rIns="0" bIns="0" rtlCol="0" vert="horz">
            <a:spAutoFit/>
          </a:bodyPr>
          <a:lstStyle/>
          <a:p>
            <a:pPr marL="663575">
              <a:lnSpc>
                <a:spcPct val="100000"/>
              </a:lnSpc>
              <a:spcBef>
                <a:spcPts val="1050"/>
              </a:spcBef>
            </a:pPr>
            <a:r>
              <a:rPr dirty="0" sz="1800" spc="-5" b="1">
                <a:solidFill>
                  <a:srgbClr val="385723"/>
                </a:solidFill>
                <a:latin typeface="Calibri"/>
                <a:cs typeface="Calibri"/>
              </a:rPr>
              <a:t>1-1)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처음</a:t>
            </a:r>
            <a:r>
              <a:rPr dirty="0" sz="1800" spc="-229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화면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9079" y="4355591"/>
            <a:ext cx="2813304" cy="6583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49191" y="4323355"/>
            <a:ext cx="2719705" cy="570230"/>
          </a:xfrm>
          <a:prstGeom prst="rect">
            <a:avLst/>
          </a:prstGeom>
          <a:solidFill>
            <a:srgbClr val="385723"/>
          </a:solidFill>
        </p:spPr>
        <p:txBody>
          <a:bodyPr wrap="square" lIns="0" tIns="135890" rIns="0" bIns="0" rtlCol="0" vert="horz">
            <a:spAutoFit/>
          </a:bodyPr>
          <a:lstStyle/>
          <a:p>
            <a:pPr marL="501650">
              <a:lnSpc>
                <a:spcPct val="100000"/>
              </a:lnSpc>
              <a:spcBef>
                <a:spcPts val="107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5)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관찰 발달</a:t>
            </a:r>
            <a:r>
              <a:rPr dirty="0" sz="1800" spc="-470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목록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2127" y="2182367"/>
            <a:ext cx="2813304" cy="658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53041" y="2148781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3985" rIns="0" bIns="0" rtlCol="0" vert="horz">
            <a:spAutoFit/>
          </a:bodyPr>
          <a:lstStyle/>
          <a:p>
            <a:pPr marL="756285">
              <a:lnSpc>
                <a:spcPct val="100000"/>
              </a:lnSpc>
              <a:spcBef>
                <a:spcPts val="1055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2)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유아</a:t>
            </a:r>
            <a:r>
              <a:rPr dirty="0" sz="1800" spc="-235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선택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9079" y="3633215"/>
            <a:ext cx="2813304" cy="655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49191" y="3598496"/>
            <a:ext cx="2719705" cy="570230"/>
          </a:xfrm>
          <a:prstGeom prst="rect">
            <a:avLst/>
          </a:prstGeom>
          <a:solidFill>
            <a:srgbClr val="385723"/>
          </a:solidFill>
        </p:spPr>
        <p:txBody>
          <a:bodyPr wrap="square" lIns="0" tIns="135255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65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4)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관찰한 발달</a:t>
            </a:r>
            <a:r>
              <a:rPr dirty="0" sz="1800" spc="-475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입력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2127" y="2907792"/>
            <a:ext cx="2813304" cy="658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53041" y="2873639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4620" rIns="0" bIns="0" rtlCol="0" vert="horz">
            <a:spAutoFit/>
          </a:bodyPr>
          <a:lstStyle/>
          <a:p>
            <a:pPr marL="984885">
              <a:lnSpc>
                <a:spcPct val="100000"/>
              </a:lnSpc>
              <a:spcBef>
                <a:spcPts val="1060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3)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메</a:t>
            </a:r>
            <a:r>
              <a:rPr dirty="0" sz="1800" spc="-229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9079" y="5081015"/>
            <a:ext cx="2813304" cy="6583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49191" y="5048213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6525" rIns="0" bIns="0" rtlCol="0" vert="horz">
            <a:spAutoFit/>
          </a:bodyPr>
          <a:lstStyle/>
          <a:p>
            <a:pPr marL="870585">
              <a:lnSpc>
                <a:spcPct val="100000"/>
              </a:lnSpc>
              <a:spcBef>
                <a:spcPts val="1075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6)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반</a:t>
            </a:r>
            <a:r>
              <a:rPr dirty="0" sz="1800" spc="-235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통계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68224" y="5806439"/>
            <a:ext cx="2813304" cy="6583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58978" y="5772973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3985" rIns="0" bIns="0" rtlCol="0" vert="horz">
            <a:spAutoFit/>
          </a:bodyPr>
          <a:lstStyle/>
          <a:p>
            <a:pPr marL="756285">
              <a:lnSpc>
                <a:spcPct val="100000"/>
              </a:lnSpc>
              <a:spcBef>
                <a:spcPts val="1055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7)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유아</a:t>
            </a:r>
            <a:r>
              <a:rPr dirty="0" sz="1800" spc="-235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정보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11294" y="786891"/>
            <a:ext cx="1651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428AF6"/>
                </a:solidFill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64843" y="3798316"/>
            <a:ext cx="20720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Calibri"/>
              <a:buAutoNum type="arabicPeriod" startAt="2"/>
              <a:tabLst>
                <a:tab pos="138430" algn="l"/>
              </a:tabLst>
            </a:pPr>
            <a:r>
              <a:rPr dirty="0" sz="1000">
                <a:latin typeface="맑은 고딕"/>
                <a:cs typeface="맑은 고딕"/>
              </a:rPr>
              <a:t>성인의</a:t>
            </a:r>
            <a:r>
              <a:rPr dirty="0" sz="1000" spc="-14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간단한</a:t>
            </a:r>
            <a:r>
              <a:rPr dirty="0" sz="1000" spc="-14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지시에</a:t>
            </a:r>
            <a:r>
              <a:rPr dirty="0" sz="1000" spc="-14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잘</a:t>
            </a:r>
            <a:r>
              <a:rPr dirty="0" sz="1000" spc="-14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따른다</a:t>
            </a:r>
            <a:r>
              <a:rPr dirty="0" sz="100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Font typeface="Calibri"/>
              <a:buAutoNum type="arabicPeriod" startAt="2"/>
              <a:tabLst>
                <a:tab pos="138430" algn="l"/>
              </a:tabLst>
            </a:pPr>
            <a:r>
              <a:rPr dirty="0" sz="1000">
                <a:latin typeface="맑은 고딕"/>
                <a:cs typeface="맑은 고딕"/>
              </a:rPr>
              <a:t>사랑</a:t>
            </a:r>
            <a:r>
              <a:rPr dirty="0" sz="1000">
                <a:latin typeface="Calibri"/>
                <a:cs typeface="Calibri"/>
              </a:rPr>
              <a:t>,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맑은 고딕"/>
                <a:cs typeface="맑은 고딕"/>
              </a:rPr>
              <a:t>분노</a:t>
            </a:r>
            <a:r>
              <a:rPr dirty="0" sz="1000">
                <a:latin typeface="Calibri"/>
                <a:cs typeface="Calibri"/>
              </a:rPr>
              <a:t>,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5">
                <a:latin typeface="맑은 고딕"/>
                <a:cs typeface="맑은 고딕"/>
              </a:rPr>
              <a:t>슬픔</a:t>
            </a:r>
            <a:r>
              <a:rPr dirty="0" sz="1000" spc="-5">
                <a:latin typeface="Calibri"/>
                <a:cs typeface="Calibri"/>
              </a:rPr>
              <a:t>.,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맑은 고딕"/>
                <a:cs typeface="맑은 고딕"/>
              </a:rPr>
              <a:t>즐거움</a:t>
            </a:r>
            <a:r>
              <a:rPr dirty="0" sz="1000" spc="-150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등과</a:t>
            </a:r>
            <a:r>
              <a:rPr dirty="0" sz="1000" spc="-150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같은  감정을 드러내</a:t>
            </a:r>
            <a:r>
              <a:rPr dirty="0" sz="1000" spc="-270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보인다</a:t>
            </a:r>
            <a:r>
              <a:rPr dirty="0" sz="100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71869" y="2021332"/>
            <a:ext cx="213677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5425">
              <a:lnSpc>
                <a:spcPct val="100000"/>
              </a:lnSpc>
              <a:spcBef>
                <a:spcPts val="100"/>
              </a:spcBef>
              <a:buFont typeface="Calibri"/>
              <a:buAutoNum type="arabicPeriod" startAt="2"/>
              <a:tabLst>
                <a:tab pos="138430" algn="l"/>
              </a:tabLst>
            </a:pPr>
            <a:r>
              <a:rPr dirty="0" sz="1000">
                <a:latin typeface="맑은 고딕"/>
                <a:cs typeface="맑은 고딕"/>
              </a:rPr>
              <a:t>양</a:t>
            </a:r>
            <a:r>
              <a:rPr dirty="0" sz="1000" spc="-15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발을</a:t>
            </a:r>
            <a:r>
              <a:rPr dirty="0" sz="1000" spc="-15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모으고</a:t>
            </a:r>
            <a:r>
              <a:rPr dirty="0" sz="1000" spc="-15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제자리에서</a:t>
            </a:r>
            <a:r>
              <a:rPr dirty="0" sz="1000" spc="-15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높이  점프한다</a:t>
            </a:r>
            <a:r>
              <a:rPr dirty="0" sz="100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Font typeface="Calibri"/>
              <a:buAutoNum type="arabicPeriod" startAt="2"/>
              <a:tabLst>
                <a:tab pos="138430" algn="l"/>
              </a:tabLst>
            </a:pPr>
            <a:r>
              <a:rPr dirty="0" sz="1000">
                <a:latin typeface="맑은 고딕"/>
                <a:cs typeface="맑은 고딕"/>
              </a:rPr>
              <a:t>바닥에</a:t>
            </a:r>
            <a:r>
              <a:rPr dirty="0" sz="1000" spc="-140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있는</a:t>
            </a:r>
            <a:r>
              <a:rPr dirty="0" sz="1000" spc="-140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공을</a:t>
            </a:r>
            <a:r>
              <a:rPr dirty="0" sz="1000" spc="-140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앞으로</a:t>
            </a:r>
            <a:r>
              <a:rPr dirty="0" sz="1000" spc="-140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찬다</a:t>
            </a:r>
            <a:r>
              <a:rPr dirty="0" sz="100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Calibri"/>
                <a:cs typeface="Calibri"/>
              </a:rPr>
              <a:t>8.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맑은 고딕"/>
                <a:cs typeface="맑은 고딕"/>
              </a:rPr>
              <a:t>그림책을</a:t>
            </a:r>
            <a:r>
              <a:rPr dirty="0" sz="1000" spc="-13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한</a:t>
            </a:r>
            <a:r>
              <a:rPr dirty="0" sz="1000" spc="-13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장씩</a:t>
            </a:r>
            <a:r>
              <a:rPr dirty="0" sz="1000" spc="-13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넘긴다</a:t>
            </a:r>
            <a:r>
              <a:rPr dirty="0" sz="100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 marR="33655">
              <a:lnSpc>
                <a:spcPct val="100000"/>
              </a:lnSpc>
            </a:pPr>
            <a:r>
              <a:rPr dirty="0" sz="1000">
                <a:latin typeface="Calibri"/>
                <a:cs typeface="Calibri"/>
              </a:rPr>
              <a:t>11.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맑은 고딕"/>
                <a:cs typeface="맑은 고딕"/>
              </a:rPr>
              <a:t>사탕이나</a:t>
            </a:r>
            <a:r>
              <a:rPr dirty="0" sz="1000" spc="-150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바나나의</a:t>
            </a:r>
            <a:r>
              <a:rPr dirty="0" sz="1000" spc="-150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껍질을</a:t>
            </a:r>
            <a:r>
              <a:rPr dirty="0" sz="1000" spc="-150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벗길</a:t>
            </a:r>
            <a:r>
              <a:rPr dirty="0" sz="1000" spc="-150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수  있다</a:t>
            </a:r>
            <a:r>
              <a:rPr dirty="0" sz="100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000">
                <a:latin typeface="Calibri"/>
                <a:cs typeface="Calibri"/>
              </a:rPr>
              <a:t>17.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맑은 고딕"/>
                <a:cs typeface="맑은 고딕"/>
              </a:rPr>
              <a:t>무거운</a:t>
            </a:r>
            <a:r>
              <a:rPr dirty="0" sz="1000" spc="-14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것과</a:t>
            </a:r>
            <a:r>
              <a:rPr dirty="0" sz="1000" spc="-14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가벼운</a:t>
            </a:r>
            <a:r>
              <a:rPr dirty="0" sz="1000" spc="-14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것을</a:t>
            </a:r>
            <a:r>
              <a:rPr dirty="0" sz="1000" spc="-14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구별할</a:t>
            </a:r>
            <a:r>
              <a:rPr dirty="0" sz="1000" spc="-14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수  있다</a:t>
            </a:r>
            <a:r>
              <a:rPr dirty="0" sz="100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564843" y="4813300"/>
            <a:ext cx="229743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0825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138430" algn="l"/>
              </a:tabLst>
            </a:pPr>
            <a:r>
              <a:rPr dirty="0" sz="1000">
                <a:latin typeface="맑은 고딕"/>
                <a:cs typeface="맑은 고딕"/>
              </a:rPr>
              <a:t>간단한</a:t>
            </a:r>
            <a:r>
              <a:rPr dirty="0" sz="1000" spc="-225">
                <a:latin typeface="맑은 고딕"/>
                <a:cs typeface="맑은 고딕"/>
              </a:rPr>
              <a:t> </a:t>
            </a:r>
            <a:r>
              <a:rPr dirty="0" sz="1000" spc="-5">
                <a:latin typeface="맑은 고딕"/>
                <a:cs typeface="맑은 고딕"/>
              </a:rPr>
              <a:t>질문</a:t>
            </a:r>
            <a:r>
              <a:rPr dirty="0" sz="1000" spc="-5">
                <a:latin typeface="Calibri"/>
                <a:cs typeface="Calibri"/>
              </a:rPr>
              <a:t>(</a:t>
            </a:r>
            <a:r>
              <a:rPr dirty="0" sz="1000" spc="-5">
                <a:latin typeface="맑은 고딕"/>
                <a:cs typeface="맑은 고딕"/>
              </a:rPr>
              <a:t>예</a:t>
            </a:r>
            <a:r>
              <a:rPr dirty="0" sz="1000" spc="-5">
                <a:latin typeface="Calibri"/>
                <a:cs typeface="Calibri"/>
              </a:rPr>
              <a:t>: </a:t>
            </a:r>
            <a:r>
              <a:rPr dirty="0" sz="1000">
                <a:latin typeface="맑은 고딕"/>
                <a:cs typeface="맑은 고딕"/>
              </a:rPr>
              <a:t>누구</a:t>
            </a:r>
            <a:r>
              <a:rPr dirty="0" sz="1000">
                <a:latin typeface="Calibri"/>
                <a:cs typeface="Calibri"/>
              </a:rPr>
              <a:t>, </a:t>
            </a:r>
            <a:r>
              <a:rPr dirty="0" sz="1000">
                <a:latin typeface="맑은 고딕"/>
                <a:cs typeface="맑은 고딕"/>
              </a:rPr>
              <a:t>어디에</a:t>
            </a:r>
            <a:r>
              <a:rPr dirty="0" sz="1000">
                <a:latin typeface="Calibri"/>
                <a:cs typeface="Calibri"/>
              </a:rPr>
              <a:t>, </a:t>
            </a:r>
            <a:r>
              <a:rPr dirty="0" sz="1000">
                <a:latin typeface="맑은 고딕"/>
                <a:cs typeface="맑은 고딕"/>
              </a:rPr>
              <a:t>언제  </a:t>
            </a:r>
            <a:r>
              <a:rPr dirty="0" sz="1000" spc="-5">
                <a:latin typeface="맑은 고딕"/>
                <a:cs typeface="맑은 고딕"/>
              </a:rPr>
              <a:t>등</a:t>
            </a:r>
            <a:r>
              <a:rPr dirty="0" sz="1000" spc="-5">
                <a:latin typeface="Calibri"/>
                <a:cs typeface="Calibri"/>
              </a:rPr>
              <a:t>)</a:t>
            </a:r>
            <a:r>
              <a:rPr dirty="0" sz="1000" spc="-5">
                <a:latin typeface="맑은 고딕"/>
                <a:cs typeface="맑은 고딕"/>
              </a:rPr>
              <a:t>에</a:t>
            </a:r>
            <a:r>
              <a:rPr dirty="0" sz="1000" spc="-13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답할</a:t>
            </a:r>
            <a:r>
              <a:rPr dirty="0" sz="1000" spc="-13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수</a:t>
            </a:r>
            <a:r>
              <a:rPr dirty="0" sz="1000" spc="-13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있다</a:t>
            </a:r>
            <a:r>
              <a:rPr dirty="0" sz="100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 marR="230504">
              <a:lnSpc>
                <a:spcPct val="100000"/>
              </a:lnSpc>
              <a:buFont typeface="Calibri"/>
              <a:buAutoNum type="arabicPeriod"/>
              <a:tabLst>
                <a:tab pos="167005" algn="l"/>
              </a:tabLst>
            </a:pPr>
            <a:r>
              <a:rPr dirty="0" sz="1000">
                <a:latin typeface="맑은 고딕"/>
                <a:cs typeface="맑은 고딕"/>
              </a:rPr>
              <a:t>소유를</a:t>
            </a:r>
            <a:r>
              <a:rPr dirty="0" sz="1000" spc="-15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표현하기</a:t>
            </a:r>
            <a:r>
              <a:rPr dirty="0" sz="1000" spc="-15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위해서</a:t>
            </a:r>
            <a:r>
              <a:rPr dirty="0" sz="1000" spc="-15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두</a:t>
            </a:r>
            <a:r>
              <a:rPr dirty="0" sz="1000" spc="-15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단어를  연결하여</a:t>
            </a:r>
            <a:r>
              <a:rPr dirty="0" sz="1000" spc="-13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말한다</a:t>
            </a:r>
            <a:r>
              <a:rPr dirty="0" sz="100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000">
                <a:latin typeface="Calibri"/>
                <a:cs typeface="Calibri"/>
              </a:rPr>
              <a:t>5.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맑은 고딕"/>
                <a:cs typeface="맑은 고딕"/>
              </a:rPr>
              <a:t>자신의</a:t>
            </a:r>
            <a:r>
              <a:rPr dirty="0" sz="1000" spc="-150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생각을</a:t>
            </a:r>
            <a:r>
              <a:rPr dirty="0" sz="1000" spc="-150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간단한</a:t>
            </a:r>
            <a:r>
              <a:rPr dirty="0" sz="1000" spc="-150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문장으로</a:t>
            </a:r>
            <a:r>
              <a:rPr dirty="0" sz="1000" spc="-150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표현할  수</a:t>
            </a:r>
            <a:r>
              <a:rPr dirty="0" sz="1000" spc="-135">
                <a:latin typeface="맑은 고딕"/>
                <a:cs typeface="맑은 고딕"/>
              </a:rPr>
              <a:t> </a:t>
            </a:r>
            <a:r>
              <a:rPr dirty="0" sz="1000">
                <a:latin typeface="맑은 고딕"/>
                <a:cs typeface="맑은 고딕"/>
              </a:rPr>
              <a:t>있다</a:t>
            </a:r>
            <a:r>
              <a:rPr dirty="0" sz="100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67512"/>
            <a:ext cx="91440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b="1">
                <a:latin typeface="맑은 고딕"/>
                <a:cs typeface="맑은 고딕"/>
              </a:rPr>
              <a:t>목차</a:t>
            </a:r>
            <a:endParaRPr sz="35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886981"/>
            <a:ext cx="704850" cy="544195"/>
          </a:xfrm>
          <a:custGeom>
            <a:avLst/>
            <a:gdLst/>
            <a:ahLst/>
            <a:cxnLst/>
            <a:rect l="l" t="t" r="r" b="b"/>
            <a:pathLst>
              <a:path w="704850" h="544194">
                <a:moveTo>
                  <a:pt x="432487" y="0"/>
                </a:moveTo>
                <a:lnTo>
                  <a:pt x="0" y="0"/>
                </a:lnTo>
                <a:lnTo>
                  <a:pt x="0" y="543697"/>
                </a:lnTo>
                <a:lnTo>
                  <a:pt x="432487" y="543697"/>
                </a:lnTo>
                <a:lnTo>
                  <a:pt x="704334" y="271848"/>
                </a:lnTo>
                <a:lnTo>
                  <a:pt x="43248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8200" y="2686623"/>
            <a:ext cx="704850" cy="544195"/>
          </a:xfrm>
          <a:custGeom>
            <a:avLst/>
            <a:gdLst/>
            <a:ahLst/>
            <a:cxnLst/>
            <a:rect l="l" t="t" r="r" b="b"/>
            <a:pathLst>
              <a:path w="704850" h="544194">
                <a:moveTo>
                  <a:pt x="432487" y="0"/>
                </a:moveTo>
                <a:lnTo>
                  <a:pt x="0" y="0"/>
                </a:lnTo>
                <a:lnTo>
                  <a:pt x="0" y="543697"/>
                </a:lnTo>
                <a:lnTo>
                  <a:pt x="432487" y="543697"/>
                </a:lnTo>
                <a:lnTo>
                  <a:pt x="704334" y="271848"/>
                </a:lnTo>
                <a:lnTo>
                  <a:pt x="43248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200" y="3486266"/>
            <a:ext cx="704850" cy="544195"/>
          </a:xfrm>
          <a:custGeom>
            <a:avLst/>
            <a:gdLst/>
            <a:ahLst/>
            <a:cxnLst/>
            <a:rect l="l" t="t" r="r" b="b"/>
            <a:pathLst>
              <a:path w="704850" h="544195">
                <a:moveTo>
                  <a:pt x="432487" y="0"/>
                </a:moveTo>
                <a:lnTo>
                  <a:pt x="0" y="0"/>
                </a:lnTo>
                <a:lnTo>
                  <a:pt x="0" y="543697"/>
                </a:lnTo>
                <a:lnTo>
                  <a:pt x="432487" y="543697"/>
                </a:lnTo>
                <a:lnTo>
                  <a:pt x="704334" y="271848"/>
                </a:lnTo>
                <a:lnTo>
                  <a:pt x="43248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200" y="4285909"/>
            <a:ext cx="704850" cy="544195"/>
          </a:xfrm>
          <a:custGeom>
            <a:avLst/>
            <a:gdLst/>
            <a:ahLst/>
            <a:cxnLst/>
            <a:rect l="l" t="t" r="r" b="b"/>
            <a:pathLst>
              <a:path w="704850" h="544195">
                <a:moveTo>
                  <a:pt x="432487" y="0"/>
                </a:moveTo>
                <a:lnTo>
                  <a:pt x="0" y="0"/>
                </a:lnTo>
                <a:lnTo>
                  <a:pt x="0" y="543697"/>
                </a:lnTo>
                <a:lnTo>
                  <a:pt x="432487" y="543697"/>
                </a:lnTo>
                <a:lnTo>
                  <a:pt x="704334" y="271848"/>
                </a:lnTo>
                <a:lnTo>
                  <a:pt x="43248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8200" y="5085552"/>
            <a:ext cx="704850" cy="544195"/>
          </a:xfrm>
          <a:custGeom>
            <a:avLst/>
            <a:gdLst/>
            <a:ahLst/>
            <a:cxnLst/>
            <a:rect l="l" t="t" r="r" b="b"/>
            <a:pathLst>
              <a:path w="704850" h="544195">
                <a:moveTo>
                  <a:pt x="432487" y="0"/>
                </a:moveTo>
                <a:lnTo>
                  <a:pt x="0" y="0"/>
                </a:lnTo>
                <a:lnTo>
                  <a:pt x="0" y="543697"/>
                </a:lnTo>
                <a:lnTo>
                  <a:pt x="432487" y="543697"/>
                </a:lnTo>
                <a:lnTo>
                  <a:pt x="704334" y="271848"/>
                </a:lnTo>
                <a:lnTo>
                  <a:pt x="43248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90466" y="1886981"/>
            <a:ext cx="704850" cy="544195"/>
          </a:xfrm>
          <a:custGeom>
            <a:avLst/>
            <a:gdLst/>
            <a:ahLst/>
            <a:cxnLst/>
            <a:rect l="l" t="t" r="r" b="b"/>
            <a:pathLst>
              <a:path w="704850" h="544194">
                <a:moveTo>
                  <a:pt x="432485" y="0"/>
                </a:moveTo>
                <a:lnTo>
                  <a:pt x="0" y="0"/>
                </a:lnTo>
                <a:lnTo>
                  <a:pt x="0" y="543697"/>
                </a:lnTo>
                <a:lnTo>
                  <a:pt x="432485" y="543697"/>
                </a:lnTo>
                <a:lnTo>
                  <a:pt x="704334" y="271848"/>
                </a:lnTo>
                <a:lnTo>
                  <a:pt x="43248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90466" y="2686623"/>
            <a:ext cx="704850" cy="544195"/>
          </a:xfrm>
          <a:custGeom>
            <a:avLst/>
            <a:gdLst/>
            <a:ahLst/>
            <a:cxnLst/>
            <a:rect l="l" t="t" r="r" b="b"/>
            <a:pathLst>
              <a:path w="704850" h="544194">
                <a:moveTo>
                  <a:pt x="432485" y="0"/>
                </a:moveTo>
                <a:lnTo>
                  <a:pt x="0" y="0"/>
                </a:lnTo>
                <a:lnTo>
                  <a:pt x="0" y="543697"/>
                </a:lnTo>
                <a:lnTo>
                  <a:pt x="432485" y="543697"/>
                </a:lnTo>
                <a:lnTo>
                  <a:pt x="704334" y="271848"/>
                </a:lnTo>
                <a:lnTo>
                  <a:pt x="43248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90466" y="3486266"/>
            <a:ext cx="704850" cy="544195"/>
          </a:xfrm>
          <a:custGeom>
            <a:avLst/>
            <a:gdLst/>
            <a:ahLst/>
            <a:cxnLst/>
            <a:rect l="l" t="t" r="r" b="b"/>
            <a:pathLst>
              <a:path w="704850" h="544195">
                <a:moveTo>
                  <a:pt x="432485" y="0"/>
                </a:moveTo>
                <a:lnTo>
                  <a:pt x="0" y="0"/>
                </a:lnTo>
                <a:lnTo>
                  <a:pt x="0" y="543697"/>
                </a:lnTo>
                <a:lnTo>
                  <a:pt x="432485" y="543697"/>
                </a:lnTo>
                <a:lnTo>
                  <a:pt x="704334" y="271848"/>
                </a:lnTo>
                <a:lnTo>
                  <a:pt x="43248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90466" y="4285909"/>
            <a:ext cx="704850" cy="544195"/>
          </a:xfrm>
          <a:custGeom>
            <a:avLst/>
            <a:gdLst/>
            <a:ahLst/>
            <a:cxnLst/>
            <a:rect l="l" t="t" r="r" b="b"/>
            <a:pathLst>
              <a:path w="704850" h="544195">
                <a:moveTo>
                  <a:pt x="432485" y="0"/>
                </a:moveTo>
                <a:lnTo>
                  <a:pt x="0" y="0"/>
                </a:lnTo>
                <a:lnTo>
                  <a:pt x="0" y="543697"/>
                </a:lnTo>
                <a:lnTo>
                  <a:pt x="432485" y="543697"/>
                </a:lnTo>
                <a:lnTo>
                  <a:pt x="704334" y="271848"/>
                </a:lnTo>
                <a:lnTo>
                  <a:pt x="43248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46492" y="1988428"/>
          <a:ext cx="10099040" cy="365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/>
                <a:gridCol w="4379595"/>
                <a:gridCol w="605789"/>
                <a:gridCol w="367664"/>
                <a:gridCol w="4380230"/>
              </a:tblGrid>
              <a:tr h="426084">
                <a:tc>
                  <a:txBody>
                    <a:bodyPr/>
                    <a:lstStyle/>
                    <a:p>
                      <a:pPr marL="5080">
                        <a:lnSpc>
                          <a:spcPts val="2565"/>
                        </a:lnSpc>
                      </a:pPr>
                      <a:r>
                        <a:rPr dirty="0" sz="2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00" b="1">
                          <a:latin typeface="맑은 고딕"/>
                          <a:cs typeface="맑은 고딕"/>
                        </a:rPr>
                        <a:t>개요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20320"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2565"/>
                        </a:lnSpc>
                      </a:pPr>
                      <a:r>
                        <a:rPr dirty="0" sz="2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00" b="1">
                          <a:latin typeface="맑은 고딕"/>
                          <a:cs typeface="맑은 고딕"/>
                        </a:rPr>
                        <a:t>시스템</a:t>
                      </a:r>
                      <a:r>
                        <a:rPr dirty="0" sz="1800" spc="-229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b="1">
                          <a:latin typeface="맑은 고딕"/>
                          <a:cs typeface="맑은 고딕"/>
                        </a:rPr>
                        <a:t>구성도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20320"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799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ct val="100000"/>
                        </a:lnSpc>
                      </a:pPr>
                      <a:r>
                        <a:rPr dirty="0" sz="2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T w="38100">
                      <a:solidFill>
                        <a:srgbClr val="FFC000"/>
                      </a:solidFill>
                      <a:prstDash val="solid"/>
                    </a:lnT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맑은 고딕"/>
                          <a:cs typeface="맑은 고딕"/>
                        </a:rPr>
                        <a:t>앱</a:t>
                      </a:r>
                      <a:r>
                        <a:rPr dirty="0" sz="1800" spc="-229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b="1">
                          <a:latin typeface="맑은 고딕"/>
                          <a:cs typeface="맑은 고딕"/>
                        </a:rPr>
                        <a:t>아이콘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5080">
                    <a:lnT w="38100">
                      <a:solidFill>
                        <a:srgbClr val="FFC000"/>
                      </a:solidFill>
                      <a:prstDash val="solid"/>
                    </a:lnT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ct val="100000"/>
                        </a:lnSpc>
                      </a:pPr>
                      <a:r>
                        <a:rPr dirty="0" sz="2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T w="38100">
                      <a:solidFill>
                        <a:srgbClr val="FFC000"/>
                      </a:solidFill>
                      <a:prstDash val="solid"/>
                    </a:lnT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맑은 고딕"/>
                          <a:cs typeface="맑은 고딕"/>
                        </a:rPr>
                        <a:t>사용툴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5080">
                    <a:lnT w="38100">
                      <a:solidFill>
                        <a:srgbClr val="FFC000"/>
                      </a:solidFill>
                      <a:prstDash val="solid"/>
                    </a:lnT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799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ct val="100000"/>
                        </a:lnSpc>
                      </a:pPr>
                      <a:r>
                        <a:rPr dirty="0" sz="2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T w="38100">
                      <a:solidFill>
                        <a:srgbClr val="FFC000"/>
                      </a:solidFill>
                      <a:prstDash val="solid"/>
                    </a:lnT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220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b="1">
                          <a:latin typeface="맑은 고딕"/>
                          <a:cs typeface="맑은 고딕"/>
                        </a:rPr>
                        <a:t>관련</a:t>
                      </a:r>
                      <a:r>
                        <a:rPr dirty="0" sz="1800" spc="-229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b="1">
                          <a:latin typeface="맑은 고딕"/>
                          <a:cs typeface="맑은 고딕"/>
                        </a:rPr>
                        <a:t>분야</a:t>
                      </a:r>
                      <a:r>
                        <a:rPr dirty="0" sz="1800" spc="-229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b="1">
                          <a:latin typeface="맑은 고딕"/>
                          <a:cs typeface="맑은 고딕"/>
                        </a:rPr>
                        <a:t>앱</a:t>
                      </a:r>
                      <a:r>
                        <a:rPr dirty="0" sz="1800" spc="-229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b="1">
                          <a:latin typeface="맑은 고딕"/>
                          <a:cs typeface="맑은 고딕"/>
                        </a:rPr>
                        <a:t>비교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3810">
                    <a:lnT w="38100">
                      <a:solidFill>
                        <a:srgbClr val="FFC000"/>
                      </a:solidFill>
                      <a:prstDash val="solid"/>
                    </a:lnT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ct val="100000"/>
                        </a:lnSpc>
                      </a:pPr>
                      <a:r>
                        <a:rPr dirty="0" sz="2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T w="38100">
                      <a:solidFill>
                        <a:srgbClr val="FFC000"/>
                      </a:solidFill>
                      <a:prstDash val="solid"/>
                    </a:lnT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b="1">
                          <a:latin typeface="맑은 고딕"/>
                          <a:cs typeface="맑은 고딕"/>
                        </a:rPr>
                        <a:t>핵심</a:t>
                      </a:r>
                      <a:r>
                        <a:rPr dirty="0" sz="1800" spc="-229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b="1">
                          <a:latin typeface="맑은 고딕"/>
                          <a:cs typeface="맑은 고딕"/>
                        </a:rPr>
                        <a:t>기술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3810">
                    <a:lnT w="38100">
                      <a:solidFill>
                        <a:srgbClr val="FFC000"/>
                      </a:solidFill>
                      <a:prstDash val="solid"/>
                    </a:lnT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799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ct val="100000"/>
                        </a:lnSpc>
                      </a:pPr>
                      <a:r>
                        <a:rPr dirty="0" sz="2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T w="38100">
                      <a:solidFill>
                        <a:srgbClr val="FFC000"/>
                      </a:solidFill>
                      <a:prstDash val="solid"/>
                    </a:lnT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220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b="1">
                          <a:latin typeface="맑은 고딕"/>
                          <a:cs typeface="맑은 고딕"/>
                        </a:rPr>
                        <a:t>차별점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5715">
                    <a:lnT w="38100">
                      <a:solidFill>
                        <a:srgbClr val="FFC000"/>
                      </a:solidFill>
                      <a:prstDash val="solid"/>
                    </a:lnT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ct val="100000"/>
                        </a:lnSpc>
                      </a:pPr>
                      <a:r>
                        <a:rPr dirty="0" sz="2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T w="38100">
                      <a:solidFill>
                        <a:srgbClr val="FFC000"/>
                      </a:solidFill>
                      <a:prstDash val="solid"/>
                    </a:lnT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b="1">
                          <a:latin typeface="맑은 고딕"/>
                          <a:cs typeface="맑은 고딕"/>
                        </a:rPr>
                        <a:t>진행</a:t>
                      </a:r>
                      <a:r>
                        <a:rPr dirty="0" sz="1800" spc="-229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800" b="1">
                          <a:latin typeface="맑은 고딕"/>
                          <a:cs typeface="맑은 고딕"/>
                        </a:rPr>
                        <a:t>일정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5715">
                    <a:lnT w="38100">
                      <a:solidFill>
                        <a:srgbClr val="FFC000"/>
                      </a:solidFill>
                      <a:prstDash val="solid"/>
                    </a:lnT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799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T w="38100">
                      <a:solidFill>
                        <a:srgbClr val="FFC000"/>
                      </a:solidFill>
                      <a:prstDash val="solid"/>
                    </a:lnT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맑은 고딕"/>
                          <a:cs typeface="맑은 고딕"/>
                        </a:rPr>
                        <a:t>요구사항분석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5080">
                    <a:lnT w="38100">
                      <a:solidFill>
                        <a:srgbClr val="FFC000"/>
                      </a:solidFill>
                      <a:prstDash val="solid"/>
                    </a:lnT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C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C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9033" y="1183576"/>
            <a:ext cx="2553970" cy="178435"/>
          </a:xfrm>
          <a:prstGeom prst="rect">
            <a:avLst/>
          </a:prstGeom>
          <a:solidFill>
            <a:srgbClr val="AFABAB"/>
          </a:solidFill>
        </p:spPr>
        <p:txBody>
          <a:bodyPr wrap="square" lIns="0" tIns="3175" rIns="0" bIns="0" rtlCol="0" vert="horz">
            <a:spAutoFit/>
          </a:bodyPr>
          <a:lstStyle/>
          <a:p>
            <a:pPr marL="761365">
              <a:lnSpc>
                <a:spcPct val="100000"/>
              </a:lnSpc>
              <a:spcBef>
                <a:spcPts val="25"/>
              </a:spcBef>
            </a:pPr>
            <a:r>
              <a:rPr dirty="0" sz="1000" b="1">
                <a:latin typeface="Calibri"/>
                <a:cs typeface="Calibri"/>
              </a:rPr>
              <a:t>[ 00</a:t>
            </a:r>
            <a:r>
              <a:rPr dirty="0" sz="1000" b="1">
                <a:latin typeface="맑은 고딕"/>
                <a:cs typeface="맑은 고딕"/>
              </a:rPr>
              <a:t>반 </a:t>
            </a:r>
            <a:r>
              <a:rPr dirty="0" sz="1000" b="1">
                <a:latin typeface="Calibri"/>
                <a:cs typeface="Calibri"/>
              </a:rPr>
              <a:t>000 </a:t>
            </a:r>
            <a:r>
              <a:rPr dirty="0" sz="1000" b="1">
                <a:latin typeface="맑은 고딕"/>
                <a:cs typeface="맑은 고딕"/>
              </a:rPr>
              <a:t>어린이</a:t>
            </a:r>
            <a:r>
              <a:rPr dirty="0" sz="1000" spc="-280" b="1">
                <a:latin typeface="맑은 고딕"/>
                <a:cs typeface="맑은 고딕"/>
              </a:rPr>
              <a:t> </a:t>
            </a:r>
            <a:r>
              <a:rPr dirty="0" sz="1000" b="1">
                <a:latin typeface="Calibri"/>
                <a:cs typeface="Calibri"/>
              </a:rPr>
              <a:t>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2867" y="1487482"/>
            <a:ext cx="2520315" cy="430530"/>
          </a:xfrm>
          <a:prstGeom prst="rect">
            <a:avLst/>
          </a:prstGeom>
          <a:solidFill>
            <a:srgbClr val="FFE699"/>
          </a:solidFill>
        </p:spPr>
        <p:txBody>
          <a:bodyPr wrap="square" lIns="0" tIns="80010" rIns="0" bIns="0" rtlCol="0" vert="horz">
            <a:spAutoFit/>
          </a:bodyPr>
          <a:lstStyle/>
          <a:p>
            <a:pPr marL="638810">
              <a:lnSpc>
                <a:spcPct val="100000"/>
              </a:lnSpc>
              <a:spcBef>
                <a:spcPts val="630"/>
              </a:spcBef>
            </a:pPr>
            <a:r>
              <a:rPr dirty="0" sz="1600" b="1">
                <a:latin typeface="Calibri"/>
                <a:cs typeface="Calibri"/>
              </a:rPr>
              <a:t>[ </a:t>
            </a:r>
            <a:r>
              <a:rPr dirty="0" sz="1600" b="1">
                <a:latin typeface="맑은 고딕"/>
                <a:cs typeface="맑은 고딕"/>
              </a:rPr>
              <a:t>영역간</a:t>
            </a:r>
            <a:r>
              <a:rPr dirty="0" sz="1600" spc="-210" b="1">
                <a:latin typeface="맑은 고딕"/>
                <a:cs typeface="맑은 고딕"/>
              </a:rPr>
              <a:t> </a:t>
            </a:r>
            <a:r>
              <a:rPr dirty="0" sz="1600" b="1">
                <a:latin typeface="맑은 고딕"/>
                <a:cs typeface="맑은 고딕"/>
              </a:rPr>
              <a:t>비율</a:t>
            </a:r>
            <a:r>
              <a:rPr dirty="0" sz="1600" b="1">
                <a:latin typeface="Calibri"/>
                <a:cs typeface="Calibri"/>
              </a:rPr>
              <a:t>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1522" y="1181987"/>
            <a:ext cx="2564130" cy="0"/>
          </a:xfrm>
          <a:custGeom>
            <a:avLst/>
            <a:gdLst/>
            <a:ahLst/>
            <a:cxnLst/>
            <a:rect l="l" t="t" r="r" b="b"/>
            <a:pathLst>
              <a:path w="2564129" h="0">
                <a:moveTo>
                  <a:pt x="0" y="0"/>
                </a:moveTo>
                <a:lnTo>
                  <a:pt x="2563832" y="1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72123" y="587501"/>
            <a:ext cx="2568783" cy="282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68592" y="840739"/>
            <a:ext cx="444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28AF6"/>
                </a:solidFill>
                <a:latin typeface="Calibri"/>
                <a:cs typeface="Calibri"/>
              </a:rPr>
              <a:t>&lt;</a:t>
            </a:r>
            <a:r>
              <a:rPr dirty="0" sz="1200">
                <a:solidFill>
                  <a:srgbClr val="428AF6"/>
                </a:solidFill>
                <a:latin typeface="맑은 고딕"/>
                <a:cs typeface="맑은 고딕"/>
              </a:rPr>
              <a:t>뒤로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67944" y="590665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1252932" y="0"/>
                </a:moveTo>
                <a:lnTo>
                  <a:pt x="99210" y="0"/>
                </a:lnTo>
                <a:lnTo>
                  <a:pt x="60593" y="7796"/>
                </a:lnTo>
                <a:lnTo>
                  <a:pt x="29057" y="29058"/>
                </a:lnTo>
                <a:lnTo>
                  <a:pt x="7796" y="60594"/>
                </a:lnTo>
                <a:lnTo>
                  <a:pt x="0" y="99211"/>
                </a:lnTo>
                <a:lnTo>
                  <a:pt x="7797" y="137830"/>
                </a:lnTo>
                <a:lnTo>
                  <a:pt x="29060" y="169366"/>
                </a:lnTo>
                <a:lnTo>
                  <a:pt x="60600" y="190628"/>
                </a:lnTo>
                <a:lnTo>
                  <a:pt x="99210" y="198423"/>
                </a:lnTo>
                <a:lnTo>
                  <a:pt x="1252935" y="198423"/>
                </a:lnTo>
                <a:lnTo>
                  <a:pt x="1291550" y="190626"/>
                </a:lnTo>
                <a:lnTo>
                  <a:pt x="1323084" y="169364"/>
                </a:lnTo>
                <a:lnTo>
                  <a:pt x="1344345" y="137828"/>
                </a:lnTo>
                <a:lnTo>
                  <a:pt x="1352143" y="99211"/>
                </a:lnTo>
                <a:lnTo>
                  <a:pt x="1344346" y="60594"/>
                </a:lnTo>
                <a:lnTo>
                  <a:pt x="1323085" y="29058"/>
                </a:lnTo>
                <a:lnTo>
                  <a:pt x="1291549" y="7796"/>
                </a:lnTo>
                <a:lnTo>
                  <a:pt x="1252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67944" y="590665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0" y="99212"/>
                </a:moveTo>
                <a:lnTo>
                  <a:pt x="7796" y="60594"/>
                </a:lnTo>
                <a:lnTo>
                  <a:pt x="29058" y="29058"/>
                </a:lnTo>
                <a:lnTo>
                  <a:pt x="60594" y="7796"/>
                </a:lnTo>
                <a:lnTo>
                  <a:pt x="99211" y="0"/>
                </a:lnTo>
                <a:lnTo>
                  <a:pt x="1252933" y="0"/>
                </a:lnTo>
                <a:lnTo>
                  <a:pt x="1291550" y="7796"/>
                </a:lnTo>
                <a:lnTo>
                  <a:pt x="1323086" y="29058"/>
                </a:lnTo>
                <a:lnTo>
                  <a:pt x="1344348" y="60594"/>
                </a:lnTo>
                <a:lnTo>
                  <a:pt x="1352145" y="99212"/>
                </a:lnTo>
                <a:lnTo>
                  <a:pt x="1344346" y="137830"/>
                </a:lnTo>
                <a:lnTo>
                  <a:pt x="1323084" y="169365"/>
                </a:lnTo>
                <a:lnTo>
                  <a:pt x="1291548" y="190627"/>
                </a:lnTo>
                <a:lnTo>
                  <a:pt x="1252931" y="198424"/>
                </a:lnTo>
                <a:lnTo>
                  <a:pt x="99211" y="198423"/>
                </a:lnTo>
                <a:lnTo>
                  <a:pt x="60594" y="190626"/>
                </a:lnTo>
                <a:lnTo>
                  <a:pt x="29058" y="169364"/>
                </a:lnTo>
                <a:lnTo>
                  <a:pt x="7796" y="137828"/>
                </a:lnTo>
                <a:lnTo>
                  <a:pt x="0" y="992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67944" y="580224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2" y="0"/>
                </a:lnTo>
                <a:lnTo>
                  <a:pt x="1352142" y="96593"/>
                </a:lnTo>
                <a:lnTo>
                  <a:pt x="0" y="965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067944" y="580224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3" y="0"/>
                </a:lnTo>
                <a:lnTo>
                  <a:pt x="1352143" y="96594"/>
                </a:lnTo>
                <a:lnTo>
                  <a:pt x="0" y="965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51522" y="580223"/>
            <a:ext cx="2564130" cy="5430520"/>
          </a:xfrm>
          <a:custGeom>
            <a:avLst/>
            <a:gdLst/>
            <a:ahLst/>
            <a:cxnLst/>
            <a:rect l="l" t="t" r="r" b="b"/>
            <a:pathLst>
              <a:path w="2564129" h="5430520">
                <a:moveTo>
                  <a:pt x="0" y="251612"/>
                </a:moveTo>
                <a:lnTo>
                  <a:pt x="4053" y="206385"/>
                </a:lnTo>
                <a:lnTo>
                  <a:pt x="15741" y="163816"/>
                </a:lnTo>
                <a:lnTo>
                  <a:pt x="34352" y="124619"/>
                </a:lnTo>
                <a:lnTo>
                  <a:pt x="59176" y="89501"/>
                </a:lnTo>
                <a:lnTo>
                  <a:pt x="89501" y="59176"/>
                </a:lnTo>
                <a:lnTo>
                  <a:pt x="124619" y="34352"/>
                </a:lnTo>
                <a:lnTo>
                  <a:pt x="163817" y="15741"/>
                </a:lnTo>
                <a:lnTo>
                  <a:pt x="206385" y="4053"/>
                </a:lnTo>
                <a:lnTo>
                  <a:pt x="251613" y="0"/>
                </a:lnTo>
                <a:lnTo>
                  <a:pt x="2312219" y="0"/>
                </a:lnTo>
                <a:lnTo>
                  <a:pt x="2357446" y="4053"/>
                </a:lnTo>
                <a:lnTo>
                  <a:pt x="2400014" y="15741"/>
                </a:lnTo>
                <a:lnTo>
                  <a:pt x="2439212" y="34352"/>
                </a:lnTo>
                <a:lnTo>
                  <a:pt x="2474330" y="59176"/>
                </a:lnTo>
                <a:lnTo>
                  <a:pt x="2504655" y="89501"/>
                </a:lnTo>
                <a:lnTo>
                  <a:pt x="2529479" y="124619"/>
                </a:lnTo>
                <a:lnTo>
                  <a:pt x="2548090" y="163816"/>
                </a:lnTo>
                <a:lnTo>
                  <a:pt x="2559778" y="206385"/>
                </a:lnTo>
                <a:lnTo>
                  <a:pt x="2563832" y="251612"/>
                </a:lnTo>
                <a:lnTo>
                  <a:pt x="2563832" y="5178906"/>
                </a:lnTo>
                <a:lnTo>
                  <a:pt x="2559778" y="5224133"/>
                </a:lnTo>
                <a:lnTo>
                  <a:pt x="2548090" y="5266701"/>
                </a:lnTo>
                <a:lnTo>
                  <a:pt x="2529479" y="5305899"/>
                </a:lnTo>
                <a:lnTo>
                  <a:pt x="2504655" y="5341017"/>
                </a:lnTo>
                <a:lnTo>
                  <a:pt x="2474330" y="5371342"/>
                </a:lnTo>
                <a:lnTo>
                  <a:pt x="2439212" y="5396166"/>
                </a:lnTo>
                <a:lnTo>
                  <a:pt x="2400014" y="5414777"/>
                </a:lnTo>
                <a:lnTo>
                  <a:pt x="2357446" y="5426465"/>
                </a:lnTo>
                <a:lnTo>
                  <a:pt x="2312219" y="5430519"/>
                </a:lnTo>
                <a:lnTo>
                  <a:pt x="251613" y="5430519"/>
                </a:lnTo>
                <a:lnTo>
                  <a:pt x="206385" y="5426465"/>
                </a:lnTo>
                <a:lnTo>
                  <a:pt x="163817" y="5414777"/>
                </a:lnTo>
                <a:lnTo>
                  <a:pt x="124619" y="5396166"/>
                </a:lnTo>
                <a:lnTo>
                  <a:pt x="89501" y="5371342"/>
                </a:lnTo>
                <a:lnTo>
                  <a:pt x="59176" y="5341017"/>
                </a:lnTo>
                <a:lnTo>
                  <a:pt x="34352" y="5305899"/>
                </a:lnTo>
                <a:lnTo>
                  <a:pt x="15741" y="5266701"/>
                </a:lnTo>
                <a:lnTo>
                  <a:pt x="4053" y="5224133"/>
                </a:lnTo>
                <a:lnTo>
                  <a:pt x="0" y="5178906"/>
                </a:lnTo>
                <a:lnTo>
                  <a:pt x="0" y="251612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889485" y="6139358"/>
            <a:ext cx="1687195" cy="323215"/>
          </a:xfrm>
          <a:prstGeom prst="rect">
            <a:avLst/>
          </a:prstGeom>
          <a:solidFill>
            <a:srgbClr val="D0CECE"/>
          </a:solidFill>
        </p:spPr>
        <p:txBody>
          <a:bodyPr wrap="square" lIns="0" tIns="342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dirty="0" sz="1500" b="1">
                <a:latin typeface="Calibri"/>
                <a:cs typeface="Calibri"/>
              </a:rPr>
              <a:t>6-2) </a:t>
            </a:r>
            <a:r>
              <a:rPr dirty="0" sz="1500" b="1">
                <a:latin typeface="맑은 고딕"/>
                <a:cs typeface="맑은 고딕"/>
              </a:rPr>
              <a:t>메뉴</a:t>
            </a:r>
            <a:r>
              <a:rPr dirty="0" sz="1500" b="1">
                <a:latin typeface="Calibri"/>
                <a:cs typeface="Calibri"/>
              </a:rPr>
              <a:t>&lt; </a:t>
            </a:r>
            <a:r>
              <a:rPr dirty="0" sz="1500" b="1">
                <a:latin typeface="맑은 고딕"/>
                <a:cs typeface="맑은 고딕"/>
              </a:rPr>
              <a:t>반</a:t>
            </a:r>
            <a:r>
              <a:rPr dirty="0" sz="1500" spc="-254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통계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78032" y="882618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4" h="0">
                <a:moveTo>
                  <a:pt x="0" y="0"/>
                </a:moveTo>
                <a:lnTo>
                  <a:pt x="2501999" y="0"/>
                </a:lnTo>
              </a:path>
            </a:pathLst>
          </a:custGeom>
          <a:ln w="5889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546488" y="883411"/>
            <a:ext cx="5181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428AF6"/>
                </a:solidFill>
                <a:latin typeface="맑은 고딕"/>
                <a:cs typeface="맑은 고딕"/>
              </a:rPr>
              <a:t>반</a:t>
            </a:r>
            <a:r>
              <a:rPr dirty="0" sz="1200" spc="-225" b="1">
                <a:solidFill>
                  <a:srgbClr val="428AF6"/>
                </a:solidFill>
                <a:latin typeface="맑은 고딕"/>
                <a:cs typeface="맑은 고딕"/>
              </a:rPr>
              <a:t> </a:t>
            </a:r>
            <a:r>
              <a:rPr dirty="0" sz="1200" b="1">
                <a:solidFill>
                  <a:srgbClr val="428AF6"/>
                </a:solidFill>
                <a:latin typeface="맑은 고딕"/>
                <a:cs typeface="맑은 고딕"/>
              </a:rPr>
              <a:t>통계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54331" y="2072482"/>
            <a:ext cx="2343246" cy="2880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409176" y="2069592"/>
            <a:ext cx="1325879" cy="1539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15271" y="2221992"/>
            <a:ext cx="1481327" cy="1554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415271" y="2987039"/>
            <a:ext cx="1481327" cy="1603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546592" y="2990088"/>
            <a:ext cx="1831848" cy="1661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46592" y="2069592"/>
            <a:ext cx="1490472" cy="18318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729637" y="2269534"/>
            <a:ext cx="687705" cy="1021715"/>
          </a:xfrm>
          <a:custGeom>
            <a:avLst/>
            <a:gdLst/>
            <a:ahLst/>
            <a:cxnLst/>
            <a:rect l="l" t="t" r="r" b="b"/>
            <a:pathLst>
              <a:path w="687704" h="1021714">
                <a:moveTo>
                  <a:pt x="0" y="0"/>
                </a:moveTo>
                <a:lnTo>
                  <a:pt x="0" y="1021704"/>
                </a:lnTo>
                <a:lnTo>
                  <a:pt x="687381" y="265802"/>
                </a:lnTo>
                <a:lnTo>
                  <a:pt x="649019" y="232618"/>
                </a:lnTo>
                <a:lnTo>
                  <a:pt x="609222" y="201500"/>
                </a:lnTo>
                <a:lnTo>
                  <a:pt x="568075" y="172482"/>
                </a:lnTo>
                <a:lnTo>
                  <a:pt x="525663" y="145597"/>
                </a:lnTo>
                <a:lnTo>
                  <a:pt x="482072" y="120876"/>
                </a:lnTo>
                <a:lnTo>
                  <a:pt x="437386" y="98354"/>
                </a:lnTo>
                <a:lnTo>
                  <a:pt x="391690" y="78063"/>
                </a:lnTo>
                <a:lnTo>
                  <a:pt x="345071" y="60035"/>
                </a:lnTo>
                <a:lnTo>
                  <a:pt x="297612" y="44305"/>
                </a:lnTo>
                <a:lnTo>
                  <a:pt x="249399" y="30904"/>
                </a:lnTo>
                <a:lnTo>
                  <a:pt x="200516" y="19866"/>
                </a:lnTo>
                <a:lnTo>
                  <a:pt x="151050" y="11224"/>
                </a:lnTo>
                <a:lnTo>
                  <a:pt x="101085" y="5010"/>
                </a:lnTo>
                <a:lnTo>
                  <a:pt x="50707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735594" y="2541483"/>
            <a:ext cx="1021715" cy="916940"/>
          </a:xfrm>
          <a:custGeom>
            <a:avLst/>
            <a:gdLst/>
            <a:ahLst/>
            <a:cxnLst/>
            <a:rect l="l" t="t" r="r" b="b"/>
            <a:pathLst>
              <a:path w="1021715" h="916939">
                <a:moveTo>
                  <a:pt x="687381" y="0"/>
                </a:moveTo>
                <a:lnTo>
                  <a:pt x="0" y="755903"/>
                </a:lnTo>
                <a:lnTo>
                  <a:pt x="1008956" y="916796"/>
                </a:lnTo>
                <a:lnTo>
                  <a:pt x="1015521" y="868168"/>
                </a:lnTo>
                <a:lnTo>
                  <a:pt x="1019729" y="819556"/>
                </a:lnTo>
                <a:lnTo>
                  <a:pt x="1021607" y="771035"/>
                </a:lnTo>
                <a:lnTo>
                  <a:pt x="1021181" y="722683"/>
                </a:lnTo>
                <a:lnTo>
                  <a:pt x="1018479" y="674574"/>
                </a:lnTo>
                <a:lnTo>
                  <a:pt x="1013527" y="626785"/>
                </a:lnTo>
                <a:lnTo>
                  <a:pt x="1006352" y="579391"/>
                </a:lnTo>
                <a:lnTo>
                  <a:pt x="996980" y="532470"/>
                </a:lnTo>
                <a:lnTo>
                  <a:pt x="985438" y="486096"/>
                </a:lnTo>
                <a:lnTo>
                  <a:pt x="971753" y="440346"/>
                </a:lnTo>
                <a:lnTo>
                  <a:pt x="955951" y="395295"/>
                </a:lnTo>
                <a:lnTo>
                  <a:pt x="938060" y="351021"/>
                </a:lnTo>
                <a:lnTo>
                  <a:pt x="918104" y="307598"/>
                </a:lnTo>
                <a:lnTo>
                  <a:pt x="896112" y="265103"/>
                </a:lnTo>
                <a:lnTo>
                  <a:pt x="872110" y="223612"/>
                </a:lnTo>
                <a:lnTo>
                  <a:pt x="846125" y="183200"/>
                </a:lnTo>
                <a:lnTo>
                  <a:pt x="818183" y="143945"/>
                </a:lnTo>
                <a:lnTo>
                  <a:pt x="788311" y="105921"/>
                </a:lnTo>
                <a:lnTo>
                  <a:pt x="756535" y="69205"/>
                </a:lnTo>
                <a:lnTo>
                  <a:pt x="722883" y="33872"/>
                </a:lnTo>
                <a:lnTo>
                  <a:pt x="687381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733795" y="3307317"/>
            <a:ext cx="1009015" cy="964565"/>
          </a:xfrm>
          <a:custGeom>
            <a:avLst/>
            <a:gdLst/>
            <a:ahLst/>
            <a:cxnLst/>
            <a:rect l="l" t="t" r="r" b="b"/>
            <a:pathLst>
              <a:path w="1009015" h="964564">
                <a:moveTo>
                  <a:pt x="0" y="0"/>
                </a:moveTo>
                <a:lnTo>
                  <a:pt x="338173" y="964115"/>
                </a:lnTo>
                <a:lnTo>
                  <a:pt x="383809" y="946878"/>
                </a:lnTo>
                <a:lnTo>
                  <a:pt x="428300" y="927612"/>
                </a:lnTo>
                <a:lnTo>
                  <a:pt x="471595" y="906378"/>
                </a:lnTo>
                <a:lnTo>
                  <a:pt x="513643" y="883235"/>
                </a:lnTo>
                <a:lnTo>
                  <a:pt x="554395" y="858244"/>
                </a:lnTo>
                <a:lnTo>
                  <a:pt x="593799" y="831465"/>
                </a:lnTo>
                <a:lnTo>
                  <a:pt x="631807" y="802957"/>
                </a:lnTo>
                <a:lnTo>
                  <a:pt x="668368" y="772782"/>
                </a:lnTo>
                <a:lnTo>
                  <a:pt x="703430" y="740999"/>
                </a:lnTo>
                <a:lnTo>
                  <a:pt x="736946" y="707669"/>
                </a:lnTo>
                <a:lnTo>
                  <a:pt x="768863" y="672851"/>
                </a:lnTo>
                <a:lnTo>
                  <a:pt x="799132" y="636605"/>
                </a:lnTo>
                <a:lnTo>
                  <a:pt x="827703" y="598993"/>
                </a:lnTo>
                <a:lnTo>
                  <a:pt x="854525" y="560073"/>
                </a:lnTo>
                <a:lnTo>
                  <a:pt x="879549" y="519906"/>
                </a:lnTo>
                <a:lnTo>
                  <a:pt x="902723" y="478552"/>
                </a:lnTo>
                <a:lnTo>
                  <a:pt x="923999" y="436072"/>
                </a:lnTo>
                <a:lnTo>
                  <a:pt x="943325" y="392524"/>
                </a:lnTo>
                <a:lnTo>
                  <a:pt x="960651" y="347971"/>
                </a:lnTo>
                <a:lnTo>
                  <a:pt x="975928" y="302471"/>
                </a:lnTo>
                <a:lnTo>
                  <a:pt x="989104" y="256084"/>
                </a:lnTo>
                <a:lnTo>
                  <a:pt x="1000130" y="208872"/>
                </a:lnTo>
                <a:lnTo>
                  <a:pt x="1008956" y="160893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40693" y="3309856"/>
            <a:ext cx="1318895" cy="1022350"/>
          </a:xfrm>
          <a:custGeom>
            <a:avLst/>
            <a:gdLst/>
            <a:ahLst/>
            <a:cxnLst/>
            <a:rect l="l" t="t" r="r" b="b"/>
            <a:pathLst>
              <a:path w="1318895" h="1022350">
                <a:moveTo>
                  <a:pt x="980593" y="0"/>
                </a:moveTo>
                <a:lnTo>
                  <a:pt x="0" y="286908"/>
                </a:lnTo>
                <a:lnTo>
                  <a:pt x="3866" y="299805"/>
                </a:lnTo>
                <a:lnTo>
                  <a:pt x="7901" y="312650"/>
                </a:lnTo>
                <a:lnTo>
                  <a:pt x="33447" y="383191"/>
                </a:lnTo>
                <a:lnTo>
                  <a:pt x="52294" y="426943"/>
                </a:lnTo>
                <a:lnTo>
                  <a:pt x="72957" y="469399"/>
                </a:lnTo>
                <a:lnTo>
                  <a:pt x="95374" y="510530"/>
                </a:lnTo>
                <a:lnTo>
                  <a:pt x="119481" y="550305"/>
                </a:lnTo>
                <a:lnTo>
                  <a:pt x="145217" y="588695"/>
                </a:lnTo>
                <a:lnTo>
                  <a:pt x="172518" y="625669"/>
                </a:lnTo>
                <a:lnTo>
                  <a:pt x="201323" y="661197"/>
                </a:lnTo>
                <a:lnTo>
                  <a:pt x="231568" y="695249"/>
                </a:lnTo>
                <a:lnTo>
                  <a:pt x="263192" y="727795"/>
                </a:lnTo>
                <a:lnTo>
                  <a:pt x="296131" y="758805"/>
                </a:lnTo>
                <a:lnTo>
                  <a:pt x="330324" y="788250"/>
                </a:lnTo>
                <a:lnTo>
                  <a:pt x="365707" y="816098"/>
                </a:lnTo>
                <a:lnTo>
                  <a:pt x="402217" y="842320"/>
                </a:lnTo>
                <a:lnTo>
                  <a:pt x="439794" y="866886"/>
                </a:lnTo>
                <a:lnTo>
                  <a:pt x="478373" y="889766"/>
                </a:lnTo>
                <a:lnTo>
                  <a:pt x="517893" y="910929"/>
                </a:lnTo>
                <a:lnTo>
                  <a:pt x="558291" y="930346"/>
                </a:lnTo>
                <a:lnTo>
                  <a:pt x="599504" y="947987"/>
                </a:lnTo>
                <a:lnTo>
                  <a:pt x="641469" y="963821"/>
                </a:lnTo>
                <a:lnTo>
                  <a:pt x="684125" y="977818"/>
                </a:lnTo>
                <a:lnTo>
                  <a:pt x="727409" y="989949"/>
                </a:lnTo>
                <a:lnTo>
                  <a:pt x="771258" y="1000184"/>
                </a:lnTo>
                <a:lnTo>
                  <a:pt x="815610" y="1008491"/>
                </a:lnTo>
                <a:lnTo>
                  <a:pt x="860401" y="1014842"/>
                </a:lnTo>
                <a:lnTo>
                  <a:pt x="905571" y="1019206"/>
                </a:lnTo>
                <a:lnTo>
                  <a:pt x="951055" y="1021553"/>
                </a:lnTo>
                <a:lnTo>
                  <a:pt x="996792" y="1021854"/>
                </a:lnTo>
                <a:lnTo>
                  <a:pt x="1042719" y="1020077"/>
                </a:lnTo>
                <a:lnTo>
                  <a:pt x="1088773" y="1016193"/>
                </a:lnTo>
                <a:lnTo>
                  <a:pt x="1134892" y="1010172"/>
                </a:lnTo>
                <a:lnTo>
                  <a:pt x="1181014" y="1001984"/>
                </a:lnTo>
                <a:lnTo>
                  <a:pt x="1227075" y="991599"/>
                </a:lnTo>
                <a:lnTo>
                  <a:pt x="1273014" y="978986"/>
                </a:lnTo>
                <a:lnTo>
                  <a:pt x="1318768" y="964116"/>
                </a:lnTo>
                <a:lnTo>
                  <a:pt x="98059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695845" y="2272938"/>
            <a:ext cx="1022350" cy="1308735"/>
          </a:xfrm>
          <a:custGeom>
            <a:avLst/>
            <a:gdLst/>
            <a:ahLst/>
            <a:cxnLst/>
            <a:rect l="l" t="t" r="r" b="b"/>
            <a:pathLst>
              <a:path w="1022350" h="1308735">
                <a:moveTo>
                  <a:pt x="1021933" y="0"/>
                </a:moveTo>
                <a:lnTo>
                  <a:pt x="973435" y="1151"/>
                </a:lnTo>
                <a:lnTo>
                  <a:pt x="925102" y="4598"/>
                </a:lnTo>
                <a:lnTo>
                  <a:pt x="877013" y="10329"/>
                </a:lnTo>
                <a:lnTo>
                  <a:pt x="829250" y="18333"/>
                </a:lnTo>
                <a:lnTo>
                  <a:pt x="781893" y="28597"/>
                </a:lnTo>
                <a:lnTo>
                  <a:pt x="735024" y="41109"/>
                </a:lnTo>
                <a:lnTo>
                  <a:pt x="689176" y="55683"/>
                </a:lnTo>
                <a:lnTo>
                  <a:pt x="644491" y="72199"/>
                </a:lnTo>
                <a:lnTo>
                  <a:pt x="601005" y="90596"/>
                </a:lnTo>
                <a:lnTo>
                  <a:pt x="558751" y="110815"/>
                </a:lnTo>
                <a:lnTo>
                  <a:pt x="517761" y="132793"/>
                </a:lnTo>
                <a:lnTo>
                  <a:pt x="478068" y="156471"/>
                </a:lnTo>
                <a:lnTo>
                  <a:pt x="439707" y="181786"/>
                </a:lnTo>
                <a:lnTo>
                  <a:pt x="402711" y="208679"/>
                </a:lnTo>
                <a:lnTo>
                  <a:pt x="367113" y="237088"/>
                </a:lnTo>
                <a:lnTo>
                  <a:pt x="332946" y="266953"/>
                </a:lnTo>
                <a:lnTo>
                  <a:pt x="300243" y="298213"/>
                </a:lnTo>
                <a:lnTo>
                  <a:pt x="269038" y="330807"/>
                </a:lnTo>
                <a:lnTo>
                  <a:pt x="239364" y="364673"/>
                </a:lnTo>
                <a:lnTo>
                  <a:pt x="211255" y="399752"/>
                </a:lnTo>
                <a:lnTo>
                  <a:pt x="184743" y="435982"/>
                </a:lnTo>
                <a:lnTo>
                  <a:pt x="159863" y="473302"/>
                </a:lnTo>
                <a:lnTo>
                  <a:pt x="136647" y="511652"/>
                </a:lnTo>
                <a:lnTo>
                  <a:pt x="115128" y="550971"/>
                </a:lnTo>
                <a:lnTo>
                  <a:pt x="95341" y="591197"/>
                </a:lnTo>
                <a:lnTo>
                  <a:pt x="77318" y="632270"/>
                </a:lnTo>
                <a:lnTo>
                  <a:pt x="61092" y="674130"/>
                </a:lnTo>
                <a:lnTo>
                  <a:pt x="46697" y="716714"/>
                </a:lnTo>
                <a:lnTo>
                  <a:pt x="34167" y="759963"/>
                </a:lnTo>
                <a:lnTo>
                  <a:pt x="23534" y="803815"/>
                </a:lnTo>
                <a:lnTo>
                  <a:pt x="14832" y="848210"/>
                </a:lnTo>
                <a:lnTo>
                  <a:pt x="8095" y="893087"/>
                </a:lnTo>
                <a:lnTo>
                  <a:pt x="3354" y="938385"/>
                </a:lnTo>
                <a:lnTo>
                  <a:pt x="645" y="984042"/>
                </a:lnTo>
                <a:lnTo>
                  <a:pt x="0" y="1029999"/>
                </a:lnTo>
                <a:lnTo>
                  <a:pt x="1452" y="1076194"/>
                </a:lnTo>
                <a:lnTo>
                  <a:pt x="5034" y="1122566"/>
                </a:lnTo>
                <a:lnTo>
                  <a:pt x="10781" y="1169055"/>
                </a:lnTo>
                <a:lnTo>
                  <a:pt x="18725" y="1215600"/>
                </a:lnTo>
                <a:lnTo>
                  <a:pt x="28900" y="1262139"/>
                </a:lnTo>
                <a:lnTo>
                  <a:pt x="41339" y="1308613"/>
                </a:lnTo>
                <a:lnTo>
                  <a:pt x="1021931" y="1021703"/>
                </a:lnTo>
                <a:lnTo>
                  <a:pt x="1021933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807909" y="2428239"/>
            <a:ext cx="368300" cy="458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42900"/>
              </a:lnSpc>
              <a:spcBef>
                <a:spcPts val="100"/>
              </a:spcBef>
            </a:pPr>
            <a:r>
              <a:rPr dirty="0" sz="700" b="1">
                <a:solidFill>
                  <a:srgbClr val="FFFFFF"/>
                </a:solidFill>
                <a:latin typeface="맑은 고딕"/>
                <a:cs typeface="맑은 고딕"/>
              </a:rPr>
              <a:t>신체운동  건강</a:t>
            </a:r>
            <a:endParaRPr sz="700">
              <a:latin typeface="맑은 고딕"/>
              <a:cs typeface="맑은 고딕"/>
            </a:endParaRPr>
          </a:p>
          <a:p>
            <a:pPr algn="ctr" marR="5080">
              <a:lnSpc>
                <a:spcPct val="100000"/>
              </a:lnSpc>
              <a:spcBef>
                <a:spcPts val="165"/>
              </a:spcBef>
            </a:pPr>
            <a:r>
              <a:rPr dirty="0" sz="700" b="1">
                <a:solidFill>
                  <a:srgbClr val="FFFFFF"/>
                </a:solidFill>
                <a:latin typeface="Calibri"/>
                <a:cs typeface="Calibri"/>
              </a:rPr>
              <a:t>12%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88479" y="2982976"/>
            <a:ext cx="368300" cy="2755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240"/>
              </a:spcBef>
            </a:pPr>
            <a:r>
              <a:rPr dirty="0" sz="700" b="1">
                <a:solidFill>
                  <a:srgbClr val="FFFFFF"/>
                </a:solidFill>
                <a:latin typeface="맑은 고딕"/>
                <a:cs typeface="맑은 고딕"/>
              </a:rPr>
              <a:t>의사소통</a:t>
            </a:r>
            <a:endParaRPr sz="700">
              <a:latin typeface="맑은 고딕"/>
              <a:cs typeface="맑은 고딕"/>
            </a:endParaRPr>
          </a:p>
          <a:p>
            <a:pPr algn="ctr" marR="5080">
              <a:lnSpc>
                <a:spcPct val="100000"/>
              </a:lnSpc>
              <a:spcBef>
                <a:spcPts val="145"/>
              </a:spcBef>
            </a:pPr>
            <a:r>
              <a:rPr dirty="0" sz="700" b="1">
                <a:solidFill>
                  <a:srgbClr val="FFFFFF"/>
                </a:solidFill>
                <a:latin typeface="Calibri"/>
                <a:cs typeface="Calibri"/>
              </a:rPr>
              <a:t>16%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58157" y="3546856"/>
            <a:ext cx="368300" cy="2819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265"/>
              </a:spcBef>
            </a:pPr>
            <a:r>
              <a:rPr dirty="0" sz="700" b="1">
                <a:solidFill>
                  <a:srgbClr val="FFFFFF"/>
                </a:solidFill>
                <a:latin typeface="맑은 고딕"/>
                <a:cs typeface="맑은 고딕"/>
              </a:rPr>
              <a:t>사회관계</a:t>
            </a:r>
            <a:endParaRPr sz="700">
              <a:latin typeface="맑은 고딕"/>
              <a:cs typeface="맑은 고딕"/>
            </a:endParaRPr>
          </a:p>
          <a:p>
            <a:pPr algn="ctr" marR="5080">
              <a:lnSpc>
                <a:spcPct val="100000"/>
              </a:lnSpc>
              <a:spcBef>
                <a:spcPts val="170"/>
              </a:spcBef>
            </a:pPr>
            <a:r>
              <a:rPr dirty="0" sz="700" b="1">
                <a:solidFill>
                  <a:srgbClr val="FFFFFF"/>
                </a:solidFill>
                <a:latin typeface="Calibri"/>
                <a:cs typeface="Calibri"/>
              </a:rPr>
              <a:t>17%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12099" y="3665728"/>
            <a:ext cx="368300" cy="2819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265"/>
              </a:spcBef>
            </a:pPr>
            <a:r>
              <a:rPr dirty="0" sz="700" b="1">
                <a:solidFill>
                  <a:srgbClr val="FFFFFF"/>
                </a:solidFill>
                <a:latin typeface="맑은 고딕"/>
                <a:cs typeface="맑은 고딕"/>
              </a:rPr>
              <a:t>예술경험</a:t>
            </a:r>
            <a:endParaRPr sz="700">
              <a:latin typeface="맑은 고딕"/>
              <a:cs typeface="맑은 고딕"/>
            </a:endParaRPr>
          </a:p>
          <a:p>
            <a:pPr algn="ctr" marR="5080">
              <a:lnSpc>
                <a:spcPct val="100000"/>
              </a:lnSpc>
              <a:spcBef>
                <a:spcPts val="170"/>
              </a:spcBef>
            </a:pPr>
            <a:r>
              <a:rPr dirty="0" sz="700" b="1">
                <a:solidFill>
                  <a:srgbClr val="FFFFFF"/>
                </a:solidFill>
                <a:latin typeface="Calibri"/>
                <a:cs typeface="Calibri"/>
              </a:rPr>
              <a:t>26%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00538" y="2800096"/>
            <a:ext cx="368300" cy="2819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265"/>
              </a:spcBef>
            </a:pPr>
            <a:r>
              <a:rPr dirty="0" sz="700" b="1">
                <a:solidFill>
                  <a:srgbClr val="FFFFFF"/>
                </a:solidFill>
                <a:latin typeface="맑은 고딕"/>
                <a:cs typeface="맑은 고딕"/>
              </a:rPr>
              <a:t>자연탐구</a:t>
            </a:r>
            <a:endParaRPr sz="700">
              <a:latin typeface="맑은 고딕"/>
              <a:cs typeface="맑은 고딕"/>
            </a:endParaRPr>
          </a:p>
          <a:p>
            <a:pPr algn="ctr" marR="5080">
              <a:lnSpc>
                <a:spcPct val="100000"/>
              </a:lnSpc>
              <a:spcBef>
                <a:spcPts val="170"/>
              </a:spcBef>
            </a:pPr>
            <a:r>
              <a:rPr dirty="0" sz="700" b="1">
                <a:solidFill>
                  <a:srgbClr val="FFFFFF"/>
                </a:solidFill>
                <a:latin typeface="Calibri"/>
                <a:cs typeface="Calibri"/>
              </a:rPr>
              <a:t>29%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779435" y="4529052"/>
            <a:ext cx="1893570" cy="348615"/>
          </a:xfrm>
          <a:custGeom>
            <a:avLst/>
            <a:gdLst/>
            <a:ahLst/>
            <a:cxnLst/>
            <a:rect l="l" t="t" r="r" b="b"/>
            <a:pathLst>
              <a:path w="1893570" h="348614">
                <a:moveTo>
                  <a:pt x="0" y="0"/>
                </a:moveTo>
                <a:lnTo>
                  <a:pt x="1893037" y="0"/>
                </a:lnTo>
                <a:lnTo>
                  <a:pt x="1893037" y="348098"/>
                </a:lnTo>
                <a:lnTo>
                  <a:pt x="0" y="3480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80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813362" y="459643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804" y="0"/>
                </a:lnTo>
                <a:lnTo>
                  <a:pt x="48804" y="48806"/>
                </a:lnTo>
                <a:lnTo>
                  <a:pt x="0" y="48806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444375" y="459643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806" y="0"/>
                </a:lnTo>
                <a:lnTo>
                  <a:pt x="48806" y="48806"/>
                </a:lnTo>
                <a:lnTo>
                  <a:pt x="0" y="48806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881809" y="4549647"/>
            <a:ext cx="99949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595959"/>
                </a:solidFill>
                <a:latin typeface="맑은 고딕"/>
                <a:cs typeface="맑은 고딕"/>
              </a:rPr>
              <a:t>신체운동건강</a:t>
            </a:r>
            <a:r>
              <a:rPr dirty="0" sz="700" spc="180">
                <a:solidFill>
                  <a:srgbClr val="595959"/>
                </a:solidFill>
                <a:latin typeface="맑은 고딕"/>
                <a:cs typeface="맑은 고딕"/>
              </a:rPr>
              <a:t> </a:t>
            </a:r>
            <a:r>
              <a:rPr dirty="0" sz="700">
                <a:solidFill>
                  <a:srgbClr val="595959"/>
                </a:solidFill>
                <a:latin typeface="맑은 고딕"/>
                <a:cs typeface="맑은 고딕"/>
              </a:rPr>
              <a:t>의사소통</a:t>
            </a:r>
            <a:endParaRPr sz="700">
              <a:latin typeface="맑은 고딕"/>
              <a:cs typeface="맑은 고딕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075388" y="459643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806" y="0"/>
                </a:lnTo>
                <a:lnTo>
                  <a:pt x="48806" y="48806"/>
                </a:lnTo>
                <a:lnTo>
                  <a:pt x="0" y="48806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0143835" y="4549647"/>
            <a:ext cx="36830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595959"/>
                </a:solidFill>
                <a:latin typeface="맑은 고딕"/>
                <a:cs typeface="맑은 고딕"/>
              </a:rPr>
              <a:t>사회관계</a:t>
            </a:r>
            <a:endParaRPr sz="700">
              <a:latin typeface="맑은 고딕"/>
              <a:cs typeface="맑은 고딕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813362" y="478000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804" y="0"/>
                </a:lnTo>
                <a:lnTo>
                  <a:pt x="48804" y="48806"/>
                </a:lnTo>
                <a:lnTo>
                  <a:pt x="0" y="4880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444375" y="478000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806" y="0"/>
                </a:lnTo>
                <a:lnTo>
                  <a:pt x="48806" y="48806"/>
                </a:lnTo>
                <a:lnTo>
                  <a:pt x="0" y="48806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881809" y="4732527"/>
            <a:ext cx="99949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30555" algn="l"/>
              </a:tabLst>
            </a:pPr>
            <a:r>
              <a:rPr dirty="0" sz="700">
                <a:solidFill>
                  <a:srgbClr val="595959"/>
                </a:solidFill>
                <a:latin typeface="맑은 고딕"/>
                <a:cs typeface="맑은 고딕"/>
              </a:rPr>
              <a:t>예술경험	자연탐구</a:t>
            </a:r>
            <a:endParaRPr sz="700">
              <a:latin typeface="맑은 고딕"/>
              <a:cs typeface="맑은 고딕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554331" y="2072482"/>
            <a:ext cx="2343785" cy="2880995"/>
          </a:xfrm>
          <a:custGeom>
            <a:avLst/>
            <a:gdLst/>
            <a:ahLst/>
            <a:cxnLst/>
            <a:rect l="l" t="t" r="r" b="b"/>
            <a:pathLst>
              <a:path w="2343784" h="2880995">
                <a:moveTo>
                  <a:pt x="0" y="0"/>
                </a:moveTo>
                <a:lnTo>
                  <a:pt x="2343246" y="0"/>
                </a:lnTo>
                <a:lnTo>
                  <a:pt x="2343246" y="2880867"/>
                </a:lnTo>
                <a:lnTo>
                  <a:pt x="0" y="28808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698332" y="5127244"/>
            <a:ext cx="199008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FF0000"/>
                </a:solidFill>
                <a:latin typeface="Calibri"/>
                <a:cs typeface="Calibri"/>
              </a:rPr>
              <a:t>*00</a:t>
            </a:r>
            <a:r>
              <a:rPr dirty="0" sz="1000" b="1">
                <a:solidFill>
                  <a:srgbClr val="FF0000"/>
                </a:solidFill>
                <a:latin typeface="맑은 고딕"/>
                <a:cs typeface="맑은 고딕"/>
              </a:rPr>
              <a:t>영역의</a:t>
            </a:r>
            <a:r>
              <a:rPr dirty="0" sz="1000" spc="-160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000" b="1">
                <a:solidFill>
                  <a:srgbClr val="FF0000"/>
                </a:solidFill>
                <a:latin typeface="맑은 고딕"/>
                <a:cs typeface="맑은 고딕"/>
              </a:rPr>
              <a:t>성취도가</a:t>
            </a:r>
            <a:r>
              <a:rPr dirty="0" sz="1000" spc="-160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000" b="1">
                <a:solidFill>
                  <a:srgbClr val="FF0000"/>
                </a:solidFill>
                <a:latin typeface="맑은 고딕"/>
                <a:cs typeface="맑은 고딕"/>
              </a:rPr>
              <a:t>가장</a:t>
            </a:r>
            <a:r>
              <a:rPr dirty="0" sz="1000" spc="-160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000" b="1">
                <a:solidFill>
                  <a:srgbClr val="FF0000"/>
                </a:solidFill>
                <a:latin typeface="맑은 고딕"/>
                <a:cs typeface="맑은 고딕"/>
              </a:rPr>
              <a:t>높습니다</a:t>
            </a:r>
            <a:r>
              <a:rPr dirty="0" sz="1000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000" b="1">
                <a:solidFill>
                  <a:srgbClr val="FF0000"/>
                </a:solidFill>
                <a:latin typeface="Calibri"/>
                <a:cs typeface="Calibri"/>
              </a:rPr>
              <a:t>*xx</a:t>
            </a:r>
            <a:r>
              <a:rPr dirty="0" sz="1000" b="1">
                <a:solidFill>
                  <a:srgbClr val="FF0000"/>
                </a:solidFill>
                <a:latin typeface="맑은 고딕"/>
                <a:cs typeface="맑은 고딕"/>
              </a:rPr>
              <a:t>영역의</a:t>
            </a:r>
            <a:r>
              <a:rPr dirty="0" sz="1000" spc="-16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000" b="1">
                <a:solidFill>
                  <a:srgbClr val="FF0000"/>
                </a:solidFill>
                <a:latin typeface="맑은 고딕"/>
                <a:cs typeface="맑은 고딕"/>
              </a:rPr>
              <a:t>성취도가</a:t>
            </a:r>
            <a:r>
              <a:rPr dirty="0" sz="1000" spc="-16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000" b="1">
                <a:solidFill>
                  <a:srgbClr val="FF0000"/>
                </a:solidFill>
                <a:latin typeface="맑은 고딕"/>
                <a:cs typeface="맑은 고딕"/>
              </a:rPr>
              <a:t>가장</a:t>
            </a:r>
            <a:r>
              <a:rPr dirty="0" sz="1000" spc="-16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000" b="1">
                <a:solidFill>
                  <a:srgbClr val="FF0000"/>
                </a:solidFill>
                <a:latin typeface="맑은 고딕"/>
                <a:cs typeface="맑은 고딕"/>
              </a:rPr>
              <a:t>낮습니다</a:t>
            </a:r>
            <a:r>
              <a:rPr dirty="0" sz="1000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14990" y="1170728"/>
            <a:ext cx="2553970" cy="178435"/>
          </a:xfrm>
          <a:prstGeom prst="rect">
            <a:avLst/>
          </a:prstGeom>
          <a:solidFill>
            <a:srgbClr val="AFABAB"/>
          </a:solidFill>
        </p:spPr>
        <p:txBody>
          <a:bodyPr wrap="square" lIns="0" tIns="3810" rIns="0" bIns="0" rtlCol="0" vert="horz">
            <a:spAutoFit/>
          </a:bodyPr>
          <a:lstStyle/>
          <a:p>
            <a:pPr marL="761365">
              <a:lnSpc>
                <a:spcPct val="100000"/>
              </a:lnSpc>
              <a:spcBef>
                <a:spcPts val="30"/>
              </a:spcBef>
            </a:pPr>
            <a:r>
              <a:rPr dirty="0" sz="1000" b="1">
                <a:latin typeface="Calibri"/>
                <a:cs typeface="Calibri"/>
              </a:rPr>
              <a:t>[ 00</a:t>
            </a:r>
            <a:r>
              <a:rPr dirty="0" sz="1000" b="1">
                <a:latin typeface="맑은 고딕"/>
                <a:cs typeface="맑은 고딕"/>
              </a:rPr>
              <a:t>반 </a:t>
            </a:r>
            <a:r>
              <a:rPr dirty="0" sz="1000" b="1">
                <a:latin typeface="Calibri"/>
                <a:cs typeface="Calibri"/>
              </a:rPr>
              <a:t>000 </a:t>
            </a:r>
            <a:r>
              <a:rPr dirty="0" sz="1000" b="1">
                <a:latin typeface="맑은 고딕"/>
                <a:cs typeface="맑은 고딕"/>
              </a:rPr>
              <a:t>어린이</a:t>
            </a:r>
            <a:r>
              <a:rPr dirty="0" sz="1000" spc="-280" b="1">
                <a:latin typeface="맑은 고딕"/>
                <a:cs typeface="맑은 고딕"/>
              </a:rPr>
              <a:t> </a:t>
            </a:r>
            <a:r>
              <a:rPr dirty="0" sz="1000" b="1">
                <a:latin typeface="Calibri"/>
                <a:cs typeface="Calibri"/>
              </a:rPr>
              <a:t>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38824" y="1474635"/>
            <a:ext cx="2520315" cy="430530"/>
          </a:xfrm>
          <a:prstGeom prst="rect">
            <a:avLst/>
          </a:prstGeom>
          <a:solidFill>
            <a:srgbClr val="FFE699"/>
          </a:solidFill>
        </p:spPr>
        <p:txBody>
          <a:bodyPr wrap="square" lIns="0" tIns="80645" rIns="0" bIns="0" rtlCol="0" vert="horz">
            <a:spAutoFit/>
          </a:bodyPr>
          <a:lstStyle/>
          <a:p>
            <a:pPr marL="404495">
              <a:lnSpc>
                <a:spcPct val="100000"/>
              </a:lnSpc>
              <a:spcBef>
                <a:spcPts val="635"/>
              </a:spcBef>
            </a:pPr>
            <a:r>
              <a:rPr dirty="0" sz="1600" b="1">
                <a:latin typeface="Calibri"/>
                <a:cs typeface="Calibri"/>
              </a:rPr>
              <a:t>[ </a:t>
            </a:r>
            <a:r>
              <a:rPr dirty="0" sz="1600" spc="-5" b="1">
                <a:latin typeface="맑은 고딕"/>
                <a:cs typeface="맑은 고딕"/>
              </a:rPr>
              <a:t>반평균</a:t>
            </a:r>
            <a:r>
              <a:rPr dirty="0" sz="1600" spc="-5" b="1">
                <a:latin typeface="Calibri"/>
                <a:cs typeface="Calibri"/>
              </a:rPr>
              <a:t>-</a:t>
            </a:r>
            <a:r>
              <a:rPr dirty="0" sz="1600" spc="-5" b="1">
                <a:latin typeface="맑은 고딕"/>
                <a:cs typeface="맑은 고딕"/>
              </a:rPr>
              <a:t>유아</a:t>
            </a:r>
            <a:r>
              <a:rPr dirty="0" sz="1600" spc="-210" b="1">
                <a:latin typeface="맑은 고딕"/>
                <a:cs typeface="맑은 고딕"/>
              </a:rPr>
              <a:t> </a:t>
            </a:r>
            <a:r>
              <a:rPr dirty="0" sz="1600" b="1">
                <a:latin typeface="맑은 고딕"/>
                <a:cs typeface="맑은 고딕"/>
              </a:rPr>
              <a:t>비교</a:t>
            </a:r>
            <a:r>
              <a:rPr dirty="0" sz="1600" b="1">
                <a:latin typeface="Calibri"/>
                <a:cs typeface="Calibri"/>
              </a:rPr>
              <a:t>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317479" y="1169140"/>
            <a:ext cx="2564130" cy="0"/>
          </a:xfrm>
          <a:custGeom>
            <a:avLst/>
            <a:gdLst/>
            <a:ahLst/>
            <a:cxnLst/>
            <a:rect l="l" t="t" r="r" b="b"/>
            <a:pathLst>
              <a:path w="2564129" h="0">
                <a:moveTo>
                  <a:pt x="0" y="0"/>
                </a:moveTo>
                <a:lnTo>
                  <a:pt x="2563832" y="1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38081" y="574653"/>
            <a:ext cx="2568783" cy="2825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434549" y="825500"/>
            <a:ext cx="444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28AF6"/>
                </a:solidFill>
                <a:latin typeface="Calibri"/>
                <a:cs typeface="Calibri"/>
              </a:rPr>
              <a:t>&lt;</a:t>
            </a:r>
            <a:r>
              <a:rPr dirty="0" sz="1200">
                <a:solidFill>
                  <a:srgbClr val="428AF6"/>
                </a:solidFill>
                <a:latin typeface="맑은 고딕"/>
                <a:cs typeface="맑은 고딕"/>
              </a:rPr>
              <a:t>뒤로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33901" y="577818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1252931" y="0"/>
                </a:moveTo>
                <a:lnTo>
                  <a:pt x="99210" y="0"/>
                </a:lnTo>
                <a:lnTo>
                  <a:pt x="60593" y="7796"/>
                </a:lnTo>
                <a:lnTo>
                  <a:pt x="29057" y="29058"/>
                </a:lnTo>
                <a:lnTo>
                  <a:pt x="7795" y="60594"/>
                </a:lnTo>
                <a:lnTo>
                  <a:pt x="0" y="99209"/>
                </a:lnTo>
                <a:lnTo>
                  <a:pt x="7797" y="137830"/>
                </a:lnTo>
                <a:lnTo>
                  <a:pt x="29060" y="169365"/>
                </a:lnTo>
                <a:lnTo>
                  <a:pt x="60604" y="190628"/>
                </a:lnTo>
                <a:lnTo>
                  <a:pt x="99210" y="198422"/>
                </a:lnTo>
                <a:lnTo>
                  <a:pt x="1252943" y="198422"/>
                </a:lnTo>
                <a:lnTo>
                  <a:pt x="1291551" y="190625"/>
                </a:lnTo>
                <a:lnTo>
                  <a:pt x="1323084" y="169363"/>
                </a:lnTo>
                <a:lnTo>
                  <a:pt x="1344345" y="137828"/>
                </a:lnTo>
                <a:lnTo>
                  <a:pt x="1352142" y="99209"/>
                </a:lnTo>
                <a:lnTo>
                  <a:pt x="1344346" y="60594"/>
                </a:lnTo>
                <a:lnTo>
                  <a:pt x="1323084" y="29058"/>
                </a:lnTo>
                <a:lnTo>
                  <a:pt x="1291549" y="7796"/>
                </a:lnTo>
                <a:lnTo>
                  <a:pt x="1252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933900" y="577818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0" y="99212"/>
                </a:moveTo>
                <a:lnTo>
                  <a:pt x="7796" y="60594"/>
                </a:lnTo>
                <a:lnTo>
                  <a:pt x="29058" y="29058"/>
                </a:lnTo>
                <a:lnTo>
                  <a:pt x="60594" y="7796"/>
                </a:lnTo>
                <a:lnTo>
                  <a:pt x="99211" y="0"/>
                </a:lnTo>
                <a:lnTo>
                  <a:pt x="1252933" y="0"/>
                </a:lnTo>
                <a:lnTo>
                  <a:pt x="1291550" y="7796"/>
                </a:lnTo>
                <a:lnTo>
                  <a:pt x="1323086" y="29058"/>
                </a:lnTo>
                <a:lnTo>
                  <a:pt x="1344348" y="60594"/>
                </a:lnTo>
                <a:lnTo>
                  <a:pt x="1352145" y="99212"/>
                </a:lnTo>
                <a:lnTo>
                  <a:pt x="1344346" y="137830"/>
                </a:lnTo>
                <a:lnTo>
                  <a:pt x="1323084" y="169365"/>
                </a:lnTo>
                <a:lnTo>
                  <a:pt x="1291548" y="190627"/>
                </a:lnTo>
                <a:lnTo>
                  <a:pt x="1252931" y="198424"/>
                </a:lnTo>
                <a:lnTo>
                  <a:pt x="99211" y="198423"/>
                </a:lnTo>
                <a:lnTo>
                  <a:pt x="60594" y="190626"/>
                </a:lnTo>
                <a:lnTo>
                  <a:pt x="29058" y="169364"/>
                </a:lnTo>
                <a:lnTo>
                  <a:pt x="7796" y="137828"/>
                </a:lnTo>
                <a:lnTo>
                  <a:pt x="0" y="992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33900" y="567377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2" y="0"/>
                </a:lnTo>
                <a:lnTo>
                  <a:pt x="1352142" y="96593"/>
                </a:lnTo>
                <a:lnTo>
                  <a:pt x="0" y="965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33900" y="567377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3" y="0"/>
                </a:lnTo>
                <a:lnTo>
                  <a:pt x="1352143" y="96594"/>
                </a:lnTo>
                <a:lnTo>
                  <a:pt x="0" y="965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17479" y="567376"/>
            <a:ext cx="2564130" cy="5430520"/>
          </a:xfrm>
          <a:custGeom>
            <a:avLst/>
            <a:gdLst/>
            <a:ahLst/>
            <a:cxnLst/>
            <a:rect l="l" t="t" r="r" b="b"/>
            <a:pathLst>
              <a:path w="2564129" h="5430520">
                <a:moveTo>
                  <a:pt x="0" y="251612"/>
                </a:moveTo>
                <a:lnTo>
                  <a:pt x="4053" y="206385"/>
                </a:lnTo>
                <a:lnTo>
                  <a:pt x="15741" y="163816"/>
                </a:lnTo>
                <a:lnTo>
                  <a:pt x="34352" y="124619"/>
                </a:lnTo>
                <a:lnTo>
                  <a:pt x="59176" y="89501"/>
                </a:lnTo>
                <a:lnTo>
                  <a:pt x="89501" y="59176"/>
                </a:lnTo>
                <a:lnTo>
                  <a:pt x="124619" y="34352"/>
                </a:lnTo>
                <a:lnTo>
                  <a:pt x="163817" y="15741"/>
                </a:lnTo>
                <a:lnTo>
                  <a:pt x="206385" y="4053"/>
                </a:lnTo>
                <a:lnTo>
                  <a:pt x="251613" y="0"/>
                </a:lnTo>
                <a:lnTo>
                  <a:pt x="2312219" y="0"/>
                </a:lnTo>
                <a:lnTo>
                  <a:pt x="2357446" y="4053"/>
                </a:lnTo>
                <a:lnTo>
                  <a:pt x="2400014" y="15741"/>
                </a:lnTo>
                <a:lnTo>
                  <a:pt x="2439212" y="34352"/>
                </a:lnTo>
                <a:lnTo>
                  <a:pt x="2474330" y="59176"/>
                </a:lnTo>
                <a:lnTo>
                  <a:pt x="2504655" y="89501"/>
                </a:lnTo>
                <a:lnTo>
                  <a:pt x="2529479" y="124619"/>
                </a:lnTo>
                <a:lnTo>
                  <a:pt x="2548090" y="163816"/>
                </a:lnTo>
                <a:lnTo>
                  <a:pt x="2559778" y="206385"/>
                </a:lnTo>
                <a:lnTo>
                  <a:pt x="2563832" y="251612"/>
                </a:lnTo>
                <a:lnTo>
                  <a:pt x="2563832" y="5178906"/>
                </a:lnTo>
                <a:lnTo>
                  <a:pt x="2559778" y="5224133"/>
                </a:lnTo>
                <a:lnTo>
                  <a:pt x="2548090" y="5266701"/>
                </a:lnTo>
                <a:lnTo>
                  <a:pt x="2529479" y="5305899"/>
                </a:lnTo>
                <a:lnTo>
                  <a:pt x="2504655" y="5341017"/>
                </a:lnTo>
                <a:lnTo>
                  <a:pt x="2474330" y="5371342"/>
                </a:lnTo>
                <a:lnTo>
                  <a:pt x="2439212" y="5396166"/>
                </a:lnTo>
                <a:lnTo>
                  <a:pt x="2400014" y="5414777"/>
                </a:lnTo>
                <a:lnTo>
                  <a:pt x="2357446" y="5426465"/>
                </a:lnTo>
                <a:lnTo>
                  <a:pt x="2312219" y="5430519"/>
                </a:lnTo>
                <a:lnTo>
                  <a:pt x="251613" y="5430519"/>
                </a:lnTo>
                <a:lnTo>
                  <a:pt x="206385" y="5426465"/>
                </a:lnTo>
                <a:lnTo>
                  <a:pt x="163817" y="5414777"/>
                </a:lnTo>
                <a:lnTo>
                  <a:pt x="124619" y="5396166"/>
                </a:lnTo>
                <a:lnTo>
                  <a:pt x="89501" y="5371342"/>
                </a:lnTo>
                <a:lnTo>
                  <a:pt x="59176" y="5341017"/>
                </a:lnTo>
                <a:lnTo>
                  <a:pt x="34352" y="5305899"/>
                </a:lnTo>
                <a:lnTo>
                  <a:pt x="15741" y="5266701"/>
                </a:lnTo>
                <a:lnTo>
                  <a:pt x="4053" y="5224133"/>
                </a:lnTo>
                <a:lnTo>
                  <a:pt x="0" y="5178906"/>
                </a:lnTo>
                <a:lnTo>
                  <a:pt x="0" y="251612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800773" y="6127483"/>
            <a:ext cx="1644014" cy="323215"/>
          </a:xfrm>
          <a:prstGeom prst="rect">
            <a:avLst/>
          </a:prstGeom>
          <a:solidFill>
            <a:srgbClr val="D0CECE"/>
          </a:solidFill>
        </p:spPr>
        <p:txBody>
          <a:bodyPr wrap="square" lIns="0" tIns="336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dirty="0" sz="1500" spc="-5" b="1">
                <a:latin typeface="Calibri"/>
                <a:cs typeface="Calibri"/>
              </a:rPr>
              <a:t>6-1)</a:t>
            </a:r>
            <a:r>
              <a:rPr dirty="0" sz="1500" spc="-5" b="1">
                <a:latin typeface="맑은 고딕"/>
                <a:cs typeface="맑은 고딕"/>
              </a:rPr>
              <a:t>메뉴</a:t>
            </a:r>
            <a:r>
              <a:rPr dirty="0" sz="1500" spc="-5" b="1">
                <a:latin typeface="Calibri"/>
                <a:cs typeface="Calibri"/>
              </a:rPr>
              <a:t>&lt; </a:t>
            </a:r>
            <a:r>
              <a:rPr dirty="0" sz="1500" b="1">
                <a:latin typeface="맑은 고딕"/>
                <a:cs typeface="맑은 고딕"/>
              </a:rPr>
              <a:t>반</a:t>
            </a:r>
            <a:r>
              <a:rPr dirty="0" sz="1500" spc="-220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통계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343988" y="869770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4" h="0">
                <a:moveTo>
                  <a:pt x="0" y="0"/>
                </a:moveTo>
                <a:lnTo>
                  <a:pt x="2502000" y="0"/>
                </a:lnTo>
              </a:path>
            </a:pathLst>
          </a:custGeom>
          <a:ln w="5889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812848" y="3530599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 h="0">
                <a:moveTo>
                  <a:pt x="0" y="0"/>
                </a:moveTo>
                <a:lnTo>
                  <a:pt x="174926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812848" y="3390899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 h="0">
                <a:moveTo>
                  <a:pt x="0" y="0"/>
                </a:moveTo>
                <a:lnTo>
                  <a:pt x="174926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812848" y="3238499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 h="0">
                <a:moveTo>
                  <a:pt x="0" y="0"/>
                </a:moveTo>
                <a:lnTo>
                  <a:pt x="174926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812848" y="3086099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 h="0">
                <a:moveTo>
                  <a:pt x="0" y="0"/>
                </a:moveTo>
                <a:lnTo>
                  <a:pt x="174926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812848" y="2933699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 h="0">
                <a:moveTo>
                  <a:pt x="0" y="0"/>
                </a:moveTo>
                <a:lnTo>
                  <a:pt x="174926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812848" y="2781299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 h="0">
                <a:moveTo>
                  <a:pt x="0" y="0"/>
                </a:moveTo>
                <a:lnTo>
                  <a:pt x="174926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812848" y="2641599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 h="0">
                <a:moveTo>
                  <a:pt x="0" y="0"/>
                </a:moveTo>
                <a:lnTo>
                  <a:pt x="174926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812848" y="2336799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 h="0">
                <a:moveTo>
                  <a:pt x="0" y="0"/>
                </a:moveTo>
                <a:lnTo>
                  <a:pt x="174926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812848" y="2186867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 h="0">
                <a:moveTo>
                  <a:pt x="0" y="0"/>
                </a:moveTo>
                <a:lnTo>
                  <a:pt x="174926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812848" y="3686507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 h="0">
                <a:moveTo>
                  <a:pt x="0" y="0"/>
                </a:moveTo>
                <a:lnTo>
                  <a:pt x="1749263" y="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987774" y="2351827"/>
            <a:ext cx="1399540" cy="1035050"/>
          </a:xfrm>
          <a:custGeom>
            <a:avLst/>
            <a:gdLst/>
            <a:ahLst/>
            <a:cxnLst/>
            <a:rect l="l" t="t" r="r" b="b"/>
            <a:pathLst>
              <a:path w="1399540" h="1035050">
                <a:moveTo>
                  <a:pt x="0" y="200872"/>
                </a:moveTo>
                <a:lnTo>
                  <a:pt x="349525" y="962872"/>
                </a:lnTo>
                <a:lnTo>
                  <a:pt x="705125" y="1034752"/>
                </a:lnTo>
                <a:lnTo>
                  <a:pt x="1048025" y="0"/>
                </a:lnTo>
                <a:lnTo>
                  <a:pt x="1399411" y="835872"/>
                </a:lnTo>
              </a:path>
            </a:pathLst>
          </a:custGeom>
          <a:ln w="28575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949615" y="25068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3" y="1996"/>
                </a:lnTo>
                <a:lnTo>
                  <a:pt x="7439" y="7439"/>
                </a:lnTo>
                <a:lnTo>
                  <a:pt x="1996" y="15513"/>
                </a:lnTo>
                <a:lnTo>
                  <a:pt x="0" y="25400"/>
                </a:lnTo>
                <a:lnTo>
                  <a:pt x="1996" y="35286"/>
                </a:lnTo>
                <a:lnTo>
                  <a:pt x="7439" y="43360"/>
                </a:lnTo>
                <a:lnTo>
                  <a:pt x="15513" y="48803"/>
                </a:lnTo>
                <a:lnTo>
                  <a:pt x="25400" y="50800"/>
                </a:lnTo>
                <a:lnTo>
                  <a:pt x="35286" y="48803"/>
                </a:lnTo>
                <a:lnTo>
                  <a:pt x="43360" y="43360"/>
                </a:lnTo>
                <a:lnTo>
                  <a:pt x="48803" y="35286"/>
                </a:lnTo>
                <a:lnTo>
                  <a:pt x="50800" y="25400"/>
                </a:lnTo>
                <a:lnTo>
                  <a:pt x="48803" y="15513"/>
                </a:lnTo>
                <a:lnTo>
                  <a:pt x="43360" y="7439"/>
                </a:lnTo>
                <a:lnTo>
                  <a:pt x="35286" y="1996"/>
                </a:lnTo>
                <a:lnTo>
                  <a:pt x="254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49615" y="25068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25400"/>
                </a:moveTo>
                <a:lnTo>
                  <a:pt x="48803" y="35286"/>
                </a:lnTo>
                <a:lnTo>
                  <a:pt x="43360" y="43360"/>
                </a:lnTo>
                <a:lnTo>
                  <a:pt x="35286" y="48803"/>
                </a:lnTo>
                <a:lnTo>
                  <a:pt x="25400" y="50800"/>
                </a:lnTo>
                <a:lnTo>
                  <a:pt x="15513" y="48803"/>
                </a:lnTo>
                <a:lnTo>
                  <a:pt x="7439" y="43360"/>
                </a:lnTo>
                <a:lnTo>
                  <a:pt x="1996" y="35286"/>
                </a:lnTo>
                <a:lnTo>
                  <a:pt x="0" y="25400"/>
                </a:lnTo>
                <a:lnTo>
                  <a:pt x="1996" y="15513"/>
                </a:lnTo>
                <a:lnTo>
                  <a:pt x="7439" y="7439"/>
                </a:lnTo>
                <a:lnTo>
                  <a:pt x="15513" y="1996"/>
                </a:lnTo>
                <a:lnTo>
                  <a:pt x="25400" y="0"/>
                </a:lnTo>
                <a:lnTo>
                  <a:pt x="35286" y="1996"/>
                </a:lnTo>
                <a:lnTo>
                  <a:pt x="43360" y="7439"/>
                </a:lnTo>
                <a:lnTo>
                  <a:pt x="48803" y="15513"/>
                </a:lnTo>
                <a:lnTo>
                  <a:pt x="50800" y="25400"/>
                </a:lnTo>
                <a:close/>
              </a:path>
            </a:pathLst>
          </a:custGeom>
          <a:ln w="9525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05215" y="326887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3" y="1996"/>
                </a:lnTo>
                <a:lnTo>
                  <a:pt x="7439" y="7439"/>
                </a:lnTo>
                <a:lnTo>
                  <a:pt x="1996" y="15513"/>
                </a:lnTo>
                <a:lnTo>
                  <a:pt x="0" y="25400"/>
                </a:lnTo>
                <a:lnTo>
                  <a:pt x="1996" y="35286"/>
                </a:lnTo>
                <a:lnTo>
                  <a:pt x="7439" y="43360"/>
                </a:lnTo>
                <a:lnTo>
                  <a:pt x="15513" y="48803"/>
                </a:lnTo>
                <a:lnTo>
                  <a:pt x="25400" y="50800"/>
                </a:lnTo>
                <a:lnTo>
                  <a:pt x="35286" y="48803"/>
                </a:lnTo>
                <a:lnTo>
                  <a:pt x="43360" y="43360"/>
                </a:lnTo>
                <a:lnTo>
                  <a:pt x="48803" y="35286"/>
                </a:lnTo>
                <a:lnTo>
                  <a:pt x="50800" y="25400"/>
                </a:lnTo>
                <a:lnTo>
                  <a:pt x="48803" y="15513"/>
                </a:lnTo>
                <a:lnTo>
                  <a:pt x="43360" y="7439"/>
                </a:lnTo>
                <a:lnTo>
                  <a:pt x="35286" y="1996"/>
                </a:lnTo>
                <a:lnTo>
                  <a:pt x="254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05215" y="326887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25400"/>
                </a:moveTo>
                <a:lnTo>
                  <a:pt x="48803" y="35286"/>
                </a:lnTo>
                <a:lnTo>
                  <a:pt x="43360" y="43360"/>
                </a:lnTo>
                <a:lnTo>
                  <a:pt x="35286" y="48803"/>
                </a:lnTo>
                <a:lnTo>
                  <a:pt x="25400" y="50800"/>
                </a:lnTo>
                <a:lnTo>
                  <a:pt x="15513" y="48803"/>
                </a:lnTo>
                <a:lnTo>
                  <a:pt x="7439" y="43360"/>
                </a:lnTo>
                <a:lnTo>
                  <a:pt x="1996" y="35286"/>
                </a:lnTo>
                <a:lnTo>
                  <a:pt x="0" y="25400"/>
                </a:lnTo>
                <a:lnTo>
                  <a:pt x="1996" y="15513"/>
                </a:lnTo>
                <a:lnTo>
                  <a:pt x="7439" y="7439"/>
                </a:lnTo>
                <a:lnTo>
                  <a:pt x="15513" y="1996"/>
                </a:lnTo>
                <a:lnTo>
                  <a:pt x="25400" y="0"/>
                </a:lnTo>
                <a:lnTo>
                  <a:pt x="35286" y="1996"/>
                </a:lnTo>
                <a:lnTo>
                  <a:pt x="43360" y="7439"/>
                </a:lnTo>
                <a:lnTo>
                  <a:pt x="48803" y="15513"/>
                </a:lnTo>
                <a:lnTo>
                  <a:pt x="50800" y="25400"/>
                </a:lnTo>
                <a:close/>
              </a:path>
            </a:pathLst>
          </a:custGeom>
          <a:ln w="9525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648115" y="334507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3" y="1996"/>
                </a:lnTo>
                <a:lnTo>
                  <a:pt x="7439" y="7439"/>
                </a:lnTo>
                <a:lnTo>
                  <a:pt x="1996" y="15513"/>
                </a:lnTo>
                <a:lnTo>
                  <a:pt x="0" y="25400"/>
                </a:lnTo>
                <a:lnTo>
                  <a:pt x="1996" y="35286"/>
                </a:lnTo>
                <a:lnTo>
                  <a:pt x="7439" y="43360"/>
                </a:lnTo>
                <a:lnTo>
                  <a:pt x="15513" y="48803"/>
                </a:lnTo>
                <a:lnTo>
                  <a:pt x="25400" y="50800"/>
                </a:lnTo>
                <a:lnTo>
                  <a:pt x="35286" y="48803"/>
                </a:lnTo>
                <a:lnTo>
                  <a:pt x="43360" y="43360"/>
                </a:lnTo>
                <a:lnTo>
                  <a:pt x="48803" y="35286"/>
                </a:lnTo>
                <a:lnTo>
                  <a:pt x="50800" y="25400"/>
                </a:lnTo>
                <a:lnTo>
                  <a:pt x="48803" y="15513"/>
                </a:lnTo>
                <a:lnTo>
                  <a:pt x="43360" y="7439"/>
                </a:lnTo>
                <a:lnTo>
                  <a:pt x="35286" y="1996"/>
                </a:lnTo>
                <a:lnTo>
                  <a:pt x="254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48115" y="334507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25400"/>
                </a:moveTo>
                <a:lnTo>
                  <a:pt x="48803" y="35286"/>
                </a:lnTo>
                <a:lnTo>
                  <a:pt x="43360" y="43360"/>
                </a:lnTo>
                <a:lnTo>
                  <a:pt x="35286" y="48803"/>
                </a:lnTo>
                <a:lnTo>
                  <a:pt x="25400" y="50800"/>
                </a:lnTo>
                <a:lnTo>
                  <a:pt x="15513" y="48803"/>
                </a:lnTo>
                <a:lnTo>
                  <a:pt x="7439" y="43360"/>
                </a:lnTo>
                <a:lnTo>
                  <a:pt x="1996" y="35286"/>
                </a:lnTo>
                <a:lnTo>
                  <a:pt x="0" y="25400"/>
                </a:lnTo>
                <a:lnTo>
                  <a:pt x="1996" y="15513"/>
                </a:lnTo>
                <a:lnTo>
                  <a:pt x="7439" y="7439"/>
                </a:lnTo>
                <a:lnTo>
                  <a:pt x="15513" y="1996"/>
                </a:lnTo>
                <a:lnTo>
                  <a:pt x="25400" y="0"/>
                </a:lnTo>
                <a:lnTo>
                  <a:pt x="35286" y="1996"/>
                </a:lnTo>
                <a:lnTo>
                  <a:pt x="43360" y="7439"/>
                </a:lnTo>
                <a:lnTo>
                  <a:pt x="48803" y="15513"/>
                </a:lnTo>
                <a:lnTo>
                  <a:pt x="50800" y="25400"/>
                </a:lnTo>
                <a:close/>
              </a:path>
            </a:pathLst>
          </a:custGeom>
          <a:ln w="9525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003715" y="23163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3" y="1996"/>
                </a:lnTo>
                <a:lnTo>
                  <a:pt x="7439" y="7439"/>
                </a:lnTo>
                <a:lnTo>
                  <a:pt x="1996" y="15513"/>
                </a:lnTo>
                <a:lnTo>
                  <a:pt x="0" y="25400"/>
                </a:lnTo>
                <a:lnTo>
                  <a:pt x="1996" y="35286"/>
                </a:lnTo>
                <a:lnTo>
                  <a:pt x="7439" y="43360"/>
                </a:lnTo>
                <a:lnTo>
                  <a:pt x="15513" y="48803"/>
                </a:lnTo>
                <a:lnTo>
                  <a:pt x="25400" y="50800"/>
                </a:lnTo>
                <a:lnTo>
                  <a:pt x="35286" y="48803"/>
                </a:lnTo>
                <a:lnTo>
                  <a:pt x="43360" y="43360"/>
                </a:lnTo>
                <a:lnTo>
                  <a:pt x="48803" y="35286"/>
                </a:lnTo>
                <a:lnTo>
                  <a:pt x="50800" y="25400"/>
                </a:lnTo>
                <a:lnTo>
                  <a:pt x="48803" y="15513"/>
                </a:lnTo>
                <a:lnTo>
                  <a:pt x="43360" y="7439"/>
                </a:lnTo>
                <a:lnTo>
                  <a:pt x="35286" y="1996"/>
                </a:lnTo>
                <a:lnTo>
                  <a:pt x="254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03715" y="23163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25400"/>
                </a:moveTo>
                <a:lnTo>
                  <a:pt x="48803" y="35286"/>
                </a:lnTo>
                <a:lnTo>
                  <a:pt x="43360" y="43360"/>
                </a:lnTo>
                <a:lnTo>
                  <a:pt x="35286" y="48803"/>
                </a:lnTo>
                <a:lnTo>
                  <a:pt x="25400" y="50800"/>
                </a:lnTo>
                <a:lnTo>
                  <a:pt x="15513" y="48803"/>
                </a:lnTo>
                <a:lnTo>
                  <a:pt x="7439" y="43360"/>
                </a:lnTo>
                <a:lnTo>
                  <a:pt x="1996" y="35286"/>
                </a:lnTo>
                <a:lnTo>
                  <a:pt x="0" y="25400"/>
                </a:lnTo>
                <a:lnTo>
                  <a:pt x="1996" y="15513"/>
                </a:lnTo>
                <a:lnTo>
                  <a:pt x="7439" y="7439"/>
                </a:lnTo>
                <a:lnTo>
                  <a:pt x="15513" y="1996"/>
                </a:lnTo>
                <a:lnTo>
                  <a:pt x="25400" y="0"/>
                </a:lnTo>
                <a:lnTo>
                  <a:pt x="35286" y="1996"/>
                </a:lnTo>
                <a:lnTo>
                  <a:pt x="43360" y="7439"/>
                </a:lnTo>
                <a:lnTo>
                  <a:pt x="48803" y="15513"/>
                </a:lnTo>
                <a:lnTo>
                  <a:pt x="50800" y="25400"/>
                </a:lnTo>
                <a:close/>
              </a:path>
            </a:pathLst>
          </a:custGeom>
          <a:ln w="9525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346615" y="31545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3" y="1996"/>
                </a:lnTo>
                <a:lnTo>
                  <a:pt x="7439" y="7439"/>
                </a:lnTo>
                <a:lnTo>
                  <a:pt x="1996" y="15513"/>
                </a:lnTo>
                <a:lnTo>
                  <a:pt x="0" y="25400"/>
                </a:lnTo>
                <a:lnTo>
                  <a:pt x="1996" y="35286"/>
                </a:lnTo>
                <a:lnTo>
                  <a:pt x="7439" y="43360"/>
                </a:lnTo>
                <a:lnTo>
                  <a:pt x="15513" y="48803"/>
                </a:lnTo>
                <a:lnTo>
                  <a:pt x="25400" y="50800"/>
                </a:lnTo>
                <a:lnTo>
                  <a:pt x="35286" y="48803"/>
                </a:lnTo>
                <a:lnTo>
                  <a:pt x="43360" y="43360"/>
                </a:lnTo>
                <a:lnTo>
                  <a:pt x="48803" y="35286"/>
                </a:lnTo>
                <a:lnTo>
                  <a:pt x="50800" y="25400"/>
                </a:lnTo>
                <a:lnTo>
                  <a:pt x="48803" y="15513"/>
                </a:lnTo>
                <a:lnTo>
                  <a:pt x="43360" y="7439"/>
                </a:lnTo>
                <a:lnTo>
                  <a:pt x="35286" y="1996"/>
                </a:lnTo>
                <a:lnTo>
                  <a:pt x="254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346615" y="31545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25400"/>
                </a:moveTo>
                <a:lnTo>
                  <a:pt x="48803" y="35286"/>
                </a:lnTo>
                <a:lnTo>
                  <a:pt x="43360" y="43360"/>
                </a:lnTo>
                <a:lnTo>
                  <a:pt x="35286" y="48803"/>
                </a:lnTo>
                <a:lnTo>
                  <a:pt x="25400" y="50800"/>
                </a:lnTo>
                <a:lnTo>
                  <a:pt x="15513" y="48803"/>
                </a:lnTo>
                <a:lnTo>
                  <a:pt x="7439" y="43360"/>
                </a:lnTo>
                <a:lnTo>
                  <a:pt x="1996" y="35286"/>
                </a:lnTo>
                <a:lnTo>
                  <a:pt x="0" y="25400"/>
                </a:lnTo>
                <a:lnTo>
                  <a:pt x="1996" y="15513"/>
                </a:lnTo>
                <a:lnTo>
                  <a:pt x="7439" y="7439"/>
                </a:lnTo>
                <a:lnTo>
                  <a:pt x="15513" y="1996"/>
                </a:lnTo>
                <a:lnTo>
                  <a:pt x="25400" y="0"/>
                </a:lnTo>
                <a:lnTo>
                  <a:pt x="35286" y="1996"/>
                </a:lnTo>
                <a:lnTo>
                  <a:pt x="43360" y="7439"/>
                </a:lnTo>
                <a:lnTo>
                  <a:pt x="48803" y="15513"/>
                </a:lnTo>
                <a:lnTo>
                  <a:pt x="50800" y="25400"/>
                </a:lnTo>
                <a:close/>
              </a:path>
            </a:pathLst>
          </a:custGeom>
          <a:ln w="9525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87774" y="2366825"/>
            <a:ext cx="1399540" cy="704850"/>
          </a:xfrm>
          <a:custGeom>
            <a:avLst/>
            <a:gdLst/>
            <a:ahLst/>
            <a:cxnLst/>
            <a:rect l="l" t="t" r="r" b="b"/>
            <a:pathLst>
              <a:path w="1399540" h="704850">
                <a:moveTo>
                  <a:pt x="0" y="0"/>
                </a:moveTo>
                <a:lnTo>
                  <a:pt x="349525" y="465275"/>
                </a:lnTo>
                <a:lnTo>
                  <a:pt x="705125" y="287475"/>
                </a:lnTo>
                <a:lnTo>
                  <a:pt x="1048025" y="704831"/>
                </a:lnTo>
                <a:lnTo>
                  <a:pt x="1399411" y="414475"/>
                </a:lnTo>
              </a:path>
            </a:pathLst>
          </a:custGeom>
          <a:ln w="28575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49615" y="23290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3" y="1996"/>
                </a:lnTo>
                <a:lnTo>
                  <a:pt x="7439" y="7439"/>
                </a:lnTo>
                <a:lnTo>
                  <a:pt x="1996" y="15513"/>
                </a:lnTo>
                <a:lnTo>
                  <a:pt x="0" y="25400"/>
                </a:lnTo>
                <a:lnTo>
                  <a:pt x="1996" y="35286"/>
                </a:lnTo>
                <a:lnTo>
                  <a:pt x="7439" y="43360"/>
                </a:lnTo>
                <a:lnTo>
                  <a:pt x="15513" y="48803"/>
                </a:lnTo>
                <a:lnTo>
                  <a:pt x="25400" y="50800"/>
                </a:lnTo>
                <a:lnTo>
                  <a:pt x="35286" y="48803"/>
                </a:lnTo>
                <a:lnTo>
                  <a:pt x="43360" y="43360"/>
                </a:lnTo>
                <a:lnTo>
                  <a:pt x="48803" y="35286"/>
                </a:lnTo>
                <a:lnTo>
                  <a:pt x="50800" y="25400"/>
                </a:lnTo>
                <a:lnTo>
                  <a:pt x="48803" y="15513"/>
                </a:lnTo>
                <a:lnTo>
                  <a:pt x="43360" y="7439"/>
                </a:lnTo>
                <a:lnTo>
                  <a:pt x="35286" y="1996"/>
                </a:lnTo>
                <a:lnTo>
                  <a:pt x="2540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949615" y="23290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25400"/>
                </a:moveTo>
                <a:lnTo>
                  <a:pt x="48803" y="35286"/>
                </a:lnTo>
                <a:lnTo>
                  <a:pt x="43360" y="43360"/>
                </a:lnTo>
                <a:lnTo>
                  <a:pt x="35286" y="48803"/>
                </a:lnTo>
                <a:lnTo>
                  <a:pt x="25400" y="50800"/>
                </a:lnTo>
                <a:lnTo>
                  <a:pt x="15513" y="48803"/>
                </a:lnTo>
                <a:lnTo>
                  <a:pt x="7439" y="43360"/>
                </a:lnTo>
                <a:lnTo>
                  <a:pt x="1996" y="35286"/>
                </a:lnTo>
                <a:lnTo>
                  <a:pt x="0" y="25400"/>
                </a:lnTo>
                <a:lnTo>
                  <a:pt x="1996" y="15513"/>
                </a:lnTo>
                <a:lnTo>
                  <a:pt x="7439" y="7439"/>
                </a:lnTo>
                <a:lnTo>
                  <a:pt x="15513" y="1996"/>
                </a:lnTo>
                <a:lnTo>
                  <a:pt x="25400" y="0"/>
                </a:lnTo>
                <a:lnTo>
                  <a:pt x="35286" y="1996"/>
                </a:lnTo>
                <a:lnTo>
                  <a:pt x="43360" y="7439"/>
                </a:lnTo>
                <a:lnTo>
                  <a:pt x="48803" y="15513"/>
                </a:lnTo>
                <a:lnTo>
                  <a:pt x="50800" y="25400"/>
                </a:lnTo>
                <a:close/>
              </a:path>
            </a:pathLst>
          </a:custGeom>
          <a:ln w="9525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05215" y="27862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3" y="1996"/>
                </a:lnTo>
                <a:lnTo>
                  <a:pt x="7439" y="7439"/>
                </a:lnTo>
                <a:lnTo>
                  <a:pt x="1996" y="15513"/>
                </a:lnTo>
                <a:lnTo>
                  <a:pt x="0" y="25400"/>
                </a:lnTo>
                <a:lnTo>
                  <a:pt x="1996" y="35286"/>
                </a:lnTo>
                <a:lnTo>
                  <a:pt x="7439" y="43360"/>
                </a:lnTo>
                <a:lnTo>
                  <a:pt x="15513" y="48803"/>
                </a:lnTo>
                <a:lnTo>
                  <a:pt x="25400" y="50800"/>
                </a:lnTo>
                <a:lnTo>
                  <a:pt x="35286" y="48803"/>
                </a:lnTo>
                <a:lnTo>
                  <a:pt x="43360" y="43360"/>
                </a:lnTo>
                <a:lnTo>
                  <a:pt x="48803" y="35286"/>
                </a:lnTo>
                <a:lnTo>
                  <a:pt x="50800" y="25400"/>
                </a:lnTo>
                <a:lnTo>
                  <a:pt x="48803" y="15513"/>
                </a:lnTo>
                <a:lnTo>
                  <a:pt x="43360" y="7439"/>
                </a:lnTo>
                <a:lnTo>
                  <a:pt x="35286" y="1996"/>
                </a:lnTo>
                <a:lnTo>
                  <a:pt x="2540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05215" y="27862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25400"/>
                </a:moveTo>
                <a:lnTo>
                  <a:pt x="48803" y="35286"/>
                </a:lnTo>
                <a:lnTo>
                  <a:pt x="43360" y="43360"/>
                </a:lnTo>
                <a:lnTo>
                  <a:pt x="35286" y="48803"/>
                </a:lnTo>
                <a:lnTo>
                  <a:pt x="25400" y="50800"/>
                </a:lnTo>
                <a:lnTo>
                  <a:pt x="15513" y="48803"/>
                </a:lnTo>
                <a:lnTo>
                  <a:pt x="7439" y="43360"/>
                </a:lnTo>
                <a:lnTo>
                  <a:pt x="1996" y="35286"/>
                </a:lnTo>
                <a:lnTo>
                  <a:pt x="0" y="25400"/>
                </a:lnTo>
                <a:lnTo>
                  <a:pt x="1996" y="15513"/>
                </a:lnTo>
                <a:lnTo>
                  <a:pt x="7439" y="7439"/>
                </a:lnTo>
                <a:lnTo>
                  <a:pt x="15513" y="1996"/>
                </a:lnTo>
                <a:lnTo>
                  <a:pt x="25400" y="0"/>
                </a:lnTo>
                <a:lnTo>
                  <a:pt x="35286" y="1996"/>
                </a:lnTo>
                <a:lnTo>
                  <a:pt x="43360" y="7439"/>
                </a:lnTo>
                <a:lnTo>
                  <a:pt x="48803" y="15513"/>
                </a:lnTo>
                <a:lnTo>
                  <a:pt x="50800" y="25400"/>
                </a:lnTo>
                <a:close/>
              </a:path>
            </a:pathLst>
          </a:custGeom>
          <a:ln w="9525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648115" y="26084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3" y="1996"/>
                </a:lnTo>
                <a:lnTo>
                  <a:pt x="7439" y="7439"/>
                </a:lnTo>
                <a:lnTo>
                  <a:pt x="1996" y="15513"/>
                </a:lnTo>
                <a:lnTo>
                  <a:pt x="0" y="25400"/>
                </a:lnTo>
                <a:lnTo>
                  <a:pt x="1996" y="35286"/>
                </a:lnTo>
                <a:lnTo>
                  <a:pt x="7439" y="43360"/>
                </a:lnTo>
                <a:lnTo>
                  <a:pt x="15513" y="48803"/>
                </a:lnTo>
                <a:lnTo>
                  <a:pt x="25400" y="50800"/>
                </a:lnTo>
                <a:lnTo>
                  <a:pt x="35286" y="48803"/>
                </a:lnTo>
                <a:lnTo>
                  <a:pt x="43360" y="43360"/>
                </a:lnTo>
                <a:lnTo>
                  <a:pt x="48803" y="35286"/>
                </a:lnTo>
                <a:lnTo>
                  <a:pt x="50800" y="25400"/>
                </a:lnTo>
                <a:lnTo>
                  <a:pt x="48803" y="15513"/>
                </a:lnTo>
                <a:lnTo>
                  <a:pt x="43360" y="7439"/>
                </a:lnTo>
                <a:lnTo>
                  <a:pt x="35286" y="1996"/>
                </a:lnTo>
                <a:lnTo>
                  <a:pt x="2540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648115" y="26084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25400"/>
                </a:moveTo>
                <a:lnTo>
                  <a:pt x="48803" y="35286"/>
                </a:lnTo>
                <a:lnTo>
                  <a:pt x="43360" y="43360"/>
                </a:lnTo>
                <a:lnTo>
                  <a:pt x="35286" y="48803"/>
                </a:lnTo>
                <a:lnTo>
                  <a:pt x="25400" y="50800"/>
                </a:lnTo>
                <a:lnTo>
                  <a:pt x="15513" y="48803"/>
                </a:lnTo>
                <a:lnTo>
                  <a:pt x="7439" y="43360"/>
                </a:lnTo>
                <a:lnTo>
                  <a:pt x="1996" y="35286"/>
                </a:lnTo>
                <a:lnTo>
                  <a:pt x="0" y="25400"/>
                </a:lnTo>
                <a:lnTo>
                  <a:pt x="1996" y="15513"/>
                </a:lnTo>
                <a:lnTo>
                  <a:pt x="7439" y="7439"/>
                </a:lnTo>
                <a:lnTo>
                  <a:pt x="15513" y="1996"/>
                </a:lnTo>
                <a:lnTo>
                  <a:pt x="25400" y="0"/>
                </a:lnTo>
                <a:lnTo>
                  <a:pt x="35286" y="1996"/>
                </a:lnTo>
                <a:lnTo>
                  <a:pt x="43360" y="7439"/>
                </a:lnTo>
                <a:lnTo>
                  <a:pt x="48803" y="15513"/>
                </a:lnTo>
                <a:lnTo>
                  <a:pt x="50800" y="25400"/>
                </a:lnTo>
                <a:close/>
              </a:path>
            </a:pathLst>
          </a:custGeom>
          <a:ln w="9525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003715" y="30275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3" y="1996"/>
                </a:lnTo>
                <a:lnTo>
                  <a:pt x="7439" y="7439"/>
                </a:lnTo>
                <a:lnTo>
                  <a:pt x="1996" y="15513"/>
                </a:lnTo>
                <a:lnTo>
                  <a:pt x="0" y="25400"/>
                </a:lnTo>
                <a:lnTo>
                  <a:pt x="1996" y="35286"/>
                </a:lnTo>
                <a:lnTo>
                  <a:pt x="7439" y="43360"/>
                </a:lnTo>
                <a:lnTo>
                  <a:pt x="15513" y="48803"/>
                </a:lnTo>
                <a:lnTo>
                  <a:pt x="25400" y="50800"/>
                </a:lnTo>
                <a:lnTo>
                  <a:pt x="35286" y="48803"/>
                </a:lnTo>
                <a:lnTo>
                  <a:pt x="43360" y="43360"/>
                </a:lnTo>
                <a:lnTo>
                  <a:pt x="48803" y="35286"/>
                </a:lnTo>
                <a:lnTo>
                  <a:pt x="50800" y="25400"/>
                </a:lnTo>
                <a:lnTo>
                  <a:pt x="48803" y="15513"/>
                </a:lnTo>
                <a:lnTo>
                  <a:pt x="43360" y="7439"/>
                </a:lnTo>
                <a:lnTo>
                  <a:pt x="35286" y="1996"/>
                </a:lnTo>
                <a:lnTo>
                  <a:pt x="2540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003715" y="30275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25400"/>
                </a:moveTo>
                <a:lnTo>
                  <a:pt x="48803" y="35286"/>
                </a:lnTo>
                <a:lnTo>
                  <a:pt x="43360" y="43360"/>
                </a:lnTo>
                <a:lnTo>
                  <a:pt x="35286" y="48803"/>
                </a:lnTo>
                <a:lnTo>
                  <a:pt x="25400" y="50800"/>
                </a:lnTo>
                <a:lnTo>
                  <a:pt x="15513" y="48803"/>
                </a:lnTo>
                <a:lnTo>
                  <a:pt x="7439" y="43360"/>
                </a:lnTo>
                <a:lnTo>
                  <a:pt x="1996" y="35286"/>
                </a:lnTo>
                <a:lnTo>
                  <a:pt x="0" y="25400"/>
                </a:lnTo>
                <a:lnTo>
                  <a:pt x="1996" y="15513"/>
                </a:lnTo>
                <a:lnTo>
                  <a:pt x="7439" y="7439"/>
                </a:lnTo>
                <a:lnTo>
                  <a:pt x="15513" y="1996"/>
                </a:lnTo>
                <a:lnTo>
                  <a:pt x="25400" y="0"/>
                </a:lnTo>
                <a:lnTo>
                  <a:pt x="35286" y="1996"/>
                </a:lnTo>
                <a:lnTo>
                  <a:pt x="43360" y="7439"/>
                </a:lnTo>
                <a:lnTo>
                  <a:pt x="48803" y="15513"/>
                </a:lnTo>
                <a:lnTo>
                  <a:pt x="50800" y="25400"/>
                </a:lnTo>
                <a:close/>
              </a:path>
            </a:pathLst>
          </a:custGeom>
          <a:ln w="9525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346615" y="27481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3" y="1996"/>
                </a:lnTo>
                <a:lnTo>
                  <a:pt x="7439" y="7439"/>
                </a:lnTo>
                <a:lnTo>
                  <a:pt x="1996" y="15513"/>
                </a:lnTo>
                <a:lnTo>
                  <a:pt x="0" y="25400"/>
                </a:lnTo>
                <a:lnTo>
                  <a:pt x="1996" y="35286"/>
                </a:lnTo>
                <a:lnTo>
                  <a:pt x="7439" y="43360"/>
                </a:lnTo>
                <a:lnTo>
                  <a:pt x="15513" y="48803"/>
                </a:lnTo>
                <a:lnTo>
                  <a:pt x="25400" y="50800"/>
                </a:lnTo>
                <a:lnTo>
                  <a:pt x="35286" y="48803"/>
                </a:lnTo>
                <a:lnTo>
                  <a:pt x="43360" y="43360"/>
                </a:lnTo>
                <a:lnTo>
                  <a:pt x="48803" y="35286"/>
                </a:lnTo>
                <a:lnTo>
                  <a:pt x="50800" y="25400"/>
                </a:lnTo>
                <a:lnTo>
                  <a:pt x="48803" y="15513"/>
                </a:lnTo>
                <a:lnTo>
                  <a:pt x="43360" y="7439"/>
                </a:lnTo>
                <a:lnTo>
                  <a:pt x="35286" y="1996"/>
                </a:lnTo>
                <a:lnTo>
                  <a:pt x="2540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346615" y="27481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25400"/>
                </a:moveTo>
                <a:lnTo>
                  <a:pt x="48803" y="35286"/>
                </a:lnTo>
                <a:lnTo>
                  <a:pt x="43360" y="43360"/>
                </a:lnTo>
                <a:lnTo>
                  <a:pt x="35286" y="48803"/>
                </a:lnTo>
                <a:lnTo>
                  <a:pt x="25400" y="50800"/>
                </a:lnTo>
                <a:lnTo>
                  <a:pt x="15513" y="48803"/>
                </a:lnTo>
                <a:lnTo>
                  <a:pt x="7439" y="43360"/>
                </a:lnTo>
                <a:lnTo>
                  <a:pt x="1996" y="35286"/>
                </a:lnTo>
                <a:lnTo>
                  <a:pt x="0" y="25400"/>
                </a:lnTo>
                <a:lnTo>
                  <a:pt x="1996" y="15513"/>
                </a:lnTo>
                <a:lnTo>
                  <a:pt x="7439" y="7439"/>
                </a:lnTo>
                <a:lnTo>
                  <a:pt x="15513" y="1996"/>
                </a:lnTo>
                <a:lnTo>
                  <a:pt x="25400" y="0"/>
                </a:lnTo>
                <a:lnTo>
                  <a:pt x="35286" y="1996"/>
                </a:lnTo>
                <a:lnTo>
                  <a:pt x="43360" y="7439"/>
                </a:lnTo>
                <a:lnTo>
                  <a:pt x="48803" y="15513"/>
                </a:lnTo>
                <a:lnTo>
                  <a:pt x="50800" y="25400"/>
                </a:lnTo>
                <a:close/>
              </a:path>
            </a:pathLst>
          </a:custGeom>
          <a:ln w="9525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5505115" y="2056891"/>
            <a:ext cx="2070100" cy="170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884045">
              <a:lnSpc>
                <a:spcPts val="1310"/>
              </a:lnSpc>
              <a:spcBef>
                <a:spcPts val="100"/>
              </a:spcBef>
            </a:pPr>
            <a:r>
              <a:rPr dirty="0" sz="1200" spc="-10">
                <a:solidFill>
                  <a:srgbClr val="595959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  <a:p>
            <a:pPr marL="89535">
              <a:lnSpc>
                <a:spcPts val="1175"/>
              </a:lnSpc>
              <a:tabLst>
                <a:tab pos="307340" algn="l"/>
                <a:tab pos="2056764" algn="l"/>
              </a:tabLst>
            </a:pPr>
            <a:r>
              <a:rPr dirty="0" sz="1200">
                <a:solidFill>
                  <a:srgbClr val="595959"/>
                </a:solidFill>
                <a:latin typeface="Calibri"/>
                <a:cs typeface="Calibri"/>
              </a:rPr>
              <a:t>9	</a:t>
            </a:r>
            <a:r>
              <a:rPr dirty="0" u="sng" sz="1200">
                <a:solidFill>
                  <a:srgbClr val="59595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  <a:p>
            <a:pPr marL="89535">
              <a:lnSpc>
                <a:spcPts val="1175"/>
              </a:lnSpc>
            </a:pPr>
            <a:r>
              <a:rPr dirty="0" sz="1200">
                <a:solidFill>
                  <a:srgbClr val="595959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  <a:p>
            <a:pPr marL="89535">
              <a:lnSpc>
                <a:spcPts val="1190"/>
              </a:lnSpc>
            </a:pPr>
            <a:r>
              <a:rPr dirty="0" sz="1200">
                <a:solidFill>
                  <a:srgbClr val="595959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  <a:p>
            <a:pPr marL="89535">
              <a:lnSpc>
                <a:spcPts val="1190"/>
              </a:lnSpc>
            </a:pPr>
            <a:r>
              <a:rPr dirty="0" sz="1200">
                <a:solidFill>
                  <a:srgbClr val="595959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  <a:p>
            <a:pPr marL="89535">
              <a:lnSpc>
                <a:spcPts val="1175"/>
              </a:lnSpc>
            </a:pPr>
            <a:r>
              <a:rPr dirty="0" sz="120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 marL="89535">
              <a:lnSpc>
                <a:spcPts val="1175"/>
              </a:lnSpc>
            </a:pPr>
            <a:r>
              <a:rPr dirty="0" sz="1200">
                <a:solidFill>
                  <a:srgbClr val="59595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 marL="89535">
              <a:lnSpc>
                <a:spcPts val="1175"/>
              </a:lnSpc>
            </a:pPr>
            <a:r>
              <a:rPr dirty="0" sz="120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  <a:p>
            <a:pPr marL="89535">
              <a:lnSpc>
                <a:spcPts val="1190"/>
              </a:lnSpc>
            </a:pPr>
            <a:r>
              <a:rPr dirty="0" sz="120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89535">
              <a:lnSpc>
                <a:spcPts val="1190"/>
              </a:lnSpc>
            </a:pPr>
            <a:r>
              <a:rPr dirty="0" sz="120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89535">
              <a:lnSpc>
                <a:spcPts val="1310"/>
              </a:lnSpc>
            </a:pPr>
            <a:r>
              <a:rPr dirty="0" sz="120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868358" y="3769105"/>
            <a:ext cx="1628139" cy="937894"/>
          </a:xfrm>
          <a:prstGeom prst="rect">
            <a:avLst/>
          </a:prstGeom>
        </p:spPr>
        <p:txBody>
          <a:bodyPr wrap="square" lIns="0" tIns="26034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200" spc="-5">
                <a:solidFill>
                  <a:srgbClr val="595959"/>
                </a:solidFill>
                <a:latin typeface="맑은 고딕"/>
                <a:cs typeface="맑은 고딕"/>
              </a:rPr>
              <a:t>신체운동건강</a:t>
            </a:r>
            <a:endParaRPr sz="1200">
              <a:latin typeface="맑은 고딕"/>
              <a:cs typeface="맑은 고딕"/>
            </a:endParaRPr>
          </a:p>
          <a:p>
            <a:pPr algn="just" marL="314325" marR="6985">
              <a:lnSpc>
                <a:spcPct val="191300"/>
              </a:lnSpc>
            </a:pPr>
            <a:r>
              <a:rPr dirty="0" sz="1200" spc="-5">
                <a:solidFill>
                  <a:srgbClr val="595959"/>
                </a:solidFill>
                <a:latin typeface="맑은 고딕"/>
                <a:cs typeface="맑은 고딕"/>
              </a:rPr>
              <a:t>의사소통  사회관계  예술경험  자연탐구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796963" y="490756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 h="0">
                <a:moveTo>
                  <a:pt x="0" y="0"/>
                </a:moveTo>
                <a:lnTo>
                  <a:pt x="243840" y="1"/>
                </a:lnTo>
              </a:path>
            </a:pathLst>
          </a:custGeom>
          <a:ln w="28575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886450" y="487045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3" y="1996"/>
                </a:lnTo>
                <a:lnTo>
                  <a:pt x="7439" y="7439"/>
                </a:lnTo>
                <a:lnTo>
                  <a:pt x="1996" y="15513"/>
                </a:lnTo>
                <a:lnTo>
                  <a:pt x="0" y="25400"/>
                </a:lnTo>
                <a:lnTo>
                  <a:pt x="1996" y="35286"/>
                </a:lnTo>
                <a:lnTo>
                  <a:pt x="7439" y="43360"/>
                </a:lnTo>
                <a:lnTo>
                  <a:pt x="15513" y="48803"/>
                </a:lnTo>
                <a:lnTo>
                  <a:pt x="25400" y="50800"/>
                </a:lnTo>
                <a:lnTo>
                  <a:pt x="35286" y="48803"/>
                </a:lnTo>
                <a:lnTo>
                  <a:pt x="43360" y="43360"/>
                </a:lnTo>
                <a:lnTo>
                  <a:pt x="48803" y="35286"/>
                </a:lnTo>
                <a:lnTo>
                  <a:pt x="50800" y="25400"/>
                </a:lnTo>
                <a:lnTo>
                  <a:pt x="48803" y="15513"/>
                </a:lnTo>
                <a:lnTo>
                  <a:pt x="43360" y="7439"/>
                </a:lnTo>
                <a:lnTo>
                  <a:pt x="35286" y="1996"/>
                </a:lnTo>
                <a:lnTo>
                  <a:pt x="254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886450" y="487045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25400"/>
                </a:moveTo>
                <a:lnTo>
                  <a:pt x="48803" y="35286"/>
                </a:lnTo>
                <a:lnTo>
                  <a:pt x="43360" y="43360"/>
                </a:lnTo>
                <a:lnTo>
                  <a:pt x="35286" y="48803"/>
                </a:lnTo>
                <a:lnTo>
                  <a:pt x="25400" y="50800"/>
                </a:lnTo>
                <a:lnTo>
                  <a:pt x="15513" y="48803"/>
                </a:lnTo>
                <a:lnTo>
                  <a:pt x="7439" y="43360"/>
                </a:lnTo>
                <a:lnTo>
                  <a:pt x="1996" y="35286"/>
                </a:lnTo>
                <a:lnTo>
                  <a:pt x="0" y="25400"/>
                </a:lnTo>
                <a:lnTo>
                  <a:pt x="1996" y="15513"/>
                </a:lnTo>
                <a:lnTo>
                  <a:pt x="7439" y="7439"/>
                </a:lnTo>
                <a:lnTo>
                  <a:pt x="15513" y="1996"/>
                </a:lnTo>
                <a:lnTo>
                  <a:pt x="25400" y="0"/>
                </a:lnTo>
                <a:lnTo>
                  <a:pt x="35286" y="1996"/>
                </a:lnTo>
                <a:lnTo>
                  <a:pt x="43360" y="7439"/>
                </a:lnTo>
                <a:lnTo>
                  <a:pt x="48803" y="15513"/>
                </a:lnTo>
                <a:lnTo>
                  <a:pt x="50800" y="25400"/>
                </a:lnTo>
                <a:close/>
              </a:path>
            </a:pathLst>
          </a:custGeom>
          <a:ln w="9525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6053819" y="4790947"/>
            <a:ext cx="481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맑은 고딕"/>
                <a:cs typeface="맑은 고딕"/>
              </a:rPr>
              <a:t>김철수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659265" y="490756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 h="0">
                <a:moveTo>
                  <a:pt x="0" y="0"/>
                </a:moveTo>
                <a:lnTo>
                  <a:pt x="243840" y="1"/>
                </a:lnTo>
              </a:path>
            </a:pathLst>
          </a:custGeom>
          <a:ln w="28575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737350" y="487045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3" y="1996"/>
                </a:lnTo>
                <a:lnTo>
                  <a:pt x="7439" y="7439"/>
                </a:lnTo>
                <a:lnTo>
                  <a:pt x="1996" y="15513"/>
                </a:lnTo>
                <a:lnTo>
                  <a:pt x="0" y="25400"/>
                </a:lnTo>
                <a:lnTo>
                  <a:pt x="1996" y="35286"/>
                </a:lnTo>
                <a:lnTo>
                  <a:pt x="7439" y="43360"/>
                </a:lnTo>
                <a:lnTo>
                  <a:pt x="15513" y="48803"/>
                </a:lnTo>
                <a:lnTo>
                  <a:pt x="25400" y="50800"/>
                </a:lnTo>
                <a:lnTo>
                  <a:pt x="35286" y="48803"/>
                </a:lnTo>
                <a:lnTo>
                  <a:pt x="43360" y="43360"/>
                </a:lnTo>
                <a:lnTo>
                  <a:pt x="48803" y="35286"/>
                </a:lnTo>
                <a:lnTo>
                  <a:pt x="50800" y="25400"/>
                </a:lnTo>
                <a:lnTo>
                  <a:pt x="48803" y="15513"/>
                </a:lnTo>
                <a:lnTo>
                  <a:pt x="43360" y="7439"/>
                </a:lnTo>
                <a:lnTo>
                  <a:pt x="35286" y="1996"/>
                </a:lnTo>
                <a:lnTo>
                  <a:pt x="2540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737350" y="487045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25400"/>
                </a:moveTo>
                <a:lnTo>
                  <a:pt x="48803" y="35286"/>
                </a:lnTo>
                <a:lnTo>
                  <a:pt x="43360" y="43360"/>
                </a:lnTo>
                <a:lnTo>
                  <a:pt x="35286" y="48803"/>
                </a:lnTo>
                <a:lnTo>
                  <a:pt x="25400" y="50800"/>
                </a:lnTo>
                <a:lnTo>
                  <a:pt x="15513" y="48803"/>
                </a:lnTo>
                <a:lnTo>
                  <a:pt x="7439" y="43360"/>
                </a:lnTo>
                <a:lnTo>
                  <a:pt x="1996" y="35286"/>
                </a:lnTo>
                <a:lnTo>
                  <a:pt x="0" y="25400"/>
                </a:lnTo>
                <a:lnTo>
                  <a:pt x="1996" y="15513"/>
                </a:lnTo>
                <a:lnTo>
                  <a:pt x="7439" y="7439"/>
                </a:lnTo>
                <a:lnTo>
                  <a:pt x="15513" y="1996"/>
                </a:lnTo>
                <a:lnTo>
                  <a:pt x="25400" y="0"/>
                </a:lnTo>
                <a:lnTo>
                  <a:pt x="35286" y="1996"/>
                </a:lnTo>
                <a:lnTo>
                  <a:pt x="43360" y="7439"/>
                </a:lnTo>
                <a:lnTo>
                  <a:pt x="48803" y="15513"/>
                </a:lnTo>
                <a:lnTo>
                  <a:pt x="50800" y="25400"/>
                </a:lnTo>
                <a:close/>
              </a:path>
            </a:pathLst>
          </a:custGeom>
          <a:ln w="9525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6916122" y="4790947"/>
            <a:ext cx="481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95959"/>
                </a:solidFill>
                <a:latin typeface="맑은 고딕"/>
                <a:cs typeface="맑은 고딕"/>
              </a:rPr>
              <a:t>반평균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402720" y="862076"/>
            <a:ext cx="517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428AF6"/>
                </a:solidFill>
                <a:latin typeface="맑은 고딕"/>
                <a:cs typeface="맑은 고딕"/>
              </a:rPr>
              <a:t>반</a:t>
            </a:r>
            <a:r>
              <a:rPr dirty="0" sz="1200" spc="-225" b="1">
                <a:solidFill>
                  <a:srgbClr val="428AF6"/>
                </a:solidFill>
                <a:latin typeface="맑은 고딕"/>
                <a:cs typeface="맑은 고딕"/>
              </a:rPr>
              <a:t> </a:t>
            </a:r>
            <a:r>
              <a:rPr dirty="0" sz="1200" b="1">
                <a:solidFill>
                  <a:srgbClr val="428AF6"/>
                </a:solidFill>
                <a:latin typeface="맑은 고딕"/>
                <a:cs typeface="맑은 고딕"/>
              </a:rPr>
              <a:t>통계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514006" y="5166867"/>
            <a:ext cx="11976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dirty="0" sz="1000" b="1">
                <a:solidFill>
                  <a:srgbClr val="FF0000"/>
                </a:solidFill>
                <a:latin typeface="맑은 고딕"/>
                <a:cs typeface="맑은 고딕"/>
              </a:rPr>
              <a:t>평균보다</a:t>
            </a:r>
            <a:r>
              <a:rPr dirty="0" sz="1000" spc="-180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000" b="1">
                <a:solidFill>
                  <a:srgbClr val="FF0000"/>
                </a:solidFill>
                <a:latin typeface="맑은 고딕"/>
                <a:cs typeface="맑은 고딕"/>
              </a:rPr>
              <a:t>높은</a:t>
            </a:r>
            <a:r>
              <a:rPr dirty="0" sz="1000" spc="-180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000" b="1">
                <a:solidFill>
                  <a:srgbClr val="FF0000"/>
                </a:solidFill>
                <a:latin typeface="맑은 고딕"/>
                <a:cs typeface="맑은 고딕"/>
              </a:rPr>
              <a:t>영역</a:t>
            </a:r>
            <a:r>
              <a:rPr dirty="0" sz="10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000" b="1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dirty="0" sz="1000" b="1">
                <a:solidFill>
                  <a:srgbClr val="FF0000"/>
                </a:solidFill>
                <a:latin typeface="맑은 고딕"/>
                <a:cs typeface="맑은 고딕"/>
              </a:rPr>
              <a:t>평균보다</a:t>
            </a:r>
            <a:r>
              <a:rPr dirty="0" sz="1000" spc="-180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000" b="1">
                <a:solidFill>
                  <a:srgbClr val="FF0000"/>
                </a:solidFill>
                <a:latin typeface="맑은 고딕"/>
                <a:cs typeface="맑은 고딕"/>
              </a:rPr>
              <a:t>낮은</a:t>
            </a:r>
            <a:r>
              <a:rPr dirty="0" sz="1000" spc="-180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1000" b="1">
                <a:solidFill>
                  <a:srgbClr val="FF0000"/>
                </a:solidFill>
                <a:latin typeface="맑은 고딕"/>
                <a:cs typeface="맑은 고딕"/>
              </a:rPr>
              <a:t>영역</a:t>
            </a:r>
            <a:r>
              <a:rPr dirty="0" sz="10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0" y="140482"/>
            <a:ext cx="3267710" cy="6577330"/>
          </a:xfrm>
          <a:custGeom>
            <a:avLst/>
            <a:gdLst/>
            <a:ahLst/>
            <a:cxnLst/>
            <a:rect l="l" t="t" r="r" b="b"/>
            <a:pathLst>
              <a:path w="3267710" h="6577330">
                <a:moveTo>
                  <a:pt x="2722762" y="0"/>
                </a:moveTo>
                <a:lnTo>
                  <a:pt x="0" y="0"/>
                </a:lnTo>
                <a:lnTo>
                  <a:pt x="0" y="6577033"/>
                </a:lnTo>
                <a:lnTo>
                  <a:pt x="2722762" y="6577033"/>
                </a:lnTo>
                <a:lnTo>
                  <a:pt x="2769749" y="6575034"/>
                </a:lnTo>
                <a:lnTo>
                  <a:pt x="2815626" y="6569146"/>
                </a:lnTo>
                <a:lnTo>
                  <a:pt x="2860230" y="6559533"/>
                </a:lnTo>
                <a:lnTo>
                  <a:pt x="2903397" y="6546359"/>
                </a:lnTo>
                <a:lnTo>
                  <a:pt x="2944963" y="6529785"/>
                </a:lnTo>
                <a:lnTo>
                  <a:pt x="2984766" y="6509977"/>
                </a:lnTo>
                <a:lnTo>
                  <a:pt x="3022642" y="6487098"/>
                </a:lnTo>
                <a:lnTo>
                  <a:pt x="3058427" y="6461310"/>
                </a:lnTo>
                <a:lnTo>
                  <a:pt x="3091958" y="6432778"/>
                </a:lnTo>
                <a:lnTo>
                  <a:pt x="3123071" y="6401665"/>
                </a:lnTo>
                <a:lnTo>
                  <a:pt x="3151603" y="6368135"/>
                </a:lnTo>
                <a:lnTo>
                  <a:pt x="3177390" y="6332350"/>
                </a:lnTo>
                <a:lnTo>
                  <a:pt x="3200270" y="6294474"/>
                </a:lnTo>
                <a:lnTo>
                  <a:pt x="3220078" y="6254672"/>
                </a:lnTo>
                <a:lnTo>
                  <a:pt x="3236651" y="6213105"/>
                </a:lnTo>
                <a:lnTo>
                  <a:pt x="3249826" y="6169938"/>
                </a:lnTo>
                <a:lnTo>
                  <a:pt x="3259439" y="6125335"/>
                </a:lnTo>
                <a:lnTo>
                  <a:pt x="3265327" y="6079458"/>
                </a:lnTo>
                <a:lnTo>
                  <a:pt x="3267326" y="6032471"/>
                </a:lnTo>
                <a:lnTo>
                  <a:pt x="3267326" y="544562"/>
                </a:lnTo>
                <a:lnTo>
                  <a:pt x="3265327" y="497575"/>
                </a:lnTo>
                <a:lnTo>
                  <a:pt x="3259439" y="451698"/>
                </a:lnTo>
                <a:lnTo>
                  <a:pt x="3249826" y="407094"/>
                </a:lnTo>
                <a:lnTo>
                  <a:pt x="3236651" y="363927"/>
                </a:lnTo>
                <a:lnTo>
                  <a:pt x="3220078" y="322361"/>
                </a:lnTo>
                <a:lnTo>
                  <a:pt x="3200270" y="282558"/>
                </a:lnTo>
                <a:lnTo>
                  <a:pt x="3177390" y="244682"/>
                </a:lnTo>
                <a:lnTo>
                  <a:pt x="3151603" y="208897"/>
                </a:lnTo>
                <a:lnTo>
                  <a:pt x="3123071" y="175367"/>
                </a:lnTo>
                <a:lnTo>
                  <a:pt x="3091958" y="144254"/>
                </a:lnTo>
                <a:lnTo>
                  <a:pt x="3058427" y="115722"/>
                </a:lnTo>
                <a:lnTo>
                  <a:pt x="3022642" y="89934"/>
                </a:lnTo>
                <a:lnTo>
                  <a:pt x="2984766" y="67055"/>
                </a:lnTo>
                <a:lnTo>
                  <a:pt x="2944963" y="47247"/>
                </a:lnTo>
                <a:lnTo>
                  <a:pt x="2903397" y="30674"/>
                </a:lnTo>
                <a:lnTo>
                  <a:pt x="2860230" y="17499"/>
                </a:lnTo>
                <a:lnTo>
                  <a:pt x="2815626" y="7886"/>
                </a:lnTo>
                <a:lnTo>
                  <a:pt x="2769749" y="1998"/>
                </a:lnTo>
                <a:lnTo>
                  <a:pt x="2722762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xfrm>
            <a:off x="1163529" y="307339"/>
            <a:ext cx="99250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화면</a:t>
            </a:r>
            <a:r>
              <a:rPr dirty="0" spc="-305"/>
              <a:t> </a:t>
            </a:r>
            <a:r>
              <a:rPr dirty="0"/>
              <a:t>목록</a:t>
            </a:r>
          </a:p>
        </p:txBody>
      </p:sp>
      <p:sp>
        <p:nvSpPr>
          <p:cNvPr id="100" name="object 100"/>
          <p:cNvSpPr/>
          <p:nvPr/>
        </p:nvSpPr>
        <p:spPr>
          <a:xfrm>
            <a:off x="262127" y="1456944"/>
            <a:ext cx="2813304" cy="658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253041" y="1423240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3985" rIns="0" bIns="0" rtlCol="0" vert="horz">
            <a:spAutoFit/>
          </a:bodyPr>
          <a:lstStyle/>
          <a:p>
            <a:pPr marL="689610">
              <a:lnSpc>
                <a:spcPct val="100000"/>
              </a:lnSpc>
              <a:spcBef>
                <a:spcPts val="1055"/>
              </a:spcBef>
            </a:pPr>
            <a:r>
              <a:rPr dirty="0" sz="1800" spc="-5" b="1">
                <a:solidFill>
                  <a:srgbClr val="385723"/>
                </a:solidFill>
                <a:latin typeface="Calibri"/>
                <a:cs typeface="Calibri"/>
              </a:rPr>
              <a:t>1-2)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회원가입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59079" y="731519"/>
            <a:ext cx="2813304" cy="6583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249191" y="698383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3350" rIns="0" bIns="0" rtlCol="0" vert="horz">
            <a:spAutoFit/>
          </a:bodyPr>
          <a:lstStyle/>
          <a:p>
            <a:pPr marL="663575">
              <a:lnSpc>
                <a:spcPct val="100000"/>
              </a:lnSpc>
              <a:spcBef>
                <a:spcPts val="1050"/>
              </a:spcBef>
            </a:pPr>
            <a:r>
              <a:rPr dirty="0" sz="1800" spc="-5" b="1">
                <a:solidFill>
                  <a:srgbClr val="385723"/>
                </a:solidFill>
                <a:latin typeface="Calibri"/>
                <a:cs typeface="Calibri"/>
              </a:rPr>
              <a:t>1-1)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처음</a:t>
            </a:r>
            <a:r>
              <a:rPr dirty="0" sz="1800" spc="-229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화면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59079" y="4355591"/>
            <a:ext cx="2813304" cy="6583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249191" y="4323355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5890" rIns="0" bIns="0" rtlCol="0" vert="horz">
            <a:spAutoFit/>
          </a:bodyPr>
          <a:lstStyle/>
          <a:p>
            <a:pPr marL="501650">
              <a:lnSpc>
                <a:spcPct val="100000"/>
              </a:lnSpc>
              <a:spcBef>
                <a:spcPts val="1070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5)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관찰 발달</a:t>
            </a:r>
            <a:r>
              <a:rPr dirty="0" sz="1800" spc="-470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목록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62127" y="2182367"/>
            <a:ext cx="2813304" cy="6583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253041" y="2148781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3985" rIns="0" bIns="0" rtlCol="0" vert="horz">
            <a:spAutoFit/>
          </a:bodyPr>
          <a:lstStyle/>
          <a:p>
            <a:pPr marL="756285">
              <a:lnSpc>
                <a:spcPct val="100000"/>
              </a:lnSpc>
              <a:spcBef>
                <a:spcPts val="1055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2)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유아</a:t>
            </a:r>
            <a:r>
              <a:rPr dirty="0" sz="1800" spc="-235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선택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59079" y="3633215"/>
            <a:ext cx="2813304" cy="6553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249191" y="3598496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5255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65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4)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관찰한 발달</a:t>
            </a:r>
            <a:r>
              <a:rPr dirty="0" sz="1800" spc="-475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입력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62127" y="2907792"/>
            <a:ext cx="2813304" cy="6583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253041" y="2873639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4620" rIns="0" bIns="0" rtlCol="0" vert="horz">
            <a:spAutoFit/>
          </a:bodyPr>
          <a:lstStyle/>
          <a:p>
            <a:pPr marL="984885">
              <a:lnSpc>
                <a:spcPct val="100000"/>
              </a:lnSpc>
              <a:spcBef>
                <a:spcPts val="1060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3)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메</a:t>
            </a:r>
            <a:r>
              <a:rPr dirty="0" sz="1800" spc="-229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59079" y="5081015"/>
            <a:ext cx="2813304" cy="6583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249191" y="5048213"/>
            <a:ext cx="2719705" cy="570230"/>
          </a:xfrm>
          <a:prstGeom prst="rect">
            <a:avLst/>
          </a:prstGeom>
          <a:solidFill>
            <a:srgbClr val="385723"/>
          </a:solidFill>
        </p:spPr>
        <p:txBody>
          <a:bodyPr wrap="square" lIns="0" tIns="136525" rIns="0" bIns="0" rtlCol="0" vert="horz">
            <a:spAutoFit/>
          </a:bodyPr>
          <a:lstStyle/>
          <a:p>
            <a:pPr marL="870585">
              <a:lnSpc>
                <a:spcPct val="100000"/>
              </a:lnSpc>
              <a:spcBef>
                <a:spcPts val="1075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6)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반</a:t>
            </a:r>
            <a:r>
              <a:rPr dirty="0" sz="1800" spc="-235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통계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68224" y="5806439"/>
            <a:ext cx="2813304" cy="6583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258978" y="5772973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3985" rIns="0" bIns="0" rtlCol="0" vert="horz">
            <a:spAutoFit/>
          </a:bodyPr>
          <a:lstStyle/>
          <a:p>
            <a:pPr marL="756285">
              <a:lnSpc>
                <a:spcPct val="100000"/>
              </a:lnSpc>
              <a:spcBef>
                <a:spcPts val="1055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7)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유아</a:t>
            </a:r>
            <a:r>
              <a:rPr dirty="0" sz="1800" spc="-235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정보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8001" y="1173462"/>
            <a:ext cx="2520315" cy="410209"/>
          </a:xfrm>
          <a:prstGeom prst="rect">
            <a:avLst/>
          </a:prstGeom>
          <a:solidFill>
            <a:srgbClr val="FFE699"/>
          </a:solidFill>
        </p:spPr>
        <p:txBody>
          <a:bodyPr wrap="square" lIns="0" tIns="45720" rIns="0" bIns="0" rtlCol="0" vert="horz">
            <a:spAutoFit/>
          </a:bodyPr>
          <a:lstStyle/>
          <a:p>
            <a:pPr marL="648970">
              <a:lnSpc>
                <a:spcPct val="100000"/>
              </a:lnSpc>
              <a:spcBef>
                <a:spcPts val="360"/>
              </a:spcBef>
            </a:pPr>
            <a:r>
              <a:rPr dirty="0" sz="1800" b="1">
                <a:latin typeface="Calibri"/>
                <a:cs typeface="Calibri"/>
              </a:rPr>
              <a:t>[ </a:t>
            </a:r>
            <a:r>
              <a:rPr dirty="0" sz="1800" b="1">
                <a:latin typeface="맑은 고딕"/>
                <a:cs typeface="맑은 고딕"/>
              </a:rPr>
              <a:t>유아 정보</a:t>
            </a:r>
            <a:r>
              <a:rPr dirty="0" sz="1800" spc="-46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5466" y="1169108"/>
            <a:ext cx="2564130" cy="0"/>
          </a:xfrm>
          <a:custGeom>
            <a:avLst/>
            <a:gdLst/>
            <a:ahLst/>
            <a:cxnLst/>
            <a:rect l="l" t="t" r="r" b="b"/>
            <a:pathLst>
              <a:path w="2564129" h="0">
                <a:moveTo>
                  <a:pt x="0" y="0"/>
                </a:moveTo>
                <a:lnTo>
                  <a:pt x="2563832" y="1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56068" y="574622"/>
            <a:ext cx="2568783" cy="282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52536" y="825500"/>
            <a:ext cx="444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28AF6"/>
                </a:solidFill>
                <a:latin typeface="Calibri"/>
                <a:cs typeface="Calibri"/>
              </a:rPr>
              <a:t>&lt;</a:t>
            </a:r>
            <a:r>
              <a:rPr dirty="0" sz="1200">
                <a:solidFill>
                  <a:srgbClr val="428AF6"/>
                </a:solidFill>
                <a:latin typeface="맑은 고딕"/>
                <a:cs typeface="맑은 고딕"/>
              </a:rPr>
              <a:t>뒤로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51888" y="577786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1252932" y="0"/>
                </a:moveTo>
                <a:lnTo>
                  <a:pt x="99210" y="0"/>
                </a:lnTo>
                <a:lnTo>
                  <a:pt x="60593" y="7796"/>
                </a:lnTo>
                <a:lnTo>
                  <a:pt x="29057" y="29058"/>
                </a:lnTo>
                <a:lnTo>
                  <a:pt x="7796" y="60594"/>
                </a:lnTo>
                <a:lnTo>
                  <a:pt x="0" y="99212"/>
                </a:lnTo>
                <a:lnTo>
                  <a:pt x="7797" y="137830"/>
                </a:lnTo>
                <a:lnTo>
                  <a:pt x="29059" y="169366"/>
                </a:lnTo>
                <a:lnTo>
                  <a:pt x="60599" y="190628"/>
                </a:lnTo>
                <a:lnTo>
                  <a:pt x="99210" y="198423"/>
                </a:lnTo>
                <a:lnTo>
                  <a:pt x="1252937" y="198423"/>
                </a:lnTo>
                <a:lnTo>
                  <a:pt x="1291550" y="190627"/>
                </a:lnTo>
                <a:lnTo>
                  <a:pt x="1323084" y="169365"/>
                </a:lnTo>
                <a:lnTo>
                  <a:pt x="1344345" y="137829"/>
                </a:lnTo>
                <a:lnTo>
                  <a:pt x="1352143" y="99211"/>
                </a:lnTo>
                <a:lnTo>
                  <a:pt x="1344346" y="60594"/>
                </a:lnTo>
                <a:lnTo>
                  <a:pt x="1323085" y="29058"/>
                </a:lnTo>
                <a:lnTo>
                  <a:pt x="1291549" y="7796"/>
                </a:lnTo>
                <a:lnTo>
                  <a:pt x="1252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51887" y="577786"/>
            <a:ext cx="1352550" cy="198755"/>
          </a:xfrm>
          <a:custGeom>
            <a:avLst/>
            <a:gdLst/>
            <a:ahLst/>
            <a:cxnLst/>
            <a:rect l="l" t="t" r="r" b="b"/>
            <a:pathLst>
              <a:path w="1352550" h="198754">
                <a:moveTo>
                  <a:pt x="0" y="99212"/>
                </a:moveTo>
                <a:lnTo>
                  <a:pt x="7796" y="60594"/>
                </a:lnTo>
                <a:lnTo>
                  <a:pt x="29058" y="29058"/>
                </a:lnTo>
                <a:lnTo>
                  <a:pt x="60594" y="7796"/>
                </a:lnTo>
                <a:lnTo>
                  <a:pt x="99211" y="0"/>
                </a:lnTo>
                <a:lnTo>
                  <a:pt x="1252933" y="0"/>
                </a:lnTo>
                <a:lnTo>
                  <a:pt x="1291550" y="7796"/>
                </a:lnTo>
                <a:lnTo>
                  <a:pt x="1323086" y="29058"/>
                </a:lnTo>
                <a:lnTo>
                  <a:pt x="1344348" y="60594"/>
                </a:lnTo>
                <a:lnTo>
                  <a:pt x="1352145" y="99212"/>
                </a:lnTo>
                <a:lnTo>
                  <a:pt x="1344346" y="137830"/>
                </a:lnTo>
                <a:lnTo>
                  <a:pt x="1323084" y="169365"/>
                </a:lnTo>
                <a:lnTo>
                  <a:pt x="1291548" y="190627"/>
                </a:lnTo>
                <a:lnTo>
                  <a:pt x="1252931" y="198424"/>
                </a:lnTo>
                <a:lnTo>
                  <a:pt x="99211" y="198423"/>
                </a:lnTo>
                <a:lnTo>
                  <a:pt x="60594" y="190626"/>
                </a:lnTo>
                <a:lnTo>
                  <a:pt x="29058" y="169364"/>
                </a:lnTo>
                <a:lnTo>
                  <a:pt x="7796" y="137828"/>
                </a:lnTo>
                <a:lnTo>
                  <a:pt x="0" y="992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51887" y="567345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2" y="0"/>
                </a:lnTo>
                <a:lnTo>
                  <a:pt x="1352142" y="96593"/>
                </a:lnTo>
                <a:lnTo>
                  <a:pt x="0" y="965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51887" y="567345"/>
            <a:ext cx="1352550" cy="97155"/>
          </a:xfrm>
          <a:custGeom>
            <a:avLst/>
            <a:gdLst/>
            <a:ahLst/>
            <a:cxnLst/>
            <a:rect l="l" t="t" r="r" b="b"/>
            <a:pathLst>
              <a:path w="1352550" h="97154">
                <a:moveTo>
                  <a:pt x="0" y="0"/>
                </a:moveTo>
                <a:lnTo>
                  <a:pt x="1352143" y="0"/>
                </a:lnTo>
                <a:lnTo>
                  <a:pt x="1352143" y="96594"/>
                </a:lnTo>
                <a:lnTo>
                  <a:pt x="0" y="965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35466" y="567344"/>
            <a:ext cx="2564130" cy="5430520"/>
          </a:xfrm>
          <a:custGeom>
            <a:avLst/>
            <a:gdLst/>
            <a:ahLst/>
            <a:cxnLst/>
            <a:rect l="l" t="t" r="r" b="b"/>
            <a:pathLst>
              <a:path w="2564129" h="5430520">
                <a:moveTo>
                  <a:pt x="0" y="251612"/>
                </a:moveTo>
                <a:lnTo>
                  <a:pt x="4053" y="206385"/>
                </a:lnTo>
                <a:lnTo>
                  <a:pt x="15741" y="163816"/>
                </a:lnTo>
                <a:lnTo>
                  <a:pt x="34352" y="124619"/>
                </a:lnTo>
                <a:lnTo>
                  <a:pt x="59176" y="89501"/>
                </a:lnTo>
                <a:lnTo>
                  <a:pt x="89501" y="59176"/>
                </a:lnTo>
                <a:lnTo>
                  <a:pt x="124619" y="34352"/>
                </a:lnTo>
                <a:lnTo>
                  <a:pt x="163817" y="15741"/>
                </a:lnTo>
                <a:lnTo>
                  <a:pt x="206385" y="4053"/>
                </a:lnTo>
                <a:lnTo>
                  <a:pt x="251613" y="0"/>
                </a:lnTo>
                <a:lnTo>
                  <a:pt x="2312219" y="0"/>
                </a:lnTo>
                <a:lnTo>
                  <a:pt x="2357446" y="4053"/>
                </a:lnTo>
                <a:lnTo>
                  <a:pt x="2400014" y="15741"/>
                </a:lnTo>
                <a:lnTo>
                  <a:pt x="2439212" y="34352"/>
                </a:lnTo>
                <a:lnTo>
                  <a:pt x="2474330" y="59176"/>
                </a:lnTo>
                <a:lnTo>
                  <a:pt x="2504655" y="89501"/>
                </a:lnTo>
                <a:lnTo>
                  <a:pt x="2529479" y="124619"/>
                </a:lnTo>
                <a:lnTo>
                  <a:pt x="2548090" y="163816"/>
                </a:lnTo>
                <a:lnTo>
                  <a:pt x="2559778" y="206385"/>
                </a:lnTo>
                <a:lnTo>
                  <a:pt x="2563832" y="251612"/>
                </a:lnTo>
                <a:lnTo>
                  <a:pt x="2563832" y="5178906"/>
                </a:lnTo>
                <a:lnTo>
                  <a:pt x="2559778" y="5224133"/>
                </a:lnTo>
                <a:lnTo>
                  <a:pt x="2548090" y="5266701"/>
                </a:lnTo>
                <a:lnTo>
                  <a:pt x="2529479" y="5305899"/>
                </a:lnTo>
                <a:lnTo>
                  <a:pt x="2504655" y="5341017"/>
                </a:lnTo>
                <a:lnTo>
                  <a:pt x="2474330" y="5371342"/>
                </a:lnTo>
                <a:lnTo>
                  <a:pt x="2439212" y="5396166"/>
                </a:lnTo>
                <a:lnTo>
                  <a:pt x="2400014" y="5414777"/>
                </a:lnTo>
                <a:lnTo>
                  <a:pt x="2357446" y="5426465"/>
                </a:lnTo>
                <a:lnTo>
                  <a:pt x="2312219" y="5430519"/>
                </a:lnTo>
                <a:lnTo>
                  <a:pt x="251613" y="5430519"/>
                </a:lnTo>
                <a:lnTo>
                  <a:pt x="206385" y="5426465"/>
                </a:lnTo>
                <a:lnTo>
                  <a:pt x="163817" y="5414777"/>
                </a:lnTo>
                <a:lnTo>
                  <a:pt x="124619" y="5396166"/>
                </a:lnTo>
                <a:lnTo>
                  <a:pt x="89501" y="5371342"/>
                </a:lnTo>
                <a:lnTo>
                  <a:pt x="59176" y="5341017"/>
                </a:lnTo>
                <a:lnTo>
                  <a:pt x="34352" y="5305899"/>
                </a:lnTo>
                <a:lnTo>
                  <a:pt x="15741" y="5266701"/>
                </a:lnTo>
                <a:lnTo>
                  <a:pt x="4053" y="5224133"/>
                </a:lnTo>
                <a:lnTo>
                  <a:pt x="0" y="5178906"/>
                </a:lnTo>
                <a:lnTo>
                  <a:pt x="0" y="251612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779486" y="6127452"/>
            <a:ext cx="1722120" cy="323215"/>
          </a:xfrm>
          <a:prstGeom prst="rect">
            <a:avLst/>
          </a:prstGeom>
          <a:solidFill>
            <a:srgbClr val="D0CECE"/>
          </a:solidFill>
        </p:spPr>
        <p:txBody>
          <a:bodyPr wrap="square" lIns="0" tIns="336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dirty="0" sz="1500" b="1">
                <a:latin typeface="Calibri"/>
                <a:cs typeface="Calibri"/>
              </a:rPr>
              <a:t>7) </a:t>
            </a:r>
            <a:r>
              <a:rPr dirty="0" sz="1500" b="1">
                <a:latin typeface="맑은 고딕"/>
                <a:cs typeface="맑은 고딕"/>
              </a:rPr>
              <a:t>메뉴</a:t>
            </a:r>
            <a:r>
              <a:rPr dirty="0" sz="1500" b="1">
                <a:latin typeface="Calibri"/>
                <a:cs typeface="Calibri"/>
              </a:rPr>
              <a:t>&lt; </a:t>
            </a:r>
            <a:r>
              <a:rPr dirty="0" sz="1500" b="1">
                <a:latin typeface="맑은 고딕"/>
                <a:cs typeface="맑은 고딕"/>
              </a:rPr>
              <a:t>유아</a:t>
            </a:r>
            <a:r>
              <a:rPr dirty="0" sz="1500" spc="-254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정보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61975" y="869739"/>
            <a:ext cx="2502535" cy="0"/>
          </a:xfrm>
          <a:custGeom>
            <a:avLst/>
            <a:gdLst/>
            <a:ahLst/>
            <a:cxnLst/>
            <a:rect l="l" t="t" r="r" b="b"/>
            <a:pathLst>
              <a:path w="2502534" h="0">
                <a:moveTo>
                  <a:pt x="0" y="0"/>
                </a:moveTo>
                <a:lnTo>
                  <a:pt x="2502000" y="0"/>
                </a:lnTo>
              </a:path>
            </a:pathLst>
          </a:custGeom>
          <a:ln w="5889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24539" y="1689687"/>
            <a:ext cx="2393315" cy="1846580"/>
          </a:xfrm>
          <a:custGeom>
            <a:avLst/>
            <a:gdLst/>
            <a:ahLst/>
            <a:cxnLst/>
            <a:rect l="l" t="t" r="r" b="b"/>
            <a:pathLst>
              <a:path w="2393315" h="1846579">
                <a:moveTo>
                  <a:pt x="2085064" y="0"/>
                </a:moveTo>
                <a:lnTo>
                  <a:pt x="307708" y="0"/>
                </a:lnTo>
                <a:lnTo>
                  <a:pt x="262237" y="3336"/>
                </a:lnTo>
                <a:lnTo>
                  <a:pt x="218838" y="13028"/>
                </a:lnTo>
                <a:lnTo>
                  <a:pt x="177986" y="28599"/>
                </a:lnTo>
                <a:lnTo>
                  <a:pt x="140157" y="49573"/>
                </a:lnTo>
                <a:lnTo>
                  <a:pt x="105829" y="75475"/>
                </a:lnTo>
                <a:lnTo>
                  <a:pt x="75475" y="105829"/>
                </a:lnTo>
                <a:lnTo>
                  <a:pt x="49573" y="140157"/>
                </a:lnTo>
                <a:lnTo>
                  <a:pt x="28599" y="177986"/>
                </a:lnTo>
                <a:lnTo>
                  <a:pt x="13028" y="218838"/>
                </a:lnTo>
                <a:lnTo>
                  <a:pt x="3336" y="262237"/>
                </a:lnTo>
                <a:lnTo>
                  <a:pt x="0" y="307708"/>
                </a:lnTo>
                <a:lnTo>
                  <a:pt x="0" y="1538505"/>
                </a:lnTo>
                <a:lnTo>
                  <a:pt x="3336" y="1583976"/>
                </a:lnTo>
                <a:lnTo>
                  <a:pt x="13028" y="1627376"/>
                </a:lnTo>
                <a:lnTo>
                  <a:pt x="28599" y="1668227"/>
                </a:lnTo>
                <a:lnTo>
                  <a:pt x="49573" y="1706056"/>
                </a:lnTo>
                <a:lnTo>
                  <a:pt x="75475" y="1740385"/>
                </a:lnTo>
                <a:lnTo>
                  <a:pt x="105829" y="1770738"/>
                </a:lnTo>
                <a:lnTo>
                  <a:pt x="140157" y="1796640"/>
                </a:lnTo>
                <a:lnTo>
                  <a:pt x="177986" y="1817615"/>
                </a:lnTo>
                <a:lnTo>
                  <a:pt x="218838" y="1833186"/>
                </a:lnTo>
                <a:lnTo>
                  <a:pt x="262237" y="1842877"/>
                </a:lnTo>
                <a:lnTo>
                  <a:pt x="307708" y="1846214"/>
                </a:lnTo>
                <a:lnTo>
                  <a:pt x="2085064" y="1846214"/>
                </a:lnTo>
                <a:lnTo>
                  <a:pt x="2130535" y="1842877"/>
                </a:lnTo>
                <a:lnTo>
                  <a:pt x="2173934" y="1833186"/>
                </a:lnTo>
                <a:lnTo>
                  <a:pt x="2214786" y="1817615"/>
                </a:lnTo>
                <a:lnTo>
                  <a:pt x="2252614" y="1796640"/>
                </a:lnTo>
                <a:lnTo>
                  <a:pt x="2286943" y="1770738"/>
                </a:lnTo>
                <a:lnTo>
                  <a:pt x="2317297" y="1740385"/>
                </a:lnTo>
                <a:lnTo>
                  <a:pt x="2343198" y="1706056"/>
                </a:lnTo>
                <a:lnTo>
                  <a:pt x="2364173" y="1668227"/>
                </a:lnTo>
                <a:lnTo>
                  <a:pt x="2379744" y="1627376"/>
                </a:lnTo>
                <a:lnTo>
                  <a:pt x="2389436" y="1583976"/>
                </a:lnTo>
                <a:lnTo>
                  <a:pt x="2392772" y="1538505"/>
                </a:lnTo>
                <a:lnTo>
                  <a:pt x="2392772" y="307708"/>
                </a:lnTo>
                <a:lnTo>
                  <a:pt x="2389436" y="262237"/>
                </a:lnTo>
                <a:lnTo>
                  <a:pt x="2379744" y="218838"/>
                </a:lnTo>
                <a:lnTo>
                  <a:pt x="2364173" y="177986"/>
                </a:lnTo>
                <a:lnTo>
                  <a:pt x="2343198" y="140157"/>
                </a:lnTo>
                <a:lnTo>
                  <a:pt x="2317297" y="105829"/>
                </a:lnTo>
                <a:lnTo>
                  <a:pt x="2286943" y="75475"/>
                </a:lnTo>
                <a:lnTo>
                  <a:pt x="2252614" y="49573"/>
                </a:lnTo>
                <a:lnTo>
                  <a:pt x="2214786" y="28599"/>
                </a:lnTo>
                <a:lnTo>
                  <a:pt x="2173934" y="13028"/>
                </a:lnTo>
                <a:lnTo>
                  <a:pt x="2130535" y="3336"/>
                </a:lnTo>
                <a:lnTo>
                  <a:pt x="2085064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44929" y="1789379"/>
            <a:ext cx="671127" cy="6442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300749" y="1804416"/>
            <a:ext cx="1320800" cy="50101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102806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이름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	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130746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생년월일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00749" y="2374391"/>
            <a:ext cx="14605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3440" algn="l"/>
                <a:tab pos="124904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신장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/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체중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	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cm,	kg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21718" y="2421229"/>
            <a:ext cx="596900" cy="45212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630"/>
              </a:spcBef>
            </a:pPr>
            <a:r>
              <a:rPr dirty="0" sz="800">
                <a:latin typeface="Calibri"/>
                <a:cs typeface="Calibri"/>
              </a:rPr>
              <a:t>+</a:t>
            </a:r>
            <a:r>
              <a:rPr dirty="0" sz="800">
                <a:latin typeface="맑은 고딕"/>
                <a:cs typeface="맑은 고딕"/>
              </a:rPr>
              <a:t>사진</a:t>
            </a:r>
            <a:r>
              <a:rPr dirty="0" sz="800" spc="-130">
                <a:latin typeface="맑은 고딕"/>
                <a:cs typeface="맑은 고딕"/>
              </a:rPr>
              <a:t> </a:t>
            </a:r>
            <a:r>
              <a:rPr dirty="0" sz="800">
                <a:latin typeface="맑은 고딕"/>
                <a:cs typeface="맑은 고딕"/>
              </a:rPr>
              <a:t>등록</a:t>
            </a:r>
            <a:endParaRPr sz="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000" b="1">
                <a:latin typeface="Calibri"/>
                <a:cs typeface="Calibri"/>
              </a:rPr>
              <a:t>*</a:t>
            </a:r>
            <a:r>
              <a:rPr dirty="0" sz="1000" b="1">
                <a:latin typeface="맑은 고딕"/>
                <a:cs typeface="맑은 고딕"/>
              </a:rPr>
              <a:t>특이사항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42978" y="2921968"/>
            <a:ext cx="2172335" cy="45910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360"/>
              </a:spcBef>
            </a:pPr>
            <a:r>
              <a:rPr dirty="0" sz="800">
                <a:solidFill>
                  <a:srgbClr val="AFABAB"/>
                </a:solidFill>
                <a:latin typeface="맑은 고딕"/>
                <a:cs typeface="맑은 고딕"/>
              </a:rPr>
              <a:t>내용을</a:t>
            </a:r>
            <a:r>
              <a:rPr dirty="0" sz="800" spc="-114">
                <a:solidFill>
                  <a:srgbClr val="AFABAB"/>
                </a:solidFill>
                <a:latin typeface="맑은 고딕"/>
                <a:cs typeface="맑은 고딕"/>
              </a:rPr>
              <a:t> </a:t>
            </a:r>
            <a:r>
              <a:rPr dirty="0" sz="800">
                <a:solidFill>
                  <a:srgbClr val="AFABAB"/>
                </a:solidFill>
                <a:latin typeface="맑은 고딕"/>
                <a:cs typeface="맑은 고딕"/>
              </a:rPr>
              <a:t>입력하세요</a:t>
            </a:r>
            <a:r>
              <a:rPr dirty="0" sz="800">
                <a:solidFill>
                  <a:srgbClr val="AFABAB"/>
                </a:solidFill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3932" y="4560316"/>
            <a:ext cx="5969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Calibri"/>
                <a:cs typeface="Calibri"/>
              </a:rPr>
              <a:t>*</a:t>
            </a:r>
            <a:r>
              <a:rPr dirty="0" sz="1000" b="1">
                <a:latin typeface="맑은 고딕"/>
                <a:cs typeface="맑은 고딕"/>
              </a:rPr>
              <a:t>교사의견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66355" y="4801761"/>
            <a:ext cx="2172335" cy="8731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365"/>
              </a:spcBef>
            </a:pPr>
            <a:r>
              <a:rPr dirty="0" sz="800">
                <a:solidFill>
                  <a:srgbClr val="AFABAB"/>
                </a:solidFill>
                <a:latin typeface="맑은 고딕"/>
                <a:cs typeface="맑은 고딕"/>
              </a:rPr>
              <a:t>내용을</a:t>
            </a:r>
            <a:r>
              <a:rPr dirty="0" sz="800" spc="-114">
                <a:solidFill>
                  <a:srgbClr val="AFABAB"/>
                </a:solidFill>
                <a:latin typeface="맑은 고딕"/>
                <a:cs typeface="맑은 고딕"/>
              </a:rPr>
              <a:t> </a:t>
            </a:r>
            <a:r>
              <a:rPr dirty="0" sz="800">
                <a:solidFill>
                  <a:srgbClr val="AFABAB"/>
                </a:solidFill>
                <a:latin typeface="맑은 고딕"/>
                <a:cs typeface="맑은 고딕"/>
              </a:rPr>
              <a:t>입력하세요</a:t>
            </a:r>
            <a:r>
              <a:rPr dirty="0" sz="800">
                <a:solidFill>
                  <a:srgbClr val="AFABAB"/>
                </a:solidFill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1133" y="3613403"/>
            <a:ext cx="2204085" cy="77533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20"/>
              </a:spcBef>
            </a:pPr>
            <a:r>
              <a:rPr dirty="0" sz="1000" b="1">
                <a:latin typeface="Calibri"/>
                <a:cs typeface="Calibri"/>
              </a:rPr>
              <a:t>*</a:t>
            </a:r>
            <a:r>
              <a:rPr dirty="0" sz="1000" b="1">
                <a:latin typeface="맑은 고딕"/>
                <a:cs typeface="맑은 고딕"/>
              </a:rPr>
              <a:t>영역별 도전</a:t>
            </a:r>
            <a:r>
              <a:rPr dirty="0" sz="1000" spc="-265" b="1">
                <a:latin typeface="맑은 고딕"/>
                <a:cs typeface="맑은 고딕"/>
              </a:rPr>
              <a:t> </a:t>
            </a:r>
            <a:r>
              <a:rPr dirty="0" sz="1000" b="1">
                <a:latin typeface="맑은 고딕"/>
                <a:cs typeface="맑은 고딕"/>
              </a:rPr>
              <a:t>항목</a:t>
            </a:r>
            <a:endParaRPr sz="1000">
              <a:latin typeface="맑은 고딕"/>
              <a:cs typeface="맑은 고딕"/>
            </a:endParaRPr>
          </a:p>
          <a:p>
            <a:pPr marL="12700">
              <a:lnSpc>
                <a:spcPts val="935"/>
              </a:lnSpc>
              <a:spcBef>
                <a:spcPts val="415"/>
              </a:spcBef>
            </a:pPr>
            <a:r>
              <a:rPr dirty="0" sz="800">
                <a:solidFill>
                  <a:srgbClr val="ED7D31"/>
                </a:solidFill>
                <a:latin typeface="Calibri"/>
                <a:cs typeface="Calibri"/>
              </a:rPr>
              <a:t>&lt;</a:t>
            </a:r>
            <a:r>
              <a:rPr dirty="0" sz="800">
                <a:solidFill>
                  <a:srgbClr val="ED7D31"/>
                </a:solidFill>
                <a:latin typeface="맑은 고딕"/>
                <a:cs typeface="맑은 고딕"/>
              </a:rPr>
              <a:t>신체운동건강</a:t>
            </a:r>
            <a:r>
              <a:rPr dirty="0" sz="800">
                <a:solidFill>
                  <a:srgbClr val="ED7D31"/>
                </a:solidFill>
                <a:latin typeface="Calibri"/>
                <a:cs typeface="Calibri"/>
              </a:rPr>
              <a:t>&gt;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35"/>
              </a:lnSpc>
            </a:pPr>
            <a:r>
              <a:rPr dirty="0" sz="800">
                <a:solidFill>
                  <a:srgbClr val="ED7D31"/>
                </a:solidFill>
                <a:latin typeface="Calibri"/>
                <a:cs typeface="Calibri"/>
              </a:rPr>
              <a:t>-</a:t>
            </a:r>
            <a:r>
              <a:rPr dirty="0" sz="800">
                <a:solidFill>
                  <a:srgbClr val="ED7D31"/>
                </a:solidFill>
                <a:latin typeface="맑은 고딕"/>
                <a:cs typeface="맑은 고딕"/>
              </a:rPr>
              <a:t>균형감각과</a:t>
            </a:r>
            <a:r>
              <a:rPr dirty="0" sz="800" spc="-135">
                <a:solidFill>
                  <a:srgbClr val="ED7D31"/>
                </a:solidFill>
                <a:latin typeface="맑은 고딕"/>
                <a:cs typeface="맑은 고딕"/>
              </a:rPr>
              <a:t> </a:t>
            </a:r>
            <a:r>
              <a:rPr dirty="0" sz="800">
                <a:solidFill>
                  <a:srgbClr val="ED7D31"/>
                </a:solidFill>
                <a:latin typeface="맑은 고딕"/>
                <a:cs typeface="맑은 고딕"/>
              </a:rPr>
              <a:t>조절능력을</a:t>
            </a:r>
            <a:r>
              <a:rPr dirty="0" sz="800" spc="-135">
                <a:solidFill>
                  <a:srgbClr val="ED7D31"/>
                </a:solidFill>
                <a:latin typeface="맑은 고딕"/>
                <a:cs typeface="맑은 고딕"/>
              </a:rPr>
              <a:t> </a:t>
            </a:r>
            <a:r>
              <a:rPr dirty="0" sz="800">
                <a:solidFill>
                  <a:srgbClr val="ED7D31"/>
                </a:solidFill>
                <a:latin typeface="맑은 고딕"/>
                <a:cs typeface="맑은 고딕"/>
              </a:rPr>
              <a:t>통해</a:t>
            </a:r>
            <a:r>
              <a:rPr dirty="0" sz="800" spc="-135">
                <a:solidFill>
                  <a:srgbClr val="ED7D31"/>
                </a:solidFill>
                <a:latin typeface="맑은 고딕"/>
                <a:cs typeface="맑은 고딕"/>
              </a:rPr>
              <a:t> </a:t>
            </a:r>
            <a:r>
              <a:rPr dirty="0" sz="800">
                <a:solidFill>
                  <a:srgbClr val="ED7D31"/>
                </a:solidFill>
                <a:latin typeface="맑은 고딕"/>
                <a:cs typeface="맑은 고딕"/>
              </a:rPr>
              <a:t>대근육을</a:t>
            </a:r>
            <a:r>
              <a:rPr dirty="0" sz="800" spc="-135">
                <a:solidFill>
                  <a:srgbClr val="ED7D31"/>
                </a:solidFill>
                <a:latin typeface="맑은 고딕"/>
                <a:cs typeface="맑은 고딕"/>
              </a:rPr>
              <a:t> </a:t>
            </a:r>
            <a:r>
              <a:rPr dirty="0" sz="800">
                <a:solidFill>
                  <a:srgbClr val="ED7D31"/>
                </a:solidFill>
                <a:latin typeface="맑은 고딕"/>
                <a:cs typeface="맑은 고딕"/>
              </a:rPr>
              <a:t>조절한다</a:t>
            </a:r>
            <a:r>
              <a:rPr dirty="0" sz="800">
                <a:solidFill>
                  <a:srgbClr val="ED7D31"/>
                </a:solidFill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35"/>
              </a:lnSpc>
              <a:spcBef>
                <a:spcPts val="25"/>
              </a:spcBef>
            </a:pPr>
            <a:r>
              <a:rPr dirty="0" sz="800">
                <a:solidFill>
                  <a:srgbClr val="ED7D31"/>
                </a:solidFill>
                <a:latin typeface="Calibri"/>
                <a:cs typeface="Calibri"/>
              </a:rPr>
              <a:t>&lt;</a:t>
            </a:r>
            <a:r>
              <a:rPr dirty="0" sz="800">
                <a:solidFill>
                  <a:srgbClr val="ED7D31"/>
                </a:solidFill>
                <a:latin typeface="맑은 고딕"/>
                <a:cs typeface="맑은 고딕"/>
              </a:rPr>
              <a:t>의사소통능력</a:t>
            </a:r>
            <a:r>
              <a:rPr dirty="0" sz="800">
                <a:solidFill>
                  <a:srgbClr val="ED7D31"/>
                </a:solidFill>
                <a:latin typeface="Calibri"/>
                <a:cs typeface="Calibri"/>
              </a:rPr>
              <a:t>&gt;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35"/>
              </a:lnSpc>
            </a:pPr>
            <a:r>
              <a:rPr dirty="0" sz="800">
                <a:solidFill>
                  <a:srgbClr val="ED7D31"/>
                </a:solidFill>
                <a:latin typeface="Calibri"/>
                <a:cs typeface="Calibri"/>
              </a:rPr>
              <a:t>-</a:t>
            </a:r>
            <a:r>
              <a:rPr dirty="0" sz="800">
                <a:solidFill>
                  <a:srgbClr val="ED7D31"/>
                </a:solidFill>
                <a:latin typeface="맑은 고딕"/>
                <a:cs typeface="맑은 고딕"/>
              </a:rPr>
              <a:t>주제에</a:t>
            </a:r>
            <a:r>
              <a:rPr dirty="0" sz="800" spc="-114">
                <a:solidFill>
                  <a:srgbClr val="ED7D31"/>
                </a:solidFill>
                <a:latin typeface="맑은 고딕"/>
                <a:cs typeface="맑은 고딕"/>
              </a:rPr>
              <a:t> </a:t>
            </a:r>
            <a:r>
              <a:rPr dirty="0" sz="800">
                <a:solidFill>
                  <a:srgbClr val="ED7D31"/>
                </a:solidFill>
                <a:latin typeface="맑은 고딕"/>
                <a:cs typeface="맑은 고딕"/>
              </a:rPr>
              <a:t>맞게</a:t>
            </a:r>
            <a:r>
              <a:rPr dirty="0" sz="800" spc="-114">
                <a:solidFill>
                  <a:srgbClr val="ED7D31"/>
                </a:solidFill>
                <a:latin typeface="맑은 고딕"/>
                <a:cs typeface="맑은 고딕"/>
              </a:rPr>
              <a:t> </a:t>
            </a:r>
            <a:r>
              <a:rPr dirty="0" sz="800">
                <a:solidFill>
                  <a:srgbClr val="ED7D31"/>
                </a:solidFill>
                <a:latin typeface="맑은 고딕"/>
                <a:cs typeface="맑은 고딕"/>
              </a:rPr>
              <a:t>이야기</a:t>
            </a:r>
            <a:r>
              <a:rPr dirty="0" sz="800" spc="-114">
                <a:solidFill>
                  <a:srgbClr val="ED7D31"/>
                </a:solidFill>
                <a:latin typeface="맑은 고딕"/>
                <a:cs typeface="맑은 고딕"/>
              </a:rPr>
              <a:t> </a:t>
            </a:r>
            <a:r>
              <a:rPr dirty="0" sz="800">
                <a:solidFill>
                  <a:srgbClr val="ED7D31"/>
                </a:solidFill>
                <a:latin typeface="맑은 고딕"/>
                <a:cs typeface="맑은 고딕"/>
              </a:rPr>
              <a:t>나눈다</a:t>
            </a:r>
            <a:r>
              <a:rPr dirty="0" sz="800">
                <a:solidFill>
                  <a:srgbClr val="ED7D31"/>
                </a:solidFill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31840" y="865123"/>
            <a:ext cx="669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428AF6"/>
                </a:solidFill>
                <a:latin typeface="맑은 고딕"/>
                <a:cs typeface="맑은 고딕"/>
              </a:rPr>
              <a:t>유아</a:t>
            </a:r>
            <a:r>
              <a:rPr dirty="0" sz="1200" spc="-225" b="1">
                <a:solidFill>
                  <a:srgbClr val="428AF6"/>
                </a:solidFill>
                <a:latin typeface="맑은 고딕"/>
                <a:cs typeface="맑은 고딕"/>
              </a:rPr>
              <a:t> </a:t>
            </a:r>
            <a:r>
              <a:rPr dirty="0" sz="1200" b="1">
                <a:solidFill>
                  <a:srgbClr val="428AF6"/>
                </a:solidFill>
                <a:latin typeface="맑은 고딕"/>
                <a:cs typeface="맑은 고딕"/>
              </a:rPr>
              <a:t>정보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140482"/>
            <a:ext cx="3267710" cy="6577330"/>
          </a:xfrm>
          <a:custGeom>
            <a:avLst/>
            <a:gdLst/>
            <a:ahLst/>
            <a:cxnLst/>
            <a:rect l="l" t="t" r="r" b="b"/>
            <a:pathLst>
              <a:path w="3267710" h="6577330">
                <a:moveTo>
                  <a:pt x="2722762" y="0"/>
                </a:moveTo>
                <a:lnTo>
                  <a:pt x="0" y="0"/>
                </a:lnTo>
                <a:lnTo>
                  <a:pt x="0" y="6577033"/>
                </a:lnTo>
                <a:lnTo>
                  <a:pt x="2722762" y="6577033"/>
                </a:lnTo>
                <a:lnTo>
                  <a:pt x="2769749" y="6575034"/>
                </a:lnTo>
                <a:lnTo>
                  <a:pt x="2815626" y="6569146"/>
                </a:lnTo>
                <a:lnTo>
                  <a:pt x="2860230" y="6559533"/>
                </a:lnTo>
                <a:lnTo>
                  <a:pt x="2903397" y="6546359"/>
                </a:lnTo>
                <a:lnTo>
                  <a:pt x="2944963" y="6529785"/>
                </a:lnTo>
                <a:lnTo>
                  <a:pt x="2984766" y="6509977"/>
                </a:lnTo>
                <a:lnTo>
                  <a:pt x="3022642" y="6487098"/>
                </a:lnTo>
                <a:lnTo>
                  <a:pt x="3058427" y="6461310"/>
                </a:lnTo>
                <a:lnTo>
                  <a:pt x="3091958" y="6432778"/>
                </a:lnTo>
                <a:lnTo>
                  <a:pt x="3123071" y="6401665"/>
                </a:lnTo>
                <a:lnTo>
                  <a:pt x="3151603" y="6368135"/>
                </a:lnTo>
                <a:lnTo>
                  <a:pt x="3177390" y="6332350"/>
                </a:lnTo>
                <a:lnTo>
                  <a:pt x="3200270" y="6294474"/>
                </a:lnTo>
                <a:lnTo>
                  <a:pt x="3220078" y="6254672"/>
                </a:lnTo>
                <a:lnTo>
                  <a:pt x="3236651" y="6213105"/>
                </a:lnTo>
                <a:lnTo>
                  <a:pt x="3249826" y="6169938"/>
                </a:lnTo>
                <a:lnTo>
                  <a:pt x="3259439" y="6125335"/>
                </a:lnTo>
                <a:lnTo>
                  <a:pt x="3265327" y="6079458"/>
                </a:lnTo>
                <a:lnTo>
                  <a:pt x="3267326" y="6032471"/>
                </a:lnTo>
                <a:lnTo>
                  <a:pt x="3267326" y="544562"/>
                </a:lnTo>
                <a:lnTo>
                  <a:pt x="3265327" y="497575"/>
                </a:lnTo>
                <a:lnTo>
                  <a:pt x="3259439" y="451698"/>
                </a:lnTo>
                <a:lnTo>
                  <a:pt x="3249826" y="407094"/>
                </a:lnTo>
                <a:lnTo>
                  <a:pt x="3236651" y="363927"/>
                </a:lnTo>
                <a:lnTo>
                  <a:pt x="3220078" y="322361"/>
                </a:lnTo>
                <a:lnTo>
                  <a:pt x="3200270" y="282558"/>
                </a:lnTo>
                <a:lnTo>
                  <a:pt x="3177390" y="244682"/>
                </a:lnTo>
                <a:lnTo>
                  <a:pt x="3151603" y="208897"/>
                </a:lnTo>
                <a:lnTo>
                  <a:pt x="3123071" y="175367"/>
                </a:lnTo>
                <a:lnTo>
                  <a:pt x="3091958" y="144254"/>
                </a:lnTo>
                <a:lnTo>
                  <a:pt x="3058427" y="115722"/>
                </a:lnTo>
                <a:lnTo>
                  <a:pt x="3022642" y="89934"/>
                </a:lnTo>
                <a:lnTo>
                  <a:pt x="2984766" y="67055"/>
                </a:lnTo>
                <a:lnTo>
                  <a:pt x="2944963" y="47247"/>
                </a:lnTo>
                <a:lnTo>
                  <a:pt x="2903397" y="30674"/>
                </a:lnTo>
                <a:lnTo>
                  <a:pt x="2860230" y="17499"/>
                </a:lnTo>
                <a:lnTo>
                  <a:pt x="2815626" y="7886"/>
                </a:lnTo>
                <a:lnTo>
                  <a:pt x="2769749" y="1998"/>
                </a:lnTo>
                <a:lnTo>
                  <a:pt x="2722762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163529" y="307339"/>
            <a:ext cx="99250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화면</a:t>
            </a:r>
            <a:r>
              <a:rPr dirty="0" spc="-305"/>
              <a:t> </a:t>
            </a:r>
            <a:r>
              <a:rPr dirty="0"/>
              <a:t>목록</a:t>
            </a:r>
          </a:p>
        </p:txBody>
      </p:sp>
      <p:sp>
        <p:nvSpPr>
          <p:cNvPr id="25" name="object 25"/>
          <p:cNvSpPr/>
          <p:nvPr/>
        </p:nvSpPr>
        <p:spPr>
          <a:xfrm>
            <a:off x="262127" y="1456944"/>
            <a:ext cx="2813304" cy="658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53041" y="1423240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3985" rIns="0" bIns="0" rtlCol="0" vert="horz">
            <a:spAutoFit/>
          </a:bodyPr>
          <a:lstStyle/>
          <a:p>
            <a:pPr marL="689610">
              <a:lnSpc>
                <a:spcPct val="100000"/>
              </a:lnSpc>
              <a:spcBef>
                <a:spcPts val="1055"/>
              </a:spcBef>
            </a:pPr>
            <a:r>
              <a:rPr dirty="0" sz="1800" spc="-5" b="1">
                <a:solidFill>
                  <a:srgbClr val="385723"/>
                </a:solidFill>
                <a:latin typeface="Calibri"/>
                <a:cs typeface="Calibri"/>
              </a:rPr>
              <a:t>1-2)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회원가입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9079" y="731519"/>
            <a:ext cx="2813304" cy="6583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49191" y="698383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3350" rIns="0" bIns="0" rtlCol="0" vert="horz">
            <a:spAutoFit/>
          </a:bodyPr>
          <a:lstStyle/>
          <a:p>
            <a:pPr marL="663575">
              <a:lnSpc>
                <a:spcPct val="100000"/>
              </a:lnSpc>
              <a:spcBef>
                <a:spcPts val="1050"/>
              </a:spcBef>
            </a:pPr>
            <a:r>
              <a:rPr dirty="0" sz="1800" spc="-5" b="1">
                <a:solidFill>
                  <a:srgbClr val="385723"/>
                </a:solidFill>
                <a:latin typeface="Calibri"/>
                <a:cs typeface="Calibri"/>
              </a:rPr>
              <a:t>1-1)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처음</a:t>
            </a:r>
            <a:r>
              <a:rPr dirty="0" sz="1800" spc="-229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화면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9079" y="4355591"/>
            <a:ext cx="2813304" cy="658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49191" y="4323355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5890" rIns="0" bIns="0" rtlCol="0" vert="horz">
            <a:spAutoFit/>
          </a:bodyPr>
          <a:lstStyle/>
          <a:p>
            <a:pPr marL="501650">
              <a:lnSpc>
                <a:spcPct val="100000"/>
              </a:lnSpc>
              <a:spcBef>
                <a:spcPts val="1070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5)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관찰 발달</a:t>
            </a:r>
            <a:r>
              <a:rPr dirty="0" sz="1800" spc="-470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목록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2127" y="2182367"/>
            <a:ext cx="2813304" cy="658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53041" y="2148781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3985" rIns="0" bIns="0" rtlCol="0" vert="horz">
            <a:spAutoFit/>
          </a:bodyPr>
          <a:lstStyle/>
          <a:p>
            <a:pPr marL="756285">
              <a:lnSpc>
                <a:spcPct val="100000"/>
              </a:lnSpc>
              <a:spcBef>
                <a:spcPts val="1055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2)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유아</a:t>
            </a:r>
            <a:r>
              <a:rPr dirty="0" sz="1800" spc="-235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선택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9079" y="3633215"/>
            <a:ext cx="2813304" cy="655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49191" y="3598496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5255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65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4)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관찰한 발달</a:t>
            </a:r>
            <a:r>
              <a:rPr dirty="0" sz="1800" spc="-475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입력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2127" y="2907792"/>
            <a:ext cx="2813304" cy="6583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53041" y="2873639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4620" rIns="0" bIns="0" rtlCol="0" vert="horz">
            <a:spAutoFit/>
          </a:bodyPr>
          <a:lstStyle/>
          <a:p>
            <a:pPr marL="984885">
              <a:lnSpc>
                <a:spcPct val="100000"/>
              </a:lnSpc>
              <a:spcBef>
                <a:spcPts val="1060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3)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메</a:t>
            </a:r>
            <a:r>
              <a:rPr dirty="0" sz="1800" spc="-229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9079" y="5081015"/>
            <a:ext cx="2813304" cy="658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49191" y="5048213"/>
            <a:ext cx="2719705" cy="570230"/>
          </a:xfrm>
          <a:prstGeom prst="rect">
            <a:avLst/>
          </a:prstGeom>
          <a:solidFill>
            <a:srgbClr val="C5E0B4"/>
          </a:solidFill>
        </p:spPr>
        <p:txBody>
          <a:bodyPr wrap="square" lIns="0" tIns="136525" rIns="0" bIns="0" rtlCol="0" vert="horz">
            <a:spAutoFit/>
          </a:bodyPr>
          <a:lstStyle/>
          <a:p>
            <a:pPr marL="870585">
              <a:lnSpc>
                <a:spcPct val="100000"/>
              </a:lnSpc>
              <a:spcBef>
                <a:spcPts val="1075"/>
              </a:spcBef>
            </a:pPr>
            <a:r>
              <a:rPr dirty="0" sz="1800" b="1">
                <a:solidFill>
                  <a:srgbClr val="385723"/>
                </a:solidFill>
                <a:latin typeface="Calibri"/>
                <a:cs typeface="Calibri"/>
              </a:rPr>
              <a:t>6)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반</a:t>
            </a:r>
            <a:r>
              <a:rPr dirty="0" sz="1800" spc="-235" b="1">
                <a:solidFill>
                  <a:srgbClr val="38572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385723"/>
                </a:solidFill>
                <a:latin typeface="맑은 고딕"/>
                <a:cs typeface="맑은 고딕"/>
              </a:rPr>
              <a:t>통계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68224" y="5806439"/>
            <a:ext cx="2813304" cy="6583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58978" y="5772973"/>
            <a:ext cx="2719705" cy="570230"/>
          </a:xfrm>
          <a:prstGeom prst="rect">
            <a:avLst/>
          </a:prstGeom>
          <a:solidFill>
            <a:srgbClr val="385723"/>
          </a:solidFill>
        </p:spPr>
        <p:txBody>
          <a:bodyPr wrap="square" lIns="0" tIns="133985" rIns="0" bIns="0" rtlCol="0" vert="horz">
            <a:spAutoFit/>
          </a:bodyPr>
          <a:lstStyle/>
          <a:p>
            <a:pPr marL="756285">
              <a:lnSpc>
                <a:spcPct val="100000"/>
              </a:lnSpc>
              <a:spcBef>
                <a:spcPts val="1055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7)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유아</a:t>
            </a:r>
            <a:r>
              <a:rPr dirty="0" sz="1800" spc="-235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정보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5395" y="499363"/>
            <a:ext cx="10979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Calibri"/>
                <a:cs typeface="Calibri"/>
              </a:rPr>
              <a:t>&lt;</a:t>
            </a:r>
            <a:r>
              <a:rPr dirty="0" sz="1300" spc="-5" b="1">
                <a:latin typeface="맑은 고딕"/>
                <a:cs typeface="맑은 고딕"/>
              </a:rPr>
              <a:t>기능</a:t>
            </a:r>
            <a:r>
              <a:rPr dirty="0" sz="1300" spc="110" b="1">
                <a:latin typeface="맑은 고딕"/>
                <a:cs typeface="맑은 고딕"/>
              </a:rPr>
              <a:t> </a:t>
            </a:r>
            <a:r>
              <a:rPr dirty="0" sz="1300" spc="-5" b="1">
                <a:latin typeface="맑은 고딕"/>
                <a:cs typeface="맑은 고딕"/>
              </a:rPr>
              <a:t>명세서</a:t>
            </a:r>
            <a:r>
              <a:rPr dirty="0" sz="1300" spc="-5" b="1">
                <a:latin typeface="Calibri"/>
                <a:cs typeface="Calibri"/>
              </a:rPr>
              <a:t>&gt;</a:t>
            </a:r>
            <a:endParaRPr sz="13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3295" y="905255"/>
          <a:ext cx="6666230" cy="933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15"/>
                <a:gridCol w="631190"/>
                <a:gridCol w="1079500"/>
                <a:gridCol w="1170940"/>
                <a:gridCol w="1978660"/>
                <a:gridCol w="631189"/>
                <a:gridCol w="539750"/>
              </a:tblGrid>
              <a:tr h="34099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900" spc="-5" b="1">
                          <a:latin typeface="맑은 고딕"/>
                          <a:cs typeface="맑은 고딕"/>
                        </a:rPr>
                        <a:t>기능번호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900" spc="-5" b="1">
                          <a:latin typeface="맑은 고딕"/>
                          <a:cs typeface="맑은 고딕"/>
                        </a:rPr>
                        <a:t>화면번호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900" spc="-5" b="1">
                          <a:latin typeface="맑은 고딕"/>
                          <a:cs typeface="맑은 고딕"/>
                        </a:rPr>
                        <a:t>대분류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900" spc="-5" b="1">
                          <a:latin typeface="맑은 고딕"/>
                          <a:cs typeface="맑은 고딕"/>
                        </a:rPr>
                        <a:t>세부기능명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900" spc="-5" b="1">
                          <a:latin typeface="맑은 고딕"/>
                          <a:cs typeface="맑은 고딕"/>
                        </a:rPr>
                        <a:t>설명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900" spc="-5" b="1">
                          <a:latin typeface="맑은 고딕"/>
                          <a:cs typeface="맑은 고딕"/>
                        </a:rPr>
                        <a:t>우선순위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900" spc="-5" b="1">
                          <a:latin typeface="맑은 고딕"/>
                          <a:cs typeface="맑은 고딕"/>
                        </a:rPr>
                        <a:t>진행률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07950">
                        <a:lnSpc>
                          <a:spcPts val="1065"/>
                        </a:lnSpc>
                        <a:spcBef>
                          <a:spcPts val="195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(100%)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1-1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44780" marR="135255">
                        <a:lnSpc>
                          <a:spcPct val="144400"/>
                        </a:lnSpc>
                        <a:spcBef>
                          <a:spcPts val="825"/>
                        </a:spcBef>
                      </a:pPr>
                      <a:r>
                        <a:rPr dirty="0" sz="900" spc="-15">
                          <a:latin typeface="맑은 고딕"/>
                          <a:cs typeface="맑은 고딕"/>
                        </a:rPr>
                        <a:t>로그인 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화면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1-1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047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로그인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아이디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비밀번호</a:t>
                      </a:r>
                      <a:r>
                        <a:rPr dirty="0" sz="900" spc="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아이디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비밀번호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입력을 위한</a:t>
                      </a:r>
                      <a:r>
                        <a:rPr dirty="0" sz="900" spc="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레이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블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,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텍스트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박스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,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버튼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생성한다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22923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1-2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2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47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로그인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2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로그인 버튼 클릭</a:t>
                      </a:r>
                      <a:r>
                        <a:rPr dirty="0" sz="900" spc="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다음화면으로</a:t>
                      </a:r>
                      <a:r>
                        <a:rPr dirty="0" sz="900" spc="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넘어간다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22923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1-3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2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87630" marR="78105">
                        <a:lnSpc>
                          <a:spcPct val="144400"/>
                        </a:lnSpc>
                        <a:spcBef>
                          <a:spcPts val="5"/>
                        </a:spcBef>
                      </a:pPr>
                      <a:r>
                        <a:rPr dirty="0" sz="900" spc="-15">
                          <a:latin typeface="맑은 고딕"/>
                          <a:cs typeface="맑은 고딕"/>
                        </a:rPr>
                        <a:t>회원가입 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화면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1-2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12420">
                        <a:lnSpc>
                          <a:spcPct val="100000"/>
                        </a:lnSpc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회원가입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정보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입력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2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로그인을 해서 앱을 사용하기</a:t>
                      </a:r>
                      <a:r>
                        <a:rPr dirty="0" sz="900" spc="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위해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필요로 하는 정보들을</a:t>
                      </a:r>
                      <a:r>
                        <a:rPr dirty="0" sz="900" spc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입력한다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22923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1-4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회원가입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회원가입 버튼 클릭</a:t>
                      </a:r>
                      <a:r>
                        <a:rPr dirty="0" sz="900" spc="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04139" marR="93345">
                        <a:lnSpc>
                          <a:spcPts val="1560"/>
                        </a:lnSpc>
                        <a:spcBef>
                          <a:spcPts val="11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회원정보가 생성되어 로그인이 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가 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능해진다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2-1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선택화면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유아선택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해당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교사의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반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아이들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목록이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661035" marR="80645" indent="-571500">
                        <a:lnSpc>
                          <a:spcPct val="144400"/>
                        </a:lnSpc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력되며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,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발달체크하고자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하는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유아  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를</a:t>
                      </a:r>
                      <a:r>
                        <a:rPr dirty="0" sz="900" spc="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선택한다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20066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2-2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유아추가삭제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유아를 추가하거나</a:t>
                      </a:r>
                      <a:r>
                        <a:rPr dirty="0" sz="900" spc="-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삭제한다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900" spc="-1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3-1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2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메뉴화면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메뉴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상단바 정보</a:t>
                      </a:r>
                      <a:r>
                        <a:rPr dirty="0" sz="900" spc="-114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출력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2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상단바에 선택된 유아의 정보를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력한다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22923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3-2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2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리스트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32829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버튼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생성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가지 메뉴 버튼이</a:t>
                      </a:r>
                      <a:r>
                        <a:rPr dirty="0" sz="900" spc="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출력된다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2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172085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Calibri"/>
                          <a:cs typeface="Calibri"/>
                        </a:rPr>
                        <a:t>100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3-3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화면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전환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5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버튼</a:t>
                      </a:r>
                      <a:r>
                        <a:rPr dirty="0" sz="900" spc="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클릭</a:t>
                      </a:r>
                      <a:r>
                        <a:rPr dirty="0" sz="900" spc="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시</a:t>
                      </a:r>
                      <a:r>
                        <a:rPr dirty="0" sz="900" spc="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해당</a:t>
                      </a:r>
                      <a:r>
                        <a:rPr dirty="0" sz="900" spc="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화면으로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넘어간다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172085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Calibri"/>
                          <a:cs typeface="Calibri"/>
                        </a:rPr>
                        <a:t>100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4-1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87630" marR="78105">
                        <a:lnSpc>
                          <a:spcPct val="144400"/>
                        </a:lnSpc>
                        <a:spcBef>
                          <a:spcPts val="5"/>
                        </a:spcBef>
                      </a:pPr>
                      <a:r>
                        <a:rPr dirty="0" sz="900" spc="-15">
                          <a:latin typeface="맑은 고딕"/>
                          <a:cs typeface="맑은 고딕"/>
                        </a:rPr>
                        <a:t>관찰발달  입력화면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발달</a:t>
                      </a:r>
                      <a:r>
                        <a:rPr dirty="0" sz="900" spc="8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체크리스트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입력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발달체크리스트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5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개영역 발달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체크리스트의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항목과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체크박스가</a:t>
                      </a:r>
                      <a:r>
                        <a:rPr dirty="0" sz="900" spc="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출력된다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22923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4-2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2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체크박스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8384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점수</a:t>
                      </a:r>
                      <a:r>
                        <a:rPr dirty="0" sz="900" spc="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할당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개척도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32829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점수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할당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상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중상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중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중하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하</a:t>
                      </a:r>
                      <a:r>
                        <a:rPr dirty="0" sz="900" spc="6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순서대로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5907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5,4,3,2,1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로 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점수를</a:t>
                      </a:r>
                      <a:r>
                        <a:rPr dirty="0" sz="900" spc="-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할당한다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22923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4-3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2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체크항목합산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2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체크된 항목의 점수를 영역별로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합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산한다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22923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4-4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2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체크항목유지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2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체크된 항목</a:t>
                      </a:r>
                      <a:r>
                        <a:rPr dirty="0" sz="900" spc="-114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유지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2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체크된 항목이 해당 화면을</a:t>
                      </a:r>
                      <a:r>
                        <a:rPr dirty="0" sz="900" spc="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나갔다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돌아와도 유지되도록</a:t>
                      </a:r>
                      <a:r>
                        <a:rPr dirty="0" sz="900" spc="-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318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923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318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2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5-1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관찰발달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출력화면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ts val="1065"/>
                        </a:lnSpc>
                        <a:spcBef>
                          <a:spcPts val="19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체크항목출력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885" marR="66040" indent="-528955">
                        <a:lnSpc>
                          <a:spcPct val="144400"/>
                        </a:lnSpc>
                        <a:spcBef>
                          <a:spcPts val="34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관찰발달입력화면에서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체크된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항목 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들을</a:t>
                      </a:r>
                      <a:r>
                        <a:rPr dirty="0" sz="900" spc="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출력한다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 marR="22923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6-1-1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통계화면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6-1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반평균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유아</a:t>
                      </a:r>
                      <a:r>
                        <a:rPr dirty="0" sz="900" spc="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비교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5">
                          <a:latin typeface="맑은 고딕"/>
                          <a:cs typeface="맑은 고딕"/>
                        </a:rPr>
                        <a:t>반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평균</a:t>
                      </a:r>
                      <a:r>
                        <a:rPr dirty="0" sz="900" spc="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내기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5">
                          <a:latin typeface="맑은 고딕"/>
                          <a:cs typeface="맑은 고딕"/>
                        </a:rPr>
                        <a:t>반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유아의 영역별 평균을</a:t>
                      </a:r>
                      <a:r>
                        <a:rPr dirty="0" sz="900" spc="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구한다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92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6-1-2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2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꺽은선</a:t>
                      </a:r>
                      <a:r>
                        <a:rPr dirty="0" sz="900" spc="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그래프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900" spc="5">
                          <a:latin typeface="맑은 고딕"/>
                          <a:cs typeface="맑은 고딕"/>
                        </a:rPr>
                        <a:t>반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평균</a:t>
                      </a:r>
                      <a:r>
                        <a:rPr dirty="0" sz="900" spc="1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그래프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2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5">
                          <a:latin typeface="맑은 고딕"/>
                          <a:cs typeface="맑은 고딕"/>
                        </a:rPr>
                        <a:t>반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평균을 꺽은선 그래프로</a:t>
                      </a:r>
                      <a:r>
                        <a:rPr dirty="0" sz="900" spc="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출력한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다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22923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6-1-3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2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유아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그래프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2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유아의 성취율을 꺽은선</a:t>
                      </a:r>
                      <a:r>
                        <a:rPr dirty="0" sz="900" spc="3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그래프로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출력한다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22923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6-2-1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2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통계화면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6-2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영역별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비교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2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영역별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성취율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2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영역별 성취율을 전체 대비</a:t>
                      </a:r>
                      <a:r>
                        <a:rPr dirty="0" sz="900" spc="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체크된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항목을 </a:t>
                      </a:r>
                      <a:r>
                        <a:rPr dirty="0" sz="900" spc="0">
                          <a:latin typeface="Calibri"/>
                          <a:cs typeface="Calibri"/>
                        </a:rPr>
                        <a:t>%</a:t>
                      </a:r>
                      <a:r>
                        <a:rPr dirty="0" sz="900" spc="0">
                          <a:latin typeface="맑은 고딕"/>
                          <a:cs typeface="맑은 고딕"/>
                        </a:rPr>
                        <a:t>로</a:t>
                      </a:r>
                      <a:r>
                        <a:rPr dirty="0" sz="900" spc="-9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구한다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318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923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318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6-2-2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원형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그래프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5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영역별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그래프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5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영역별 성취율을 원형 그래프로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력한다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22923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7-1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87630" marR="78105">
                        <a:lnSpc>
                          <a:spcPct val="144400"/>
                        </a:lnSpc>
                        <a:spcBef>
                          <a:spcPts val="1055"/>
                        </a:spcBef>
                      </a:pPr>
                      <a:r>
                        <a:rPr dirty="0" sz="900" spc="-15">
                          <a:latin typeface="맑은 고딕"/>
                          <a:cs typeface="맑은 고딕"/>
                        </a:rPr>
                        <a:t>유아정보 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화면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838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정보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입력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사진등록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유아의 사진을 등록할 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수</a:t>
                      </a:r>
                      <a:r>
                        <a:rPr dirty="0" sz="900" spc="1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있다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92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7-2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2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신상정보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특이사항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/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교사의견입력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정보를 입력할 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수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있는</a:t>
                      </a:r>
                      <a:r>
                        <a:rPr dirty="0" sz="900" spc="1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레이블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, 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텍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스트박스를</a:t>
                      </a:r>
                      <a:r>
                        <a:rPr dirty="0" sz="900" spc="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생성한다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22923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7-3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32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도전발달</a:t>
                      </a:r>
                      <a:r>
                        <a:rPr dirty="0" sz="900" spc="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출력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2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발달미체크항목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출력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발달체크리스트에서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체크되지</a:t>
                      </a:r>
                      <a:r>
                        <a:rPr dirty="0" sz="900" spc="-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않은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항목을</a:t>
                      </a:r>
                      <a:r>
                        <a:rPr dirty="0" sz="900" spc="10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출력한다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229235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7-4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정보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유지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입력정보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유지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입력정보가 해당 화면을 나갔다</a:t>
                      </a:r>
                      <a:r>
                        <a:rPr dirty="0" sz="900" spc="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92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3295" y="463295"/>
          <a:ext cx="6666230" cy="414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15"/>
                <a:gridCol w="631190"/>
                <a:gridCol w="1079500"/>
                <a:gridCol w="1170940"/>
                <a:gridCol w="1978660"/>
                <a:gridCol w="631189"/>
                <a:gridCol w="53975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어와도 유지되도록</a:t>
                      </a:r>
                      <a:r>
                        <a:rPr dirty="0" sz="900" spc="-1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한다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DB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앱과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DB</a:t>
                      </a:r>
                      <a:r>
                        <a:rPr dirty="0" sz="9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연동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125"/>
            <a:ext cx="8912860" cy="1207135"/>
          </a:xfrm>
          <a:custGeom>
            <a:avLst/>
            <a:gdLst/>
            <a:ahLst/>
            <a:cxnLst/>
            <a:rect l="l" t="t" r="r" b="b"/>
            <a:pathLst>
              <a:path w="8912860" h="1207135">
                <a:moveTo>
                  <a:pt x="8107956" y="0"/>
                </a:moveTo>
                <a:lnTo>
                  <a:pt x="0" y="0"/>
                </a:lnTo>
                <a:lnTo>
                  <a:pt x="0" y="1207008"/>
                </a:lnTo>
                <a:lnTo>
                  <a:pt x="8912352" y="1207008"/>
                </a:lnTo>
                <a:lnTo>
                  <a:pt x="8107956" y="0"/>
                </a:lnTo>
                <a:close/>
              </a:path>
            </a:pathLst>
          </a:custGeom>
          <a:solidFill>
            <a:srgbClr val="F8CB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1430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C55A11"/>
                </a:solidFill>
              </a:rPr>
              <a:t>개요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4030027" y="1807845"/>
            <a:ext cx="508000" cy="342900"/>
          </a:xfrm>
          <a:custGeom>
            <a:avLst/>
            <a:gdLst/>
            <a:ahLst/>
            <a:cxnLst/>
            <a:rect l="l" t="t" r="r" b="b"/>
            <a:pathLst>
              <a:path w="508000" h="342900">
                <a:moveTo>
                  <a:pt x="0" y="342900"/>
                </a:moveTo>
                <a:lnTo>
                  <a:pt x="508000" y="342900"/>
                </a:lnTo>
                <a:lnTo>
                  <a:pt x="508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66602" y="1807845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95177" y="1807845"/>
            <a:ext cx="508000" cy="342900"/>
          </a:xfrm>
          <a:custGeom>
            <a:avLst/>
            <a:gdLst/>
            <a:ahLst/>
            <a:cxnLst/>
            <a:rect l="l" t="t" r="r" b="b"/>
            <a:pathLst>
              <a:path w="508000" h="342900">
                <a:moveTo>
                  <a:pt x="0" y="342900"/>
                </a:moveTo>
                <a:lnTo>
                  <a:pt x="508000" y="342900"/>
                </a:lnTo>
                <a:lnTo>
                  <a:pt x="508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31752" y="1807845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60327" y="1807845"/>
            <a:ext cx="762000" cy="342900"/>
          </a:xfrm>
          <a:custGeom>
            <a:avLst/>
            <a:gdLst/>
            <a:ahLst/>
            <a:cxnLst/>
            <a:rect l="l" t="t" r="r" b="b"/>
            <a:pathLst>
              <a:path w="762000" h="342900">
                <a:moveTo>
                  <a:pt x="0" y="342900"/>
                </a:moveTo>
                <a:lnTo>
                  <a:pt x="762000" y="342900"/>
                </a:lnTo>
                <a:lnTo>
                  <a:pt x="762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50902" y="1807845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79477" y="1807845"/>
            <a:ext cx="508000" cy="342900"/>
          </a:xfrm>
          <a:custGeom>
            <a:avLst/>
            <a:gdLst/>
            <a:ahLst/>
            <a:cxnLst/>
            <a:rect l="l" t="t" r="r" b="b"/>
            <a:pathLst>
              <a:path w="508000" h="342900">
                <a:moveTo>
                  <a:pt x="0" y="342900"/>
                </a:moveTo>
                <a:lnTo>
                  <a:pt x="508000" y="342900"/>
                </a:lnTo>
                <a:lnTo>
                  <a:pt x="508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16052" y="1807845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44627" y="1807845"/>
            <a:ext cx="762000" cy="342900"/>
          </a:xfrm>
          <a:custGeom>
            <a:avLst/>
            <a:gdLst/>
            <a:ahLst/>
            <a:cxnLst/>
            <a:rect l="l" t="t" r="r" b="b"/>
            <a:pathLst>
              <a:path w="762000" h="342900">
                <a:moveTo>
                  <a:pt x="0" y="342900"/>
                </a:moveTo>
                <a:lnTo>
                  <a:pt x="762000" y="342900"/>
                </a:lnTo>
                <a:lnTo>
                  <a:pt x="762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35202" y="1807845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63777" y="1807845"/>
            <a:ext cx="762000" cy="342900"/>
          </a:xfrm>
          <a:custGeom>
            <a:avLst/>
            <a:gdLst/>
            <a:ahLst/>
            <a:cxnLst/>
            <a:rect l="l" t="t" r="r" b="b"/>
            <a:pathLst>
              <a:path w="762000" h="342900">
                <a:moveTo>
                  <a:pt x="0" y="342900"/>
                </a:moveTo>
                <a:lnTo>
                  <a:pt x="762000" y="342900"/>
                </a:lnTo>
                <a:lnTo>
                  <a:pt x="762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54352" y="1807845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82927" y="1807845"/>
            <a:ext cx="1270000" cy="342900"/>
          </a:xfrm>
          <a:custGeom>
            <a:avLst/>
            <a:gdLst/>
            <a:ahLst/>
            <a:cxnLst/>
            <a:rect l="l" t="t" r="r" b="b"/>
            <a:pathLst>
              <a:path w="1270000" h="342900">
                <a:moveTo>
                  <a:pt x="0" y="342900"/>
                </a:moveTo>
                <a:lnTo>
                  <a:pt x="1269999" y="342900"/>
                </a:lnTo>
                <a:lnTo>
                  <a:pt x="1269999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81501" y="1807845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10076" y="1807845"/>
            <a:ext cx="508000" cy="342900"/>
          </a:xfrm>
          <a:custGeom>
            <a:avLst/>
            <a:gdLst/>
            <a:ahLst/>
            <a:cxnLst/>
            <a:rect l="l" t="t" r="r" b="b"/>
            <a:pathLst>
              <a:path w="508000" h="342900">
                <a:moveTo>
                  <a:pt x="0" y="342900"/>
                </a:moveTo>
                <a:lnTo>
                  <a:pt x="508000" y="342900"/>
                </a:lnTo>
                <a:lnTo>
                  <a:pt x="508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39690" y="3827145"/>
            <a:ext cx="508000" cy="342900"/>
          </a:xfrm>
          <a:custGeom>
            <a:avLst/>
            <a:gdLst/>
            <a:ahLst/>
            <a:cxnLst/>
            <a:rect l="l" t="t" r="r" b="b"/>
            <a:pathLst>
              <a:path w="508000" h="342900">
                <a:moveTo>
                  <a:pt x="0" y="342899"/>
                </a:moveTo>
                <a:lnTo>
                  <a:pt x="508000" y="342899"/>
                </a:lnTo>
                <a:lnTo>
                  <a:pt x="5080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76265" y="3827145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899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04840" y="3827145"/>
            <a:ext cx="762000" cy="342900"/>
          </a:xfrm>
          <a:custGeom>
            <a:avLst/>
            <a:gdLst/>
            <a:ahLst/>
            <a:cxnLst/>
            <a:rect l="l" t="t" r="r" b="b"/>
            <a:pathLst>
              <a:path w="762000" h="342900">
                <a:moveTo>
                  <a:pt x="0" y="342899"/>
                </a:moveTo>
                <a:lnTo>
                  <a:pt x="762000" y="342899"/>
                </a:lnTo>
                <a:lnTo>
                  <a:pt x="7620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95415" y="3827145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899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23988" y="3827145"/>
            <a:ext cx="508000" cy="342900"/>
          </a:xfrm>
          <a:custGeom>
            <a:avLst/>
            <a:gdLst/>
            <a:ahLst/>
            <a:cxnLst/>
            <a:rect l="l" t="t" r="r" b="b"/>
            <a:pathLst>
              <a:path w="508000" h="342900">
                <a:moveTo>
                  <a:pt x="0" y="342899"/>
                </a:moveTo>
                <a:lnTo>
                  <a:pt x="508000" y="342899"/>
                </a:lnTo>
                <a:lnTo>
                  <a:pt x="5080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60565" y="3827145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899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89140" y="3827145"/>
            <a:ext cx="762000" cy="342900"/>
          </a:xfrm>
          <a:custGeom>
            <a:avLst/>
            <a:gdLst/>
            <a:ahLst/>
            <a:cxnLst/>
            <a:rect l="l" t="t" r="r" b="b"/>
            <a:pathLst>
              <a:path w="762000" h="342900">
                <a:moveTo>
                  <a:pt x="0" y="342899"/>
                </a:moveTo>
                <a:lnTo>
                  <a:pt x="762000" y="342899"/>
                </a:lnTo>
                <a:lnTo>
                  <a:pt x="7620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79715" y="3827145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899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908290" y="3827145"/>
            <a:ext cx="1016000" cy="342900"/>
          </a:xfrm>
          <a:custGeom>
            <a:avLst/>
            <a:gdLst/>
            <a:ahLst/>
            <a:cxnLst/>
            <a:rect l="l" t="t" r="r" b="b"/>
            <a:pathLst>
              <a:path w="1016000" h="342900">
                <a:moveTo>
                  <a:pt x="0" y="342899"/>
                </a:moveTo>
                <a:lnTo>
                  <a:pt x="1016000" y="342899"/>
                </a:lnTo>
                <a:lnTo>
                  <a:pt x="10160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952863" y="3827145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899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981438" y="3827145"/>
            <a:ext cx="1016000" cy="342900"/>
          </a:xfrm>
          <a:custGeom>
            <a:avLst/>
            <a:gdLst/>
            <a:ahLst/>
            <a:cxnLst/>
            <a:rect l="l" t="t" r="r" b="b"/>
            <a:pathLst>
              <a:path w="1016000" h="342900">
                <a:moveTo>
                  <a:pt x="0" y="342899"/>
                </a:moveTo>
                <a:lnTo>
                  <a:pt x="1016000" y="342899"/>
                </a:lnTo>
                <a:lnTo>
                  <a:pt x="10160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026015" y="3827145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899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054590" y="3827145"/>
            <a:ext cx="508000" cy="342900"/>
          </a:xfrm>
          <a:custGeom>
            <a:avLst/>
            <a:gdLst/>
            <a:ahLst/>
            <a:cxnLst/>
            <a:rect l="l" t="t" r="r" b="b"/>
            <a:pathLst>
              <a:path w="508000" h="342900">
                <a:moveTo>
                  <a:pt x="0" y="342899"/>
                </a:moveTo>
                <a:lnTo>
                  <a:pt x="508000" y="342899"/>
                </a:lnTo>
                <a:lnTo>
                  <a:pt x="5080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95177" y="5313044"/>
            <a:ext cx="508000" cy="342900"/>
          </a:xfrm>
          <a:custGeom>
            <a:avLst/>
            <a:gdLst/>
            <a:ahLst/>
            <a:cxnLst/>
            <a:rect l="l" t="t" r="r" b="b"/>
            <a:pathLst>
              <a:path w="508000" h="342900">
                <a:moveTo>
                  <a:pt x="0" y="342899"/>
                </a:moveTo>
                <a:lnTo>
                  <a:pt x="508000" y="342899"/>
                </a:lnTo>
                <a:lnTo>
                  <a:pt x="5080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31752" y="5313044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899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60327" y="5313044"/>
            <a:ext cx="762000" cy="342900"/>
          </a:xfrm>
          <a:custGeom>
            <a:avLst/>
            <a:gdLst/>
            <a:ahLst/>
            <a:cxnLst/>
            <a:rect l="l" t="t" r="r" b="b"/>
            <a:pathLst>
              <a:path w="762000" h="342900">
                <a:moveTo>
                  <a:pt x="0" y="342899"/>
                </a:moveTo>
                <a:lnTo>
                  <a:pt x="762000" y="342899"/>
                </a:lnTo>
                <a:lnTo>
                  <a:pt x="7620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50902" y="5313044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899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79477" y="5313044"/>
            <a:ext cx="508000" cy="342900"/>
          </a:xfrm>
          <a:custGeom>
            <a:avLst/>
            <a:gdLst/>
            <a:ahLst/>
            <a:cxnLst/>
            <a:rect l="l" t="t" r="r" b="b"/>
            <a:pathLst>
              <a:path w="508000" h="342900">
                <a:moveTo>
                  <a:pt x="0" y="342899"/>
                </a:moveTo>
                <a:lnTo>
                  <a:pt x="508000" y="342899"/>
                </a:lnTo>
                <a:lnTo>
                  <a:pt x="5080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16052" y="5313044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899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44627" y="5313044"/>
            <a:ext cx="1270000" cy="342900"/>
          </a:xfrm>
          <a:custGeom>
            <a:avLst/>
            <a:gdLst/>
            <a:ahLst/>
            <a:cxnLst/>
            <a:rect l="l" t="t" r="r" b="b"/>
            <a:pathLst>
              <a:path w="1270000" h="342900">
                <a:moveTo>
                  <a:pt x="0" y="342899"/>
                </a:moveTo>
                <a:lnTo>
                  <a:pt x="1269999" y="342899"/>
                </a:lnTo>
                <a:lnTo>
                  <a:pt x="1269999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843201" y="5313044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899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71776" y="5313044"/>
            <a:ext cx="508000" cy="342900"/>
          </a:xfrm>
          <a:custGeom>
            <a:avLst/>
            <a:gdLst/>
            <a:ahLst/>
            <a:cxnLst/>
            <a:rect l="l" t="t" r="r" b="b"/>
            <a:pathLst>
              <a:path w="508000" h="342900">
                <a:moveTo>
                  <a:pt x="0" y="342899"/>
                </a:moveTo>
                <a:lnTo>
                  <a:pt x="508000" y="342899"/>
                </a:lnTo>
                <a:lnTo>
                  <a:pt x="5080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29639" y="5579744"/>
            <a:ext cx="1016000" cy="342900"/>
          </a:xfrm>
          <a:custGeom>
            <a:avLst/>
            <a:gdLst/>
            <a:ahLst/>
            <a:cxnLst/>
            <a:rect l="l" t="t" r="r" b="b"/>
            <a:pathLst>
              <a:path w="1016000" h="342900">
                <a:moveTo>
                  <a:pt x="0" y="342899"/>
                </a:moveTo>
                <a:lnTo>
                  <a:pt x="1015999" y="342899"/>
                </a:lnTo>
                <a:lnTo>
                  <a:pt x="1015999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974214" y="5579744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899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02789" y="5579744"/>
            <a:ext cx="508000" cy="342900"/>
          </a:xfrm>
          <a:custGeom>
            <a:avLst/>
            <a:gdLst/>
            <a:ahLst/>
            <a:cxnLst/>
            <a:rect l="l" t="t" r="r" b="b"/>
            <a:pathLst>
              <a:path w="508000" h="342900">
                <a:moveTo>
                  <a:pt x="0" y="342899"/>
                </a:moveTo>
                <a:lnTo>
                  <a:pt x="508000" y="342899"/>
                </a:lnTo>
                <a:lnTo>
                  <a:pt x="5080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16939" y="1821179"/>
            <a:ext cx="10252075" cy="4100829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262890">
              <a:lnSpc>
                <a:spcPct val="89500"/>
              </a:lnSpc>
              <a:spcBef>
                <a:spcPts val="350"/>
              </a:spcBef>
            </a:pPr>
            <a:r>
              <a:rPr dirty="0" sz="2000" b="1">
                <a:latin typeface="Calibri"/>
                <a:cs typeface="Calibri"/>
              </a:rPr>
              <a:t>-</a:t>
            </a:r>
            <a:r>
              <a:rPr dirty="0" sz="2000" b="1">
                <a:latin typeface="맑은 고딕"/>
                <a:cs typeface="맑은 고딕"/>
              </a:rPr>
              <a:t>영유아기는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인간의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일생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중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모든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발달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영역이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빠른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속도로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성장이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이루어지는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시기이다</a:t>
            </a:r>
            <a:r>
              <a:rPr dirty="0" sz="2000" b="1">
                <a:latin typeface="Calibri"/>
                <a:cs typeface="Calibri"/>
              </a:rPr>
              <a:t>.  </a:t>
            </a:r>
            <a:r>
              <a:rPr dirty="0" sz="2000" b="1">
                <a:latin typeface="맑은 고딕"/>
                <a:cs typeface="맑은 고딕"/>
              </a:rPr>
              <a:t>그러므로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교사들은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영유아의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발달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수준에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따른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개별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교수를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효과적으로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계획하고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수행하는  것이 요구</a:t>
            </a:r>
            <a:r>
              <a:rPr dirty="0" sz="2000" spc="-5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된다</a:t>
            </a:r>
            <a:r>
              <a:rPr dirty="0" sz="2000" b="1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 marR="263525">
              <a:lnSpc>
                <a:spcPts val="221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-</a:t>
            </a:r>
            <a:r>
              <a:rPr dirty="0" sz="2000" b="1">
                <a:latin typeface="맑은 고딕"/>
                <a:cs typeface="맑은 고딕"/>
              </a:rPr>
              <a:t>하지만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한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반에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약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spc="-5" b="1">
                <a:latin typeface="Calibri"/>
                <a:cs typeface="Calibri"/>
              </a:rPr>
              <a:t>20</a:t>
            </a:r>
            <a:r>
              <a:rPr dirty="0" sz="2000" spc="-5" b="1">
                <a:latin typeface="맑은 고딕"/>
                <a:cs typeface="맑은 고딕"/>
              </a:rPr>
              <a:t>명이나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되는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아이들의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발달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사항을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교사가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머리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속에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기억하고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있기는  버겁다</a:t>
            </a:r>
            <a:r>
              <a:rPr dirty="0" sz="2000" b="1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650"/>
              </a:spcBef>
            </a:pPr>
            <a:r>
              <a:rPr dirty="0" sz="2000" b="1">
                <a:latin typeface="맑은 고딕"/>
                <a:cs typeface="맑은 고딕"/>
              </a:rPr>
              <a:t>아이들의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발달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사항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관찰될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때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교사가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해당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날짜와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발달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사항을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체크하여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데이터를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spc="-5" b="1">
                <a:latin typeface="맑은 고딕"/>
                <a:cs typeface="맑은 고딕"/>
              </a:rPr>
              <a:t>축적한다</a:t>
            </a:r>
            <a:r>
              <a:rPr dirty="0" sz="2000" spc="-5" b="1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ts val="2180"/>
              </a:lnSpc>
            </a:pPr>
            <a:r>
              <a:rPr dirty="0" sz="2000" b="1">
                <a:latin typeface="Calibri"/>
                <a:cs typeface="Calibri"/>
              </a:rPr>
              <a:t>-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해당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데이터들을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바탕으로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통계를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내어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영역별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발달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정도를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spc="-5" b="1">
                <a:latin typeface="맑은 고딕"/>
                <a:cs typeface="맑은 고딕"/>
              </a:rPr>
              <a:t>체크하고</a:t>
            </a:r>
            <a:r>
              <a:rPr dirty="0" sz="2000" spc="-5" b="1">
                <a:latin typeface="Calibri"/>
                <a:cs typeface="Calibri"/>
              </a:rPr>
              <a:t>,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반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아이들과의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차이를  한</a:t>
            </a:r>
            <a:r>
              <a:rPr dirty="0" sz="2000" spc="-26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눈에</a:t>
            </a:r>
            <a:r>
              <a:rPr dirty="0" sz="2000" spc="-26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확인할</a:t>
            </a:r>
            <a:r>
              <a:rPr dirty="0" sz="2000" spc="-26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수</a:t>
            </a:r>
            <a:r>
              <a:rPr dirty="0" sz="2000" spc="-26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있다</a:t>
            </a:r>
            <a:r>
              <a:rPr dirty="0" sz="2000" b="1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824230" indent="57150">
              <a:lnSpc>
                <a:spcPts val="2090"/>
              </a:lnSpc>
              <a:spcBef>
                <a:spcPts val="1110"/>
              </a:spcBef>
            </a:pPr>
            <a:r>
              <a:rPr dirty="0" sz="2000" b="1">
                <a:latin typeface="Calibri"/>
                <a:cs typeface="Calibri"/>
              </a:rPr>
              <a:t>-</a:t>
            </a:r>
            <a:r>
              <a:rPr dirty="0" sz="2000" b="1">
                <a:latin typeface="맑은 고딕"/>
                <a:cs typeface="맑은 고딕"/>
              </a:rPr>
              <a:t>해당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데이터를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바탕으로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교사는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개별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교수를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더욱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효과적으로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계획하며</a:t>
            </a:r>
            <a:r>
              <a:rPr dirty="0" sz="2000" b="1">
                <a:latin typeface="Calibri"/>
                <a:cs typeface="Calibri"/>
              </a:rPr>
              <a:t>,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수업을</a:t>
            </a:r>
            <a:r>
              <a:rPr dirty="0" sz="2000" spc="-2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더욱  용이하게</a:t>
            </a:r>
            <a:r>
              <a:rPr dirty="0" sz="2000" spc="-26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운영할</a:t>
            </a:r>
            <a:r>
              <a:rPr dirty="0" sz="2000" spc="-26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수</a:t>
            </a:r>
            <a:r>
              <a:rPr dirty="0" sz="2000" spc="-26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있게</a:t>
            </a:r>
            <a:r>
              <a:rPr dirty="0" sz="2000" spc="-26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될</a:t>
            </a:r>
            <a:r>
              <a:rPr dirty="0" sz="2000" spc="-26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것이다</a:t>
            </a:r>
            <a:r>
              <a:rPr dirty="0" sz="2000" b="1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2502"/>
            <a:ext cx="8898890" cy="1062355"/>
          </a:xfrm>
          <a:custGeom>
            <a:avLst/>
            <a:gdLst/>
            <a:ahLst/>
            <a:cxnLst/>
            <a:rect l="l" t="t" r="r" b="b"/>
            <a:pathLst>
              <a:path w="8898890" h="1062355">
                <a:moveTo>
                  <a:pt x="8190909" y="0"/>
                </a:moveTo>
                <a:lnTo>
                  <a:pt x="0" y="0"/>
                </a:lnTo>
                <a:lnTo>
                  <a:pt x="0" y="1061733"/>
                </a:lnTo>
                <a:lnTo>
                  <a:pt x="8898483" y="1061733"/>
                </a:lnTo>
                <a:lnTo>
                  <a:pt x="8190909" y="0"/>
                </a:lnTo>
                <a:close/>
              </a:path>
            </a:pathLst>
          </a:custGeom>
          <a:solidFill>
            <a:srgbClr val="F8CB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387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C55A11"/>
                </a:solidFill>
              </a:rPr>
              <a:t>앱</a:t>
            </a:r>
            <a:r>
              <a:rPr dirty="0" sz="4400" spc="-645">
                <a:solidFill>
                  <a:srgbClr val="C55A11"/>
                </a:solidFill>
              </a:rPr>
              <a:t> </a:t>
            </a:r>
            <a:r>
              <a:rPr dirty="0" sz="4400">
                <a:solidFill>
                  <a:srgbClr val="C55A11"/>
                </a:solidFill>
              </a:rPr>
              <a:t>아이콘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8273246" y="2444413"/>
            <a:ext cx="2309054" cy="2357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94186" y="2536234"/>
            <a:ext cx="2236864" cy="2286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37927" y="2565148"/>
            <a:ext cx="2157987" cy="22131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963" y="2714244"/>
            <a:ext cx="43180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060"/>
                </a:solidFill>
              </a:rPr>
              <a:t>관련</a:t>
            </a:r>
            <a:r>
              <a:rPr dirty="0" sz="4400" spc="-585">
                <a:solidFill>
                  <a:srgbClr val="002060"/>
                </a:solidFill>
              </a:rPr>
              <a:t> </a:t>
            </a:r>
            <a:r>
              <a:rPr dirty="0" sz="4400">
                <a:solidFill>
                  <a:srgbClr val="002060"/>
                </a:solidFill>
              </a:rPr>
              <a:t>분야</a:t>
            </a:r>
            <a:r>
              <a:rPr dirty="0" sz="4400" spc="-585">
                <a:solidFill>
                  <a:srgbClr val="002060"/>
                </a:solidFill>
              </a:rPr>
              <a:t> </a:t>
            </a:r>
            <a:r>
              <a:rPr dirty="0" sz="4400">
                <a:solidFill>
                  <a:srgbClr val="002060"/>
                </a:solidFill>
              </a:rPr>
              <a:t>앱</a:t>
            </a:r>
            <a:r>
              <a:rPr dirty="0" sz="4400" spc="-585">
                <a:solidFill>
                  <a:srgbClr val="002060"/>
                </a:solidFill>
              </a:rPr>
              <a:t> </a:t>
            </a:r>
            <a:r>
              <a:rPr dirty="0" sz="4400">
                <a:solidFill>
                  <a:srgbClr val="002060"/>
                </a:solidFill>
              </a:rPr>
              <a:t>비교</a:t>
            </a:r>
            <a:endParaRPr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6227" y="5522784"/>
            <a:ext cx="6203950" cy="1335405"/>
          </a:xfrm>
          <a:custGeom>
            <a:avLst/>
            <a:gdLst/>
            <a:ahLst/>
            <a:cxnLst/>
            <a:rect l="l" t="t" r="r" b="b"/>
            <a:pathLst>
              <a:path w="6203950" h="1335404">
                <a:moveTo>
                  <a:pt x="5737476" y="0"/>
                </a:moveTo>
                <a:lnTo>
                  <a:pt x="222542" y="0"/>
                </a:lnTo>
                <a:lnTo>
                  <a:pt x="177692" y="4521"/>
                </a:lnTo>
                <a:lnTo>
                  <a:pt x="135918" y="17488"/>
                </a:lnTo>
                <a:lnTo>
                  <a:pt x="98116" y="38006"/>
                </a:lnTo>
                <a:lnTo>
                  <a:pt x="65181" y="65181"/>
                </a:lnTo>
                <a:lnTo>
                  <a:pt x="38006" y="98116"/>
                </a:lnTo>
                <a:lnTo>
                  <a:pt x="17488" y="135918"/>
                </a:lnTo>
                <a:lnTo>
                  <a:pt x="4521" y="177692"/>
                </a:lnTo>
                <a:lnTo>
                  <a:pt x="0" y="222542"/>
                </a:lnTo>
                <a:lnTo>
                  <a:pt x="0" y="1335215"/>
                </a:lnTo>
                <a:lnTo>
                  <a:pt x="6203850" y="1335215"/>
                </a:lnTo>
                <a:lnTo>
                  <a:pt x="6203850" y="466375"/>
                </a:lnTo>
                <a:lnTo>
                  <a:pt x="5737476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7262" y="5541148"/>
            <a:ext cx="5342890" cy="131699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94923" y="213205"/>
            <a:ext cx="2807018" cy="5230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95920" y="213205"/>
            <a:ext cx="2639343" cy="5230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8542" y="5775452"/>
            <a:ext cx="4990465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&lt;</a:t>
            </a:r>
            <a:r>
              <a:rPr dirty="0" sz="1800" b="1">
                <a:latin typeface="맑은 고딕"/>
                <a:cs typeface="맑은 고딕"/>
              </a:rPr>
              <a:t>유아들을 위한</a:t>
            </a:r>
            <a:r>
              <a:rPr dirty="0" sz="1800" spc="-45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앱들</a:t>
            </a:r>
            <a:r>
              <a:rPr dirty="0" sz="1800" b="1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5" b="1">
                <a:solidFill>
                  <a:srgbClr val="002060"/>
                </a:solidFill>
                <a:latin typeface="Calibri"/>
                <a:cs typeface="Calibri"/>
              </a:rPr>
              <a:t>-</a:t>
            </a:r>
            <a:r>
              <a:rPr dirty="0" sz="1800" spc="-5" b="1">
                <a:solidFill>
                  <a:srgbClr val="002060"/>
                </a:solidFill>
                <a:latin typeface="맑은 고딕"/>
                <a:cs typeface="맑은 고딕"/>
              </a:rPr>
              <a:t>색칠하기</a:t>
            </a:r>
            <a:r>
              <a:rPr dirty="0" sz="1800" spc="-5" b="1">
                <a:solidFill>
                  <a:srgbClr val="002060"/>
                </a:solidFill>
                <a:latin typeface="Calibri"/>
                <a:cs typeface="Calibri"/>
              </a:rPr>
              <a:t>,</a:t>
            </a:r>
            <a:r>
              <a:rPr dirty="0" sz="1800" spc="-15" b="1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퍼즐맞추기</a:t>
            </a:r>
            <a:r>
              <a:rPr dirty="0" sz="1800" b="1">
                <a:solidFill>
                  <a:srgbClr val="002060"/>
                </a:solidFill>
                <a:latin typeface="Calibri"/>
                <a:cs typeface="Calibri"/>
              </a:rPr>
              <a:t>,</a:t>
            </a:r>
            <a:r>
              <a:rPr dirty="0" sz="1800" spc="-15" b="1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동화</a:t>
            </a:r>
            <a:r>
              <a:rPr dirty="0" sz="1800" b="1">
                <a:solidFill>
                  <a:srgbClr val="002060"/>
                </a:solidFill>
                <a:latin typeface="Calibri"/>
                <a:cs typeface="Calibri"/>
              </a:rPr>
              <a:t>,</a:t>
            </a:r>
            <a:r>
              <a:rPr dirty="0" sz="1800" spc="-15" b="1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수세기</a:t>
            </a:r>
            <a:r>
              <a:rPr dirty="0" sz="1800" spc="-240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등</a:t>
            </a:r>
            <a:r>
              <a:rPr dirty="0" sz="1800" spc="-240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많이</a:t>
            </a:r>
            <a:r>
              <a:rPr dirty="0" sz="1800" spc="-240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존재</a:t>
            </a:r>
            <a:r>
              <a:rPr dirty="0" sz="1800" b="1">
                <a:solidFill>
                  <a:srgbClr val="0020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4968" y="5775452"/>
            <a:ext cx="5879465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&lt;</a:t>
            </a:r>
            <a:r>
              <a:rPr dirty="0" sz="1800" b="1">
                <a:latin typeface="맑은 고딕"/>
                <a:cs typeface="맑은 고딕"/>
              </a:rPr>
              <a:t>교사들을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위한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앱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Calibri"/>
                <a:cs typeface="Calibri"/>
              </a:rPr>
              <a:t>: </a:t>
            </a:r>
            <a:r>
              <a:rPr dirty="0" sz="1800" b="1">
                <a:latin typeface="맑은 고딕"/>
                <a:cs typeface="맑은 고딕"/>
              </a:rPr>
              <a:t>원앤집</a:t>
            </a:r>
            <a:r>
              <a:rPr dirty="0" sz="1800" b="1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5" b="1">
                <a:latin typeface="Calibri"/>
                <a:cs typeface="Calibri"/>
              </a:rPr>
              <a:t>-</a:t>
            </a:r>
            <a:r>
              <a:rPr dirty="0" sz="1800" spc="-5" b="1">
                <a:solidFill>
                  <a:srgbClr val="002060"/>
                </a:solidFill>
                <a:latin typeface="맑은 고딕"/>
                <a:cs typeface="맑은 고딕"/>
              </a:rPr>
              <a:t>전</a:t>
            </a:r>
            <a:r>
              <a:rPr dirty="0" sz="1800" spc="-5" b="1">
                <a:solidFill>
                  <a:srgbClr val="002060"/>
                </a:solidFill>
                <a:latin typeface="Calibri"/>
                <a:cs typeface="Calibri"/>
              </a:rPr>
              <a:t>/</a:t>
            </a:r>
            <a:r>
              <a:rPr dirty="0" sz="1800" spc="-5" b="1">
                <a:solidFill>
                  <a:srgbClr val="002060"/>
                </a:solidFill>
                <a:latin typeface="맑은 고딕"/>
                <a:cs typeface="맑은 고딕"/>
              </a:rPr>
              <a:t>현직</a:t>
            </a:r>
            <a:r>
              <a:rPr dirty="0" sz="1800" spc="-240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유아교사들</a:t>
            </a:r>
            <a:r>
              <a:rPr dirty="0" sz="1800" spc="-240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끼리</a:t>
            </a:r>
            <a:r>
              <a:rPr dirty="0" sz="1800" spc="-240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고민거리를</a:t>
            </a:r>
            <a:r>
              <a:rPr dirty="0" sz="1800" spc="-240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주고받을</a:t>
            </a:r>
            <a:r>
              <a:rPr dirty="0" sz="1800" spc="-240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수</a:t>
            </a:r>
            <a:r>
              <a:rPr dirty="0" sz="1800" spc="-240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있는</a:t>
            </a:r>
            <a:r>
              <a:rPr dirty="0" sz="1800" spc="-240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앱</a:t>
            </a:r>
            <a:r>
              <a:rPr dirty="0" sz="1800" b="1">
                <a:solidFill>
                  <a:srgbClr val="0020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2823" y="292100"/>
            <a:ext cx="329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①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3821" y="234188"/>
            <a:ext cx="329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②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2402" y="5334368"/>
            <a:ext cx="5402580" cy="1524000"/>
          </a:xfrm>
          <a:custGeom>
            <a:avLst/>
            <a:gdLst/>
            <a:ahLst/>
            <a:cxnLst/>
            <a:rect l="l" t="t" r="r" b="b"/>
            <a:pathLst>
              <a:path w="5402580" h="1524000">
                <a:moveTo>
                  <a:pt x="4865767" y="0"/>
                </a:moveTo>
                <a:lnTo>
                  <a:pt x="255972" y="0"/>
                </a:lnTo>
                <a:lnTo>
                  <a:pt x="209960" y="4124"/>
                </a:lnTo>
                <a:lnTo>
                  <a:pt x="166655" y="16014"/>
                </a:lnTo>
                <a:lnTo>
                  <a:pt x="126777" y="34947"/>
                </a:lnTo>
                <a:lnTo>
                  <a:pt x="91052" y="60201"/>
                </a:lnTo>
                <a:lnTo>
                  <a:pt x="60201" y="91052"/>
                </a:lnTo>
                <a:lnTo>
                  <a:pt x="34947" y="126778"/>
                </a:lnTo>
                <a:lnTo>
                  <a:pt x="16014" y="166655"/>
                </a:lnTo>
                <a:lnTo>
                  <a:pt x="4124" y="209961"/>
                </a:lnTo>
                <a:lnTo>
                  <a:pt x="0" y="255973"/>
                </a:lnTo>
                <a:lnTo>
                  <a:pt x="0" y="1523631"/>
                </a:lnTo>
                <a:lnTo>
                  <a:pt x="5402214" y="1523631"/>
                </a:lnTo>
                <a:lnTo>
                  <a:pt x="5402214" y="536446"/>
                </a:lnTo>
                <a:lnTo>
                  <a:pt x="4865767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7262" y="5334368"/>
            <a:ext cx="5342890" cy="1524000"/>
          </a:xfrm>
          <a:custGeom>
            <a:avLst/>
            <a:gdLst/>
            <a:ahLst/>
            <a:cxnLst/>
            <a:rect l="l" t="t" r="r" b="b"/>
            <a:pathLst>
              <a:path w="5342890" h="1524000">
                <a:moveTo>
                  <a:pt x="4803733" y="0"/>
                </a:moveTo>
                <a:lnTo>
                  <a:pt x="257003" y="0"/>
                </a:lnTo>
                <a:lnTo>
                  <a:pt x="210806" y="4140"/>
                </a:lnTo>
                <a:lnTo>
                  <a:pt x="167326" y="16078"/>
                </a:lnTo>
                <a:lnTo>
                  <a:pt x="127288" y="35088"/>
                </a:lnTo>
                <a:lnTo>
                  <a:pt x="91419" y="60444"/>
                </a:lnTo>
                <a:lnTo>
                  <a:pt x="60444" y="91419"/>
                </a:lnTo>
                <a:lnTo>
                  <a:pt x="35088" y="127289"/>
                </a:lnTo>
                <a:lnTo>
                  <a:pt x="16078" y="167326"/>
                </a:lnTo>
                <a:lnTo>
                  <a:pt x="4140" y="210807"/>
                </a:lnTo>
                <a:lnTo>
                  <a:pt x="0" y="257003"/>
                </a:lnTo>
                <a:lnTo>
                  <a:pt x="0" y="1523631"/>
                </a:lnTo>
                <a:lnTo>
                  <a:pt x="5342338" y="1523631"/>
                </a:lnTo>
                <a:lnTo>
                  <a:pt x="5342338" y="538605"/>
                </a:lnTo>
                <a:lnTo>
                  <a:pt x="4803733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18591" y="182242"/>
            <a:ext cx="2527678" cy="4999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59429" y="182242"/>
            <a:ext cx="2527678" cy="4999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6003" y="5495035"/>
            <a:ext cx="514667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&lt;</a:t>
            </a:r>
            <a:r>
              <a:rPr dirty="0" sz="1800" b="1">
                <a:latin typeface="맑은 고딕"/>
                <a:cs typeface="맑은 고딕"/>
              </a:rPr>
              <a:t>어린이집과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학부모를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위한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앱</a:t>
            </a:r>
            <a:r>
              <a:rPr dirty="0" sz="1800" b="1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  <a:spcBef>
                <a:spcPts val="45"/>
              </a:spcBef>
            </a:pPr>
            <a:r>
              <a:rPr dirty="0" sz="1800" spc="-5" b="1">
                <a:latin typeface="Calibri"/>
                <a:cs typeface="Calibri"/>
              </a:rPr>
              <a:t>-</a:t>
            </a:r>
            <a:r>
              <a:rPr dirty="0" sz="1800" spc="-5" b="1">
                <a:solidFill>
                  <a:srgbClr val="002060"/>
                </a:solidFill>
                <a:latin typeface="맑은 고딕"/>
                <a:cs typeface="맑은 고딕"/>
              </a:rPr>
              <a:t>어린이집과</a:t>
            </a:r>
            <a:r>
              <a:rPr dirty="0" sz="1800" spc="-229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학부모들의</a:t>
            </a:r>
            <a:r>
              <a:rPr dirty="0" sz="1800" spc="-229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소통을</a:t>
            </a:r>
            <a:r>
              <a:rPr dirty="0" sz="1800" spc="-229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돕는다</a:t>
            </a:r>
            <a:r>
              <a:rPr dirty="0" sz="1800" b="1">
                <a:solidFill>
                  <a:srgbClr val="0020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투약요청</a:t>
            </a:r>
            <a:r>
              <a:rPr dirty="0" sz="1800" b="1">
                <a:solidFill>
                  <a:srgbClr val="002060"/>
                </a:solidFill>
                <a:latin typeface="Calibri"/>
                <a:cs typeface="Calibri"/>
              </a:rPr>
              <a:t>,</a:t>
            </a:r>
            <a:r>
              <a:rPr dirty="0" sz="1800" spc="-20" b="1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출석</a:t>
            </a:r>
            <a:r>
              <a:rPr dirty="0" sz="1800" b="1">
                <a:solidFill>
                  <a:srgbClr val="002060"/>
                </a:solidFill>
                <a:latin typeface="Calibri"/>
                <a:cs typeface="Calibri"/>
              </a:rPr>
              <a:t>,</a:t>
            </a:r>
            <a:r>
              <a:rPr dirty="0" sz="1800" spc="-20" b="1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알림장</a:t>
            </a:r>
            <a:r>
              <a:rPr dirty="0" sz="1800" b="1">
                <a:solidFill>
                  <a:srgbClr val="002060"/>
                </a:solidFill>
                <a:latin typeface="Calibri"/>
                <a:cs typeface="Calibri"/>
              </a:rPr>
              <a:t>,</a:t>
            </a:r>
            <a:r>
              <a:rPr dirty="0" sz="1800" spc="-20" b="1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설문조사</a:t>
            </a:r>
            <a:r>
              <a:rPr dirty="0" sz="1800" b="1">
                <a:solidFill>
                  <a:srgbClr val="002060"/>
                </a:solidFill>
                <a:latin typeface="Calibri"/>
                <a:cs typeface="Calibri"/>
              </a:rPr>
              <a:t>,</a:t>
            </a:r>
            <a:r>
              <a:rPr dirty="0" sz="1800" spc="-20" b="1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아이의</a:t>
            </a:r>
            <a:r>
              <a:rPr dirty="0" sz="1800" spc="-24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사진</a:t>
            </a:r>
            <a:r>
              <a:rPr dirty="0" sz="1800" spc="-24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등의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정보를</a:t>
            </a:r>
            <a:r>
              <a:rPr dirty="0" sz="1800" spc="-229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원과</a:t>
            </a:r>
            <a:r>
              <a:rPr dirty="0" sz="1800" spc="-229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공유할</a:t>
            </a:r>
            <a:r>
              <a:rPr dirty="0" sz="1800" spc="-229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수</a:t>
            </a:r>
            <a:r>
              <a:rPr dirty="0" sz="1800" spc="-229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있다</a:t>
            </a:r>
            <a:r>
              <a:rPr dirty="0" sz="1800" b="1">
                <a:solidFill>
                  <a:srgbClr val="0020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3109" y="5412740"/>
            <a:ext cx="4981575" cy="1391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&lt;</a:t>
            </a:r>
            <a:r>
              <a:rPr dirty="0" sz="1800" b="1">
                <a:latin typeface="맑은 고딕"/>
                <a:cs typeface="맑은 고딕"/>
              </a:rPr>
              <a:t>학생</a:t>
            </a:r>
            <a:r>
              <a:rPr dirty="0" sz="1800" b="1">
                <a:latin typeface="Calibri"/>
                <a:cs typeface="Calibri"/>
              </a:rPr>
              <a:t>/</a:t>
            </a:r>
            <a:r>
              <a:rPr dirty="0" sz="1800" b="1">
                <a:latin typeface="맑은 고딕"/>
                <a:cs typeface="맑은 고딕"/>
              </a:rPr>
              <a:t>교사</a:t>
            </a:r>
            <a:r>
              <a:rPr dirty="0" sz="1800" b="1">
                <a:latin typeface="Calibri"/>
                <a:cs typeface="Calibri"/>
              </a:rPr>
              <a:t>/</a:t>
            </a:r>
            <a:r>
              <a:rPr dirty="0" sz="1800" b="1">
                <a:latin typeface="맑은 고딕"/>
                <a:cs typeface="맑은 고딕"/>
              </a:rPr>
              <a:t>학부모를 위한</a:t>
            </a:r>
            <a:r>
              <a:rPr dirty="0" sz="1800" spc="-45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앱</a:t>
            </a:r>
            <a:r>
              <a:rPr dirty="0" sz="1800" b="1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12700" marR="226695">
              <a:lnSpc>
                <a:spcPts val="2090"/>
              </a:lnSpc>
              <a:spcBef>
                <a:spcPts val="175"/>
              </a:spcBef>
            </a:pPr>
            <a:r>
              <a:rPr dirty="0" sz="1800" spc="-5" b="1">
                <a:latin typeface="Calibri"/>
                <a:cs typeface="Calibri"/>
              </a:rPr>
              <a:t>-</a:t>
            </a:r>
            <a:r>
              <a:rPr dirty="0" sz="1800" spc="-5" b="1">
                <a:solidFill>
                  <a:srgbClr val="002060"/>
                </a:solidFill>
                <a:latin typeface="맑은 고딕"/>
                <a:cs typeface="맑은 고딕"/>
              </a:rPr>
              <a:t>학생들이</a:t>
            </a:r>
            <a:r>
              <a:rPr dirty="0" sz="1800" spc="-24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디지털</a:t>
            </a:r>
            <a:r>
              <a:rPr dirty="0" sz="1800" spc="-24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포트폴리오를</a:t>
            </a:r>
            <a:r>
              <a:rPr dirty="0" sz="1800" spc="-24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작성할</a:t>
            </a:r>
            <a:r>
              <a:rPr dirty="0" sz="1800" spc="-24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수</a:t>
            </a:r>
            <a:r>
              <a:rPr dirty="0" sz="1800" spc="-24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있고</a:t>
            </a:r>
            <a:r>
              <a:rPr dirty="0" sz="1800" b="1">
                <a:solidFill>
                  <a:srgbClr val="002060"/>
                </a:solidFill>
                <a:latin typeface="Calibri"/>
                <a:cs typeface="Calibri"/>
              </a:rPr>
              <a:t>, 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교사는</a:t>
            </a:r>
            <a:r>
              <a:rPr dirty="0" sz="1800" spc="-24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학생들에게</a:t>
            </a:r>
            <a:r>
              <a:rPr dirty="0" sz="1800" spc="-24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팀워크</a:t>
            </a:r>
            <a:r>
              <a:rPr dirty="0" sz="1800" spc="-24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등을</a:t>
            </a:r>
            <a:r>
              <a:rPr dirty="0" sz="1800" spc="-24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장려할</a:t>
            </a:r>
            <a:r>
              <a:rPr dirty="0" sz="1800" spc="-24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수</a:t>
            </a:r>
            <a:r>
              <a:rPr dirty="0" sz="1800" spc="-24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있다</a:t>
            </a:r>
            <a:r>
              <a:rPr dirty="0" sz="1800" b="1">
                <a:solidFill>
                  <a:srgbClr val="0020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090"/>
              </a:lnSpc>
              <a:spcBef>
                <a:spcPts val="114"/>
              </a:spcBef>
            </a:pPr>
            <a:r>
              <a:rPr dirty="0" sz="1800" spc="-5" b="1">
                <a:latin typeface="Calibri"/>
                <a:cs typeface="Calibri"/>
              </a:rPr>
              <a:t>-</a:t>
            </a:r>
            <a:r>
              <a:rPr dirty="0" sz="1800" spc="-5" b="1">
                <a:solidFill>
                  <a:srgbClr val="002060"/>
                </a:solidFill>
                <a:latin typeface="맑은 고딕"/>
                <a:cs typeface="맑은 고딕"/>
              </a:rPr>
              <a:t>또한</a:t>
            </a:r>
            <a:r>
              <a:rPr dirty="0" sz="1800" spc="-240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부모가</a:t>
            </a:r>
            <a:r>
              <a:rPr dirty="0" sz="1800" spc="-240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집에서</a:t>
            </a:r>
            <a:r>
              <a:rPr dirty="0" sz="1800" spc="-240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자녀의</a:t>
            </a:r>
            <a:r>
              <a:rPr dirty="0" sz="1800" spc="-240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최근</a:t>
            </a:r>
            <a:r>
              <a:rPr dirty="0" sz="1800" spc="-240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정보를</a:t>
            </a:r>
            <a:r>
              <a:rPr dirty="0" sz="1800" spc="-240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확인하고  학교에서</a:t>
            </a:r>
            <a:r>
              <a:rPr dirty="0" sz="1800" spc="-23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온</a:t>
            </a:r>
            <a:r>
              <a:rPr dirty="0" sz="1800" spc="-23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사진과</a:t>
            </a:r>
            <a:r>
              <a:rPr dirty="0" sz="1800" spc="-23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영상을</a:t>
            </a:r>
            <a:r>
              <a:rPr dirty="0" sz="1800" spc="-23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스트리밍할</a:t>
            </a:r>
            <a:r>
              <a:rPr dirty="0" sz="1800" spc="-23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수</a:t>
            </a:r>
            <a:r>
              <a:rPr dirty="0" sz="1800" spc="-235" b="1">
                <a:solidFill>
                  <a:srgbClr val="002060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2060"/>
                </a:solidFill>
                <a:latin typeface="맑은 고딕"/>
                <a:cs typeface="맑은 고딕"/>
              </a:rPr>
              <a:t>있다</a:t>
            </a:r>
            <a:r>
              <a:rPr dirty="0" sz="1800" b="1">
                <a:solidFill>
                  <a:srgbClr val="0020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7329" y="203707"/>
            <a:ext cx="329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③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06491" y="203707"/>
            <a:ext cx="329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④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125"/>
            <a:ext cx="8912860" cy="1207135"/>
          </a:xfrm>
          <a:custGeom>
            <a:avLst/>
            <a:gdLst/>
            <a:ahLst/>
            <a:cxnLst/>
            <a:rect l="l" t="t" r="r" b="b"/>
            <a:pathLst>
              <a:path w="8912860" h="1207135">
                <a:moveTo>
                  <a:pt x="8107956" y="0"/>
                </a:moveTo>
                <a:lnTo>
                  <a:pt x="0" y="0"/>
                </a:lnTo>
                <a:lnTo>
                  <a:pt x="0" y="1207008"/>
                </a:lnTo>
                <a:lnTo>
                  <a:pt x="8912352" y="1207008"/>
                </a:lnTo>
                <a:lnTo>
                  <a:pt x="8107956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7018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060"/>
                </a:solidFill>
              </a:rPr>
              <a:t>차별점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966216" y="2366299"/>
            <a:ext cx="10387965" cy="1485900"/>
          </a:xfrm>
          <a:custGeom>
            <a:avLst/>
            <a:gdLst/>
            <a:ahLst/>
            <a:cxnLst/>
            <a:rect l="l" t="t" r="r" b="b"/>
            <a:pathLst>
              <a:path w="10387965" h="1485900">
                <a:moveTo>
                  <a:pt x="0" y="0"/>
                </a:moveTo>
                <a:lnTo>
                  <a:pt x="10387584" y="0"/>
                </a:lnTo>
                <a:lnTo>
                  <a:pt x="10387584" y="1485320"/>
                </a:lnTo>
                <a:lnTo>
                  <a:pt x="0" y="1485320"/>
                </a:lnTo>
                <a:lnTo>
                  <a:pt x="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8951" y="2110267"/>
            <a:ext cx="3450590" cy="512445"/>
          </a:xfrm>
          <a:custGeom>
            <a:avLst/>
            <a:gdLst/>
            <a:ahLst/>
            <a:cxnLst/>
            <a:rect l="l" t="t" r="r" b="b"/>
            <a:pathLst>
              <a:path w="3450590" h="512444">
                <a:moveTo>
                  <a:pt x="3194304" y="0"/>
                </a:moveTo>
                <a:lnTo>
                  <a:pt x="0" y="0"/>
                </a:lnTo>
                <a:lnTo>
                  <a:pt x="0" y="512063"/>
                </a:lnTo>
                <a:lnTo>
                  <a:pt x="3194304" y="512063"/>
                </a:lnTo>
                <a:lnTo>
                  <a:pt x="3450336" y="256031"/>
                </a:lnTo>
                <a:lnTo>
                  <a:pt x="319430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85830" y="2203196"/>
            <a:ext cx="2468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기존에</a:t>
            </a:r>
            <a:r>
              <a:rPr dirty="0" sz="1800" spc="-260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존재하는</a:t>
            </a:r>
            <a:r>
              <a:rPr dirty="0" sz="1800" spc="-260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앱</a:t>
            </a:r>
            <a:r>
              <a:rPr dirty="0" sz="1800" spc="-260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유형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2860" y="2898140"/>
            <a:ext cx="7192645" cy="58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-</a:t>
            </a:r>
            <a:r>
              <a:rPr dirty="0" sz="1800" spc="-5" b="1">
                <a:latin typeface="맑은 고딕"/>
                <a:cs typeface="맑은 고딕"/>
              </a:rPr>
              <a:t>유아들의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교육을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위한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앱</a:t>
            </a:r>
            <a:r>
              <a:rPr dirty="0" sz="1800" b="1">
                <a:latin typeface="Calibri"/>
                <a:cs typeface="Calibri"/>
              </a:rPr>
              <a:t>,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교사와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학부모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간의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소통을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위한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앱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밖에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없다</a:t>
            </a:r>
            <a:r>
              <a:rPr dirty="0" sz="180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800" spc="-5" b="1">
                <a:latin typeface="Calibri"/>
                <a:cs typeface="Calibri"/>
              </a:rPr>
              <a:t>-</a:t>
            </a:r>
            <a:r>
              <a:rPr dirty="0" sz="1800" spc="-5" b="1">
                <a:latin typeface="맑은 고딕"/>
                <a:cs typeface="맑은 고딕"/>
              </a:rPr>
              <a:t>내가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만들고자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하는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교사들의</a:t>
            </a:r>
            <a:r>
              <a:rPr dirty="0" u="sng" sz="1800" spc="-229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편의를</a:t>
            </a:r>
            <a:r>
              <a:rPr dirty="0" u="sng" sz="1800" spc="-229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위한</a:t>
            </a:r>
            <a:r>
              <a:rPr dirty="0" u="sng" sz="1800" spc="-229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앱은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없다</a:t>
            </a:r>
            <a:r>
              <a:rPr dirty="0" sz="180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6216" y="4466266"/>
            <a:ext cx="10387965" cy="1485900"/>
          </a:xfrm>
          <a:custGeom>
            <a:avLst/>
            <a:gdLst/>
            <a:ahLst/>
            <a:cxnLst/>
            <a:rect l="l" t="t" r="r" b="b"/>
            <a:pathLst>
              <a:path w="10387965" h="1485900">
                <a:moveTo>
                  <a:pt x="0" y="0"/>
                </a:moveTo>
                <a:lnTo>
                  <a:pt x="10387584" y="0"/>
                </a:lnTo>
                <a:lnTo>
                  <a:pt x="10387584" y="1485320"/>
                </a:lnTo>
                <a:lnTo>
                  <a:pt x="0" y="1485320"/>
                </a:lnTo>
                <a:lnTo>
                  <a:pt x="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8951" y="4210234"/>
            <a:ext cx="3450590" cy="512445"/>
          </a:xfrm>
          <a:custGeom>
            <a:avLst/>
            <a:gdLst/>
            <a:ahLst/>
            <a:cxnLst/>
            <a:rect l="l" t="t" r="r" b="b"/>
            <a:pathLst>
              <a:path w="3450590" h="512445">
                <a:moveTo>
                  <a:pt x="3194304" y="0"/>
                </a:moveTo>
                <a:lnTo>
                  <a:pt x="0" y="0"/>
                </a:lnTo>
                <a:lnTo>
                  <a:pt x="0" y="512063"/>
                </a:lnTo>
                <a:lnTo>
                  <a:pt x="3194304" y="512063"/>
                </a:lnTo>
                <a:lnTo>
                  <a:pt x="3450336" y="256031"/>
                </a:lnTo>
                <a:lnTo>
                  <a:pt x="319430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31036" y="4303267"/>
            <a:ext cx="10193020" cy="144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교사만을</a:t>
            </a:r>
            <a:r>
              <a:rPr dirty="0" sz="1800" spc="-229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위한</a:t>
            </a:r>
            <a:r>
              <a:rPr dirty="0" sz="1800" spc="-229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앱이</a:t>
            </a:r>
            <a:r>
              <a:rPr dirty="0" sz="1800" spc="-229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없는</a:t>
            </a:r>
            <a:r>
              <a:rPr dirty="0" sz="1800" spc="-229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이유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283210" marR="5080">
              <a:lnSpc>
                <a:spcPct val="100000"/>
              </a:lnSpc>
            </a:pPr>
            <a:r>
              <a:rPr dirty="0" sz="1800" spc="-5" b="1">
                <a:latin typeface="Calibri"/>
                <a:cs typeface="Calibri"/>
              </a:rPr>
              <a:t>-</a:t>
            </a:r>
            <a:r>
              <a:rPr dirty="0" sz="1800" spc="-5" b="1">
                <a:latin typeface="맑은 고딕"/>
                <a:cs typeface="맑은 고딕"/>
              </a:rPr>
              <a:t>영유아교사들의 </a:t>
            </a:r>
            <a:r>
              <a:rPr dirty="0" sz="1800" b="1">
                <a:latin typeface="맑은 고딕"/>
                <a:cs typeface="맑은 고딕"/>
              </a:rPr>
              <a:t>평균 연령대가 높아 스마트폰 앱보다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종이 문서를 이용하는 것이 더 익숙</a:t>
            </a:r>
            <a:r>
              <a:rPr dirty="0" sz="1800" b="1">
                <a:latin typeface="맑은 고딕"/>
                <a:cs typeface="맑은 고딕"/>
              </a:rPr>
              <a:t>하다</a:t>
            </a:r>
            <a:r>
              <a:rPr dirty="0" sz="1800" b="1">
                <a:latin typeface="Calibri"/>
                <a:cs typeface="Calibri"/>
              </a:rPr>
              <a:t>.  </a:t>
            </a:r>
            <a:r>
              <a:rPr dirty="0" sz="1800" b="1">
                <a:latin typeface="맑은 고딕"/>
                <a:cs typeface="맑은 고딕"/>
              </a:rPr>
              <a:t>옛날과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달리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요즘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유아교육과를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지망하는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학생수가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많아지고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교사들의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연령층도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낮아지고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있으므로  교사들을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위한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앱을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만든다면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수요가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높아질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것이라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예상한다</a:t>
            </a:r>
            <a:r>
              <a:rPr dirty="0" sz="180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125"/>
            <a:ext cx="8912860" cy="1207135"/>
          </a:xfrm>
          <a:custGeom>
            <a:avLst/>
            <a:gdLst/>
            <a:ahLst/>
            <a:cxnLst/>
            <a:rect l="l" t="t" r="r" b="b"/>
            <a:pathLst>
              <a:path w="8912860" h="1207135">
                <a:moveTo>
                  <a:pt x="8107956" y="0"/>
                </a:moveTo>
                <a:lnTo>
                  <a:pt x="0" y="0"/>
                </a:lnTo>
                <a:lnTo>
                  <a:pt x="0" y="1207008"/>
                </a:lnTo>
                <a:lnTo>
                  <a:pt x="8912352" y="1207008"/>
                </a:lnTo>
                <a:lnTo>
                  <a:pt x="8107956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7018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2060"/>
                </a:solidFill>
              </a:rPr>
              <a:t>차별점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045463" y="3097819"/>
            <a:ext cx="10387965" cy="1485900"/>
          </a:xfrm>
          <a:custGeom>
            <a:avLst/>
            <a:gdLst/>
            <a:ahLst/>
            <a:cxnLst/>
            <a:rect l="l" t="t" r="r" b="b"/>
            <a:pathLst>
              <a:path w="10387965" h="1485900">
                <a:moveTo>
                  <a:pt x="0" y="0"/>
                </a:moveTo>
                <a:lnTo>
                  <a:pt x="10387584" y="0"/>
                </a:lnTo>
                <a:lnTo>
                  <a:pt x="10387584" y="1485320"/>
                </a:lnTo>
                <a:lnTo>
                  <a:pt x="0" y="1485320"/>
                </a:lnTo>
                <a:lnTo>
                  <a:pt x="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200" y="2841787"/>
            <a:ext cx="3450590" cy="512445"/>
          </a:xfrm>
          <a:custGeom>
            <a:avLst/>
            <a:gdLst/>
            <a:ahLst/>
            <a:cxnLst/>
            <a:rect l="l" t="t" r="r" b="b"/>
            <a:pathLst>
              <a:path w="3450590" h="512445">
                <a:moveTo>
                  <a:pt x="3194304" y="0"/>
                </a:moveTo>
                <a:lnTo>
                  <a:pt x="0" y="0"/>
                </a:lnTo>
                <a:lnTo>
                  <a:pt x="0" y="512063"/>
                </a:lnTo>
                <a:lnTo>
                  <a:pt x="3194304" y="512063"/>
                </a:lnTo>
                <a:lnTo>
                  <a:pt x="3450336" y="256031"/>
                </a:lnTo>
                <a:lnTo>
                  <a:pt x="319430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43760" y="2934715"/>
            <a:ext cx="6331585" cy="144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맑은 고딕"/>
                <a:cs typeface="맑은 고딕"/>
              </a:rPr>
              <a:t>차별점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843915">
              <a:lnSpc>
                <a:spcPct val="100000"/>
              </a:lnSpc>
            </a:pPr>
            <a:r>
              <a:rPr dirty="0" sz="1800" spc="-5" b="1">
                <a:latin typeface="Calibri"/>
                <a:cs typeface="Calibri"/>
              </a:rPr>
              <a:t>-</a:t>
            </a:r>
            <a:r>
              <a:rPr dirty="0" sz="1800" spc="-5" b="1">
                <a:latin typeface="맑은 고딕"/>
                <a:cs typeface="맑은 고딕"/>
              </a:rPr>
              <a:t>기존에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없는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유아교사들을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위한</a:t>
            </a:r>
            <a:r>
              <a:rPr dirty="0" sz="1800" spc="-229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앱</a:t>
            </a:r>
            <a:r>
              <a:rPr dirty="0" sz="180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843915">
              <a:lnSpc>
                <a:spcPts val="2135"/>
              </a:lnSpc>
              <a:spcBef>
                <a:spcPts val="50"/>
              </a:spcBef>
            </a:pPr>
            <a:r>
              <a:rPr dirty="0" sz="1800" spc="-5" b="1">
                <a:latin typeface="Calibri"/>
                <a:cs typeface="Calibri"/>
              </a:rPr>
              <a:t>-</a:t>
            </a:r>
            <a:r>
              <a:rPr dirty="0" sz="1800" spc="-5" b="1">
                <a:latin typeface="맑은 고딕"/>
                <a:cs typeface="맑은 고딕"/>
              </a:rPr>
              <a:t>유아의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발달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정도를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수치화하여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한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눈에</a:t>
            </a:r>
            <a:r>
              <a:rPr dirty="0" sz="1800" spc="-235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보여준다</a:t>
            </a:r>
            <a:r>
              <a:rPr dirty="0" sz="180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843915">
              <a:lnSpc>
                <a:spcPts val="2135"/>
              </a:lnSpc>
            </a:pPr>
            <a:r>
              <a:rPr dirty="0" sz="1800" spc="-5" b="1">
                <a:latin typeface="Calibri"/>
                <a:cs typeface="Calibri"/>
              </a:rPr>
              <a:t>-</a:t>
            </a:r>
            <a:r>
              <a:rPr dirty="0" sz="1800" spc="-5" b="1">
                <a:latin typeface="맑은 고딕"/>
                <a:cs typeface="맑은 고딕"/>
              </a:rPr>
              <a:t>수치화된</a:t>
            </a:r>
            <a:r>
              <a:rPr dirty="0" sz="1800" spc="-240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정보를</a:t>
            </a:r>
            <a:r>
              <a:rPr dirty="0" sz="1800" spc="-240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이용해</a:t>
            </a:r>
            <a:r>
              <a:rPr dirty="0" sz="1800" spc="-240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수업</a:t>
            </a:r>
            <a:r>
              <a:rPr dirty="0" sz="1800" spc="-240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운영계획에</a:t>
            </a:r>
            <a:r>
              <a:rPr dirty="0" sz="1800" spc="-240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도움을</a:t>
            </a:r>
            <a:r>
              <a:rPr dirty="0" sz="1800" spc="-240" b="1">
                <a:latin typeface="맑은 고딕"/>
                <a:cs typeface="맑은 고딕"/>
              </a:rPr>
              <a:t> </a:t>
            </a:r>
            <a:r>
              <a:rPr dirty="0" sz="1800" b="1">
                <a:latin typeface="맑은 고딕"/>
                <a:cs typeface="맑은 고딕"/>
              </a:rPr>
              <a:t>준다</a:t>
            </a:r>
            <a:r>
              <a:rPr dirty="0" sz="180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homur</dc:creator>
  <dcterms:created xsi:type="dcterms:W3CDTF">2022-03-03T06:44:15Z</dcterms:created>
  <dcterms:modified xsi:type="dcterms:W3CDTF">2022-03-03T06:44:15Z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2020-04-20T00:00:00Z</vt:filetime>
  </property>
  <property fmtid="{D5CDD505-2E9C-101B-9397-08002B2CF9AE}" pid="3" name="Creator">
    <vt:lpwstr>알PDF</vt:lpwstr>
  </property>
  <property fmtid="{D5CDD505-2E9C-101B-9397-08002B2CF9AE}" pid="4" name="LastSaved">
    <vt:filetime>2022-03-03T00:00:00Z</vt:filetime>
  </property>
</Properties>
</file>