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8" r:id="rId4"/>
    <p:sldId id="275" r:id="rId5"/>
    <p:sldId id="269" r:id="rId6"/>
    <p:sldId id="270" r:id="rId7"/>
    <p:sldId id="272" r:id="rId8"/>
    <p:sldId id="273" r:id="rId9"/>
    <p:sldId id="274" r:id="rId10"/>
    <p:sldId id="271" r:id="rId11"/>
    <p:sldId id="27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Malgun Gothic" panose="020B0503020000020004" pitchFamily="34" charset="-127"/>
      <p:regular r:id="rId19"/>
      <p:bold r:id="rId20"/>
    </p:embeddedFont>
    <p:embeddedFont>
      <p:font typeface="Nanum Brush Script" panose="03060600000000000000" pitchFamily="66" charset="-127"/>
      <p:regular r:id="rId21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457440" y="3105834"/>
            <a:ext cx="52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Activity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9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Calendar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1757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 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10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Graph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그래프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1757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 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6610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기본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이미지로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날짜의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날짜를 선택할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5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4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Search Bar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E7CDCD-B738-BBDA-5888-6C32E4C79907}"/>
              </a:ext>
            </a:extLst>
          </p:cNvPr>
          <p:cNvGrpSpPr/>
          <p:nvPr/>
        </p:nvGrpSpPr>
        <p:grpSpPr>
          <a:xfrm>
            <a:off x="231595" y="2342636"/>
            <a:ext cx="11728809" cy="2172727"/>
            <a:chOff x="240307" y="2317988"/>
            <a:chExt cx="11728809" cy="217272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61559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검색버튼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5346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검색창에 해시태그 입력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14314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81657" y="3158886"/>
              <a:ext cx="45413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307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20307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135794" y="2830289"/>
              <a:ext cx="17231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존재하는 다이어리를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TableView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나열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1609116" y="2975434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606223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657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519421" y="2338474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해시태그가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696097" y="3159759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11657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9387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검색 결과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9847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16729" y="3545379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28E68B2-C703-6629-9653-F94582BA544B}"/>
                </a:ext>
              </a:extLst>
            </p:cNvPr>
            <p:cNvCxnSpPr>
              <a:cxnSpLocks/>
              <a:stCxn id="16" idx="3"/>
              <a:endCxn id="46" idx="1"/>
            </p:cNvCxnSpPr>
            <p:nvPr/>
          </p:nvCxnSpPr>
          <p:spPr>
            <a:xfrm flipV="1">
              <a:off x="7858949" y="3156520"/>
              <a:ext cx="457968" cy="2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6335F7BB-ADE4-E20B-97C3-3FEC7A75E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917" y="2886520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274CC9-3B6A-11B8-E035-8E7BFD80ED44}"/>
                </a:ext>
              </a:extLst>
            </p:cNvPr>
            <p:cNvSpPr txBox="1"/>
            <p:nvPr/>
          </p:nvSpPr>
          <p:spPr>
            <a:xfrm>
              <a:off x="7710820" y="2317988"/>
              <a:ext cx="1744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해당 다이어리로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이동하길 원하는가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74BCD39-945F-764B-100D-5FD302EDE22A}"/>
                </a:ext>
              </a:extLst>
            </p:cNvPr>
            <p:cNvCxnSpPr>
              <a:cxnSpLocks/>
              <a:stCxn id="46" idx="3"/>
              <a:endCxn id="53" idx="1"/>
            </p:cNvCxnSpPr>
            <p:nvPr/>
          </p:nvCxnSpPr>
          <p:spPr>
            <a:xfrm flipV="1">
              <a:off x="8856917" y="3152772"/>
              <a:ext cx="540000" cy="37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5DA3D70-F1CA-82F1-0F8C-44CB556A34F9}"/>
                </a:ext>
              </a:extLst>
            </p:cNvPr>
            <p:cNvCxnSpPr>
              <a:cxnSpLocks/>
              <a:stCxn id="46" idx="2"/>
              <a:endCxn id="52" idx="0"/>
            </p:cNvCxnSpPr>
            <p:nvPr/>
          </p:nvCxnSpPr>
          <p:spPr>
            <a:xfrm>
              <a:off x="8586917" y="3426520"/>
              <a:ext cx="3065" cy="5422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9008BF-CF21-3BC7-E45C-F5624EE783C4}"/>
                </a:ext>
              </a:extLst>
            </p:cNvPr>
            <p:cNvSpPr txBox="1"/>
            <p:nvPr/>
          </p:nvSpPr>
          <p:spPr>
            <a:xfrm>
              <a:off x="8898731" y="3153495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5BC1AF-1FB5-4AF3-D6AD-CD8C503AAA50}"/>
                </a:ext>
              </a:extLst>
            </p:cNvPr>
            <p:cNvSpPr txBox="1"/>
            <p:nvPr/>
          </p:nvSpPr>
          <p:spPr>
            <a:xfrm>
              <a:off x="8586704" y="354328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9C043B31-1BD2-8999-8527-220B842FBECB}"/>
                </a:ext>
              </a:extLst>
            </p:cNvPr>
            <p:cNvSpPr/>
            <p:nvPr/>
          </p:nvSpPr>
          <p:spPr>
            <a:xfrm>
              <a:off x="7753860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취소버튼 클릭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B4B9B6E-19FE-EB91-04C2-83CDD18D8164}"/>
                </a:ext>
              </a:extLst>
            </p:cNvPr>
            <p:cNvSpPr/>
            <p:nvPr/>
          </p:nvSpPr>
          <p:spPr>
            <a:xfrm>
              <a:off x="9396917" y="2891823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원하는 다이어리 내용 클릭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53" idx="3"/>
              <a:endCxn id="21" idx="2"/>
            </p:cNvCxnSpPr>
            <p:nvPr/>
          </p:nvCxnSpPr>
          <p:spPr>
            <a:xfrm>
              <a:off x="11069160" y="3152772"/>
              <a:ext cx="539956" cy="26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Calendar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다이어리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0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6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5937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빈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TableView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7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제목의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제목을 입력할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19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425</Words>
  <Application>Microsoft Macintosh PowerPoint</Application>
  <PresentationFormat>와이드스크린</PresentationFormat>
  <Paragraphs>143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Calibri</vt:lpstr>
      <vt:lpstr>Nanum Brush Script</vt:lpstr>
      <vt:lpstr>Arial</vt:lpstr>
      <vt:lpstr>Calibri Light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52</cp:revision>
  <dcterms:created xsi:type="dcterms:W3CDTF">2022-03-14T13:35:22Z</dcterms:created>
  <dcterms:modified xsi:type="dcterms:W3CDTF">2022-04-27T05:24:49Z</dcterms:modified>
</cp:coreProperties>
</file>