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Swift-Methods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1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</a:p>
          <a:p>
            <a:pPr lvl="1"/>
            <a:r>
              <a:rPr lang="en-US" altLang="ko-KR" dirty="0" smtClean="0"/>
              <a:t>Functions that are associated with a particular </a:t>
            </a:r>
            <a:r>
              <a:rPr lang="en-US" altLang="ko-KR" dirty="0" smtClean="0"/>
              <a:t>type (Classes</a:t>
            </a:r>
            <a:r>
              <a:rPr lang="en-US" altLang="ko-KR" dirty="0" smtClean="0"/>
              <a:t>, structures, and </a:t>
            </a:r>
            <a:r>
              <a:rPr lang="en-US" altLang="ko-KR" dirty="0" smtClean="0"/>
              <a:t>enumerations)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Instance methods and type methods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69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Functions that belong to instances of a particular class, structures, and enumerations</a:t>
            </a:r>
          </a:p>
          <a:p>
            <a:r>
              <a:rPr lang="ko-KR" altLang="en-US" dirty="0" smtClean="0"/>
              <a:t>함수의 문법과 동일</a:t>
            </a:r>
            <a:endParaRPr lang="en-US" altLang="ko-KR" dirty="0" smtClean="0"/>
          </a:p>
          <a:p>
            <a:r>
              <a:rPr lang="ko-KR" altLang="en-US" dirty="0" smtClean="0"/>
              <a:t>클래스 등의 </a:t>
            </a:r>
            <a:r>
              <a:rPr lang="en-US" altLang="ko-KR" dirty="0" smtClean="0"/>
              <a:t>{   } </a:t>
            </a:r>
            <a:r>
              <a:rPr lang="ko-KR" altLang="en-US" dirty="0" smtClean="0"/>
              <a:t>사이에 기술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7"/>
            <a:ext cx="394335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64904"/>
            <a:ext cx="3511695" cy="262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70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self Property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self</a:t>
            </a:r>
          </a:p>
          <a:p>
            <a:pPr lvl="1"/>
            <a:r>
              <a:rPr lang="en-US" altLang="ko-KR" dirty="0" smtClean="0"/>
              <a:t>Instance itself</a:t>
            </a:r>
          </a:p>
          <a:p>
            <a:pPr lvl="1"/>
            <a:r>
              <a:rPr lang="en-US" altLang="ko-KR" dirty="0" smtClean="0"/>
              <a:t>Instance method </a:t>
            </a:r>
            <a:r>
              <a:rPr lang="ko-KR" altLang="en-US" dirty="0" smtClean="0"/>
              <a:t>내에서 현재의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언급하기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생략 가능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3401215" cy="170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38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06090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Modifying Value Types from Within Instance Methods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66018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Structures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enumeration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value type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프라퍼티는</a:t>
            </a:r>
            <a:r>
              <a:rPr lang="ko-KR" altLang="en-US" dirty="0" smtClean="0"/>
              <a:t> 자신의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의해 수정될 수 없음</a:t>
            </a:r>
            <a:endParaRPr lang="en-US" altLang="ko-KR" dirty="0" smtClean="0"/>
          </a:p>
          <a:p>
            <a:pPr lvl="1"/>
            <a:r>
              <a:rPr lang="en-US" altLang="ko-KR" i="1" dirty="0" smtClean="0"/>
              <a:t>mutating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사용하면 가능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34755"/>
            <a:ext cx="54006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10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func</a:t>
            </a:r>
            <a:r>
              <a:rPr lang="ko-KR" altLang="en-US" dirty="0" smtClean="0"/>
              <a:t>키워드 앞에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키워드 사용</a:t>
            </a:r>
            <a:endParaRPr lang="en-US" altLang="ko-KR" dirty="0"/>
          </a:p>
          <a:p>
            <a:r>
              <a:rPr lang="ko-KR" altLang="en-US" dirty="0" smtClean="0"/>
              <a:t>클래스는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키워드 사용 가능</a:t>
            </a:r>
            <a:endParaRPr lang="en-US" altLang="ko-KR" dirty="0" smtClean="0"/>
          </a:p>
          <a:p>
            <a:r>
              <a:rPr lang="en-US" altLang="ko-KR" dirty="0" smtClean="0"/>
              <a:t>Dot </a:t>
            </a:r>
            <a:r>
              <a:rPr lang="ko-KR" altLang="en-US" dirty="0" smtClean="0"/>
              <a:t>문법으로 호출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429000"/>
            <a:ext cx="589749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00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113</Words>
  <Application>Microsoft Office PowerPoint</Application>
  <PresentationFormat>화면 슬라이드 쇼(4:3)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Swift-Methods</vt:lpstr>
      <vt:lpstr>Methods</vt:lpstr>
      <vt:lpstr>Instance Methods</vt:lpstr>
      <vt:lpstr>Instance Methods</vt:lpstr>
      <vt:lpstr>The self Property</vt:lpstr>
      <vt:lpstr>Modifying Value Types from Within Instance Methods</vt:lpstr>
      <vt:lpstr>Type Methods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Swift-Properties</dc:title>
  <dc:creator>Microsoft Corporation</dc:creator>
  <cp:lastModifiedBy>admin</cp:lastModifiedBy>
  <cp:revision>36</cp:revision>
  <dcterms:created xsi:type="dcterms:W3CDTF">2006-10-05T04:04:58Z</dcterms:created>
  <dcterms:modified xsi:type="dcterms:W3CDTF">2017-04-25T08:09:42Z</dcterms:modified>
</cp:coreProperties>
</file>