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Swift - Inheritance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5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Overriding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Overriding Property Observers</a:t>
            </a:r>
          </a:p>
          <a:p>
            <a:pPr lvl="1"/>
            <a:r>
              <a:rPr lang="ko-KR" altLang="en-US" dirty="0" smtClean="0"/>
              <a:t>상속받은 </a:t>
            </a:r>
            <a:r>
              <a:rPr lang="ko-KR" altLang="en-US" dirty="0" err="1" smtClean="0"/>
              <a:t>프라퍼티</a:t>
            </a:r>
            <a:r>
              <a:rPr lang="ko-KR" altLang="en-US" dirty="0" smtClean="0"/>
              <a:t> 값이 변화되었을 때 통지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4"/>
            <a:ext cx="4995353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82" y="4617132"/>
            <a:ext cx="669674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51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Preventing Overrides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Final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overriding </a:t>
            </a:r>
            <a:r>
              <a:rPr lang="ko-KR" altLang="en-US" dirty="0" smtClean="0"/>
              <a:t>금지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Final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final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, final class </a:t>
            </a:r>
            <a:r>
              <a:rPr lang="en-US" altLang="ko-KR" dirty="0" err="1" smtClean="0"/>
              <a:t>func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Final class</a:t>
            </a:r>
          </a:p>
        </p:txBody>
      </p:sp>
    </p:spTree>
    <p:extLst>
      <p:ext uri="{BB962C8B-B14F-4D97-AF65-F5344CB8AC3E}">
        <p14:creationId xmlns:p14="http://schemas.microsoft.com/office/powerpoint/2010/main" val="275074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Inheritance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Super class – sub class</a:t>
            </a:r>
          </a:p>
          <a:p>
            <a:r>
              <a:rPr lang="en-US" altLang="ko-KR" dirty="0" smtClean="0"/>
              <a:t>Base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</a:t>
            </a:r>
          </a:p>
          <a:p>
            <a:pPr lvl="1"/>
            <a:r>
              <a:rPr lang="en-US" altLang="ko-KR" dirty="0" smtClean="0"/>
              <a:t>does not inherit from another class</a:t>
            </a:r>
          </a:p>
          <a:p>
            <a:pPr lvl="1"/>
            <a:r>
              <a:rPr lang="en-US" altLang="ko-KR" dirty="0" smtClean="0"/>
              <a:t>Objective-C</a:t>
            </a:r>
            <a:r>
              <a:rPr lang="ko-KR" altLang="en-US" dirty="0" smtClean="0"/>
              <a:t>와 달리 </a:t>
            </a:r>
            <a:r>
              <a:rPr lang="en-US" altLang="ko-KR" dirty="0" smtClean="0"/>
              <a:t>custom class</a:t>
            </a:r>
            <a:r>
              <a:rPr lang="ko-KR" altLang="en-US" dirty="0" smtClean="0"/>
              <a:t>는 시스템 관련 클래스로부터 상속받지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60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Defining a Base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 class: Vehicle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90396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08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Subclassing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833" y="1628064"/>
            <a:ext cx="4818479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833" y="3386505"/>
            <a:ext cx="341024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Syntax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06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Subclassing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76" y="1556792"/>
            <a:ext cx="3133089" cy="9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64903"/>
            <a:ext cx="5053754" cy="12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44754"/>
            <a:ext cx="4501563" cy="128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53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Overriding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Overiding</a:t>
            </a:r>
            <a:r>
              <a:rPr lang="ko-KR" altLang="en-US" dirty="0" smtClean="0"/>
              <a:t>의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Subclass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superclass</a:t>
            </a:r>
            <a:r>
              <a:rPr lang="ko-KR" altLang="en-US" dirty="0" smtClean="0"/>
              <a:t>가 보유하는 </a:t>
            </a:r>
            <a:r>
              <a:rPr lang="en-US" altLang="ko-KR" dirty="0" smtClean="0"/>
              <a:t>instance method, type method, instance property, type property, subscript</a:t>
            </a:r>
            <a:r>
              <a:rPr lang="ko-KR" altLang="en-US" dirty="0" smtClean="0"/>
              <a:t>를 자신만의 내용으로 구현하는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</a:t>
            </a:r>
            <a:r>
              <a:rPr lang="en-US" altLang="ko-KR" dirty="0" smtClean="0"/>
              <a:t>, overriding </a:t>
            </a:r>
            <a:r>
              <a:rPr lang="ko-KR" altLang="en-US" dirty="0" smtClean="0"/>
              <a:t>하지 않으면</a:t>
            </a:r>
            <a:r>
              <a:rPr lang="en-US" altLang="ko-KR" dirty="0" smtClean="0"/>
              <a:t>, superclass</a:t>
            </a:r>
            <a:r>
              <a:rPr lang="ko-KR" altLang="en-US" dirty="0" smtClean="0"/>
              <a:t>의 내용으로 상속받게 됨</a:t>
            </a:r>
            <a:endParaRPr lang="en-US" altLang="ko-KR" dirty="0"/>
          </a:p>
          <a:p>
            <a:r>
              <a:rPr lang="en-US" altLang="ko-KR" i="1" dirty="0" smtClean="0"/>
              <a:t>override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08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Overriding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en-US" altLang="ko-KR" dirty="0" smtClean="0"/>
              <a:t>Accessing </a:t>
            </a:r>
            <a:r>
              <a:rPr lang="en-US" altLang="ko-KR" dirty="0"/>
              <a:t>Superclass Methods, Properties, and Subscripts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Refine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Superclass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구현내용을</a:t>
            </a:r>
            <a:r>
              <a:rPr lang="ko-KR" altLang="en-US" dirty="0" smtClean="0"/>
              <a:t> 일부 활용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Super </a:t>
            </a:r>
            <a:r>
              <a:rPr lang="ko-KR" altLang="en-US" dirty="0" smtClean="0"/>
              <a:t>접두사 사용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super.someMethod</a:t>
            </a:r>
            <a:r>
              <a:rPr lang="en-US" altLang="ko-KR" dirty="0" smtClean="0"/>
              <a:t>()</a:t>
            </a:r>
          </a:p>
          <a:p>
            <a:pPr lvl="3"/>
            <a:r>
              <a:rPr lang="en-US" altLang="ko-KR" dirty="0" err="1" smtClean="0"/>
              <a:t>super.someProperty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666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Overriding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5328592" cy="241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00200"/>
            <a:ext cx="8291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Overriding Methods</a:t>
            </a:r>
          </a:p>
        </p:txBody>
      </p:sp>
    </p:spTree>
    <p:extLst>
      <p:ext uri="{BB962C8B-B14F-4D97-AF65-F5344CB8AC3E}">
        <p14:creationId xmlns:p14="http://schemas.microsoft.com/office/powerpoint/2010/main" val="355445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Overriding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Overriding Property Getters and Setters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566644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4653136"/>
            <a:ext cx="543544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82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142</Words>
  <Application>Microsoft Office PowerPoint</Application>
  <PresentationFormat>화면 슬라이드 쇼(4:3)</PresentationFormat>
  <Paragraphs>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Swift - Inheritance</vt:lpstr>
      <vt:lpstr>Inheritance</vt:lpstr>
      <vt:lpstr>Defining a Base Class</vt:lpstr>
      <vt:lpstr>Subclassing</vt:lpstr>
      <vt:lpstr>Subclassing</vt:lpstr>
      <vt:lpstr>Overriding</vt:lpstr>
      <vt:lpstr>Overriding</vt:lpstr>
      <vt:lpstr>Overriding</vt:lpstr>
      <vt:lpstr>Overriding Properties</vt:lpstr>
      <vt:lpstr>Overriding Properties</vt:lpstr>
      <vt:lpstr>Preventing Overrides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- Inheritance</dc:title>
  <dc:creator>Microsoft Corporation</dc:creator>
  <cp:lastModifiedBy>Windows 사용자</cp:lastModifiedBy>
  <cp:revision>20</cp:revision>
  <dcterms:created xsi:type="dcterms:W3CDTF">2006-10-05T04:04:58Z</dcterms:created>
  <dcterms:modified xsi:type="dcterms:W3CDTF">2017-11-08T02:33:30Z</dcterms:modified>
</cp:coreProperties>
</file>