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2" autoAdjust="0"/>
    <p:restoredTop sz="94660"/>
  </p:normalViewPr>
  <p:slideViewPr>
    <p:cSldViewPr>
      <p:cViewPr varScale="1">
        <p:scale>
          <a:sx n="111" d="100"/>
          <a:sy n="111" d="100"/>
        </p:scale>
        <p:origin x="163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Swift - Initialization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25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Initialization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altLang="ko-KR" dirty="0" smtClean="0"/>
              <a:t>Initializer</a:t>
            </a:r>
          </a:p>
          <a:p>
            <a:pPr lvl="1"/>
            <a:r>
              <a:rPr lang="ko-KR" altLang="en-US" dirty="0" smtClean="0"/>
              <a:t>특별한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Return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가 사용되기 전에 초기화 작업 담당</a:t>
            </a:r>
            <a:endParaRPr lang="en-US" altLang="ko-KR" dirty="0" smtClean="0"/>
          </a:p>
          <a:p>
            <a:r>
              <a:rPr lang="en-US" altLang="ko-KR" dirty="0" err="1" smtClean="0"/>
              <a:t>Deinitializer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Instance </a:t>
            </a:r>
            <a:r>
              <a:rPr lang="ko-KR" altLang="en-US" dirty="0" smtClean="0"/>
              <a:t>메모리 해제 전 </a:t>
            </a:r>
            <a:r>
              <a:rPr lang="en-US" altLang="ko-KR" dirty="0" smtClean="0"/>
              <a:t>cleanup </a:t>
            </a:r>
            <a:r>
              <a:rPr lang="ko-KR" altLang="en-US" dirty="0" smtClean="0"/>
              <a:t>작업 담당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20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Setting Initial Values for Stored Properties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Initializers</a:t>
            </a:r>
          </a:p>
          <a:p>
            <a:pPr lvl="1"/>
            <a:r>
              <a:rPr lang="en-US" altLang="ko-KR" dirty="0" err="1" smtClean="0"/>
              <a:t>init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417638"/>
            <a:ext cx="5334000" cy="1600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155950"/>
            <a:ext cx="61341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3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Setting Initial Values for Stored Properties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Default Property Values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프라퍼티</a:t>
            </a:r>
            <a:r>
              <a:rPr lang="ko-KR" altLang="en-US" dirty="0" smtClean="0"/>
              <a:t> 선언 시 초기값 할당 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780928"/>
            <a:ext cx="29241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3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56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Customizing </a:t>
            </a:r>
            <a:r>
              <a:rPr lang="en-US" altLang="ko-KR" dirty="0" smtClean="0"/>
              <a:t>Initialization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65684"/>
            <a:ext cx="8229600" cy="5460479"/>
          </a:xfrm>
        </p:spPr>
        <p:txBody>
          <a:bodyPr/>
          <a:lstStyle/>
          <a:p>
            <a:r>
              <a:rPr lang="en-US" altLang="ko-KR" dirty="0"/>
              <a:t>Initialization Parameters</a:t>
            </a:r>
          </a:p>
          <a:p>
            <a:pPr lvl="1"/>
            <a:r>
              <a:rPr lang="ko-KR" altLang="en-US" dirty="0" smtClean="0"/>
              <a:t>함수 혹은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동일하게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사용 가능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844824"/>
            <a:ext cx="54483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7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56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Customizing </a:t>
            </a:r>
            <a:r>
              <a:rPr lang="en-US" altLang="ko-KR" dirty="0" smtClean="0"/>
              <a:t>Initialization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65684"/>
            <a:ext cx="8229600" cy="5460479"/>
          </a:xfrm>
        </p:spPr>
        <p:txBody>
          <a:bodyPr/>
          <a:lstStyle/>
          <a:p>
            <a:pPr fontAlgn="base"/>
            <a:r>
              <a:rPr lang="en-US" altLang="ko-KR" dirty="0"/>
              <a:t>Parameter Names and Argument Labels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12776"/>
            <a:ext cx="5086350" cy="4505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437112"/>
            <a:ext cx="5095875" cy="885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780" y="5460157"/>
            <a:ext cx="63627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2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67</Words>
  <Application>Microsoft Office PowerPoint</Application>
  <PresentationFormat>화면 슬라이드 쇼(4:3)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Swift - Initialization</vt:lpstr>
      <vt:lpstr>Initialization</vt:lpstr>
      <vt:lpstr>Setting Initial Values for Stored Properties</vt:lpstr>
      <vt:lpstr>Setting Initial Values for Stored Properties</vt:lpstr>
      <vt:lpstr>Customizing Initialization</vt:lpstr>
      <vt:lpstr>Customizing Initialization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- Inheritance</dc:title>
  <dc:creator>Microsoft Corporation</dc:creator>
  <cp:lastModifiedBy>admin</cp:lastModifiedBy>
  <cp:revision>29</cp:revision>
  <dcterms:created xsi:type="dcterms:W3CDTF">2006-10-05T04:04:58Z</dcterms:created>
  <dcterms:modified xsi:type="dcterms:W3CDTF">2017-11-15T08:43:16Z</dcterms:modified>
</cp:coreProperties>
</file>