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7A138-D683-4F4C-BC97-F4FD2C67C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47E8D9-AA6F-430F-87C2-98B8C19F7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F9422-054C-4F80-A33A-892591E4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06E3-21C9-47D1-B6F3-5B370E601029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C90C4-8B30-4930-B4CB-68FC4CBE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54764-97A8-435F-B0B2-6748D96D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1475-C8FA-41AE-8966-A7A85583E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53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22574-1D78-4436-8670-AB0F27F1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D3EB7B-306C-4FE7-B12C-1BAE5D649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0EFB73-4660-4B1B-BD79-BB064854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06E3-21C9-47D1-B6F3-5B370E601029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2C084B-EBFB-45E0-ACC1-A0814657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C1C00-953F-4C36-B83E-95176167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1475-C8FA-41AE-8966-A7A85583E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52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36C70C-75FD-44AF-82A3-5BEA4E476B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72DA77-7580-42D1-8384-30CDEEBF9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369F4-F313-4578-8990-C7C6711E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06E3-21C9-47D1-B6F3-5B370E601029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2605B7-7273-4CF4-9111-3FB7F072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1F86B8-D942-4186-9485-2ED3A7A1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1475-C8FA-41AE-8966-A7A85583E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87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9265A-68FC-4E64-85B5-181C99B9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05540-F6FE-421A-BA40-186738623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4C716-5D6A-4EA4-AC6F-A7AC8348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06E3-21C9-47D1-B6F3-5B370E601029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D4560-3AB5-4CB5-A544-DFFEB5A9F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C4F24-102B-4A29-91A4-346D8536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1475-C8FA-41AE-8966-A7A85583E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48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82A8-D36F-4626-A939-B13C1B20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8C25B5-0DE0-471E-B03F-E051D0FF5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A8A081-6CDC-4B74-B762-17E245F8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06E3-21C9-47D1-B6F3-5B370E601029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F6D5E-44F8-4944-9A10-701EE783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B5716-6269-4D2D-9F3E-D71E1823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1475-C8FA-41AE-8966-A7A85583E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45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9DFE1-9322-4F3E-B6CC-F22ACCFC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BD7FF3-D02E-4BA7-9D73-D96EFC70D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9CD0DE-AE48-4B40-9FBC-09C00A266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8013B3-A7F2-4262-8E2A-9676273E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06E3-21C9-47D1-B6F3-5B370E601029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23B231-69CC-4208-A05B-E30E42D4B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CF077-A1D1-47AD-935E-1DBE2D0A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1475-C8FA-41AE-8966-A7A85583E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25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24604-2FE1-4851-920E-DF938797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C00220-91BC-4871-9051-147D0B229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9EE174-BD45-4707-A036-B4EE2F46B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BE1AFB-6F58-489D-899F-74F0EA949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C60CC9-262B-4FA6-B0EC-781DE18C9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DF1DF9-5BA5-4A14-9DBD-88AA5EF4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06E3-21C9-47D1-B6F3-5B370E601029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0FD058-2FC8-497A-867C-914EAF89E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08DE5F-B7BD-4592-BECB-6C72F4CF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1475-C8FA-41AE-8966-A7A85583E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9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3A3F6-ACC2-4E40-B607-22F47B793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E2ECE-939B-45A3-A644-2F6CD9C6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06E3-21C9-47D1-B6F3-5B370E601029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D88308-C1B7-4FAE-8C1F-C6379B9B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57D2DB-6F70-482D-B0D9-6DBBEDB4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1475-C8FA-41AE-8966-A7A85583E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6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96550C-5ADC-4827-94DE-1418459B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06E3-21C9-47D1-B6F3-5B370E601029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57C264-4721-43EE-AEEC-3F095DE7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DACD0E-5616-495F-982A-0528FF2E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1475-C8FA-41AE-8966-A7A85583E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18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4788D-1DC1-4FA5-A753-447A1DBB9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26661-AF68-48CD-A677-FA8CF61CB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627646-CDB8-4C73-BDE1-66F45ECFA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14E481-F4FD-4BDE-81D4-6FFA80B17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06E3-21C9-47D1-B6F3-5B370E601029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CA6904-6562-45F3-9840-DF43E468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A3F6F2-4B52-4DCB-A50D-1157A2D3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1475-C8FA-41AE-8966-A7A85583E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25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FAA18-577D-4A0C-8348-9C6B8B99A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7C0628-9140-4818-9918-B1AF5ACB7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F1AB10-50C5-44F3-A6C1-24874A612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3903D8-5AAB-4BA5-B352-C5074F16B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06E3-21C9-47D1-B6F3-5B370E601029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B62868-AF95-4629-B600-5F4590E9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727735-082E-42A0-A2D6-A6179197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1475-C8FA-41AE-8966-A7A85583E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4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0433D4-8399-4B09-870D-3ECB5141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2F3E2C-8796-4F77-A8F8-CCFA63965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E66CE-CB20-4CC9-9378-60E937499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006E3-21C9-47D1-B6F3-5B370E601029}" type="datetimeFigureOut">
              <a:rPr lang="ko-KR" altLang="en-US" smtClean="0"/>
              <a:t>2020-06-15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339CD-CFE2-4537-BCE7-F76F3FBD5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DC91DB-D53B-46BB-B11E-E47CE7E76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41475-C8FA-41AE-8966-A7A85583E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59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3E052-425F-45E4-8C9A-E16314411F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Swift-Protocols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8AFE9C-9C8C-4DB8-8942-1F5A941609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전흥석</a:t>
            </a:r>
            <a:endParaRPr lang="en-US" altLang="ko-KR" dirty="0"/>
          </a:p>
          <a:p>
            <a:r>
              <a:rPr lang="ko-KR" altLang="en-US" dirty="0"/>
              <a:t>컴퓨터공학과</a:t>
            </a:r>
            <a:endParaRPr lang="en-US" altLang="ko-KR" dirty="0"/>
          </a:p>
          <a:p>
            <a:r>
              <a:rPr lang="ko-KR" altLang="en-US" dirty="0"/>
              <a:t>건국대학교 </a:t>
            </a:r>
            <a:r>
              <a:rPr lang="ko-KR" altLang="en-US" dirty="0" err="1"/>
              <a:t>글로컬캠퍼스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686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Initializer Requirements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 Implementation with Protocol Initializer Requirements </a:t>
            </a:r>
          </a:p>
          <a:p>
            <a:pPr lvl="1"/>
            <a:r>
              <a:rPr lang="en-US" altLang="ko-KR" dirty="0"/>
              <a:t>Required </a:t>
            </a:r>
            <a:r>
              <a:rPr lang="ko-KR" altLang="en-US" dirty="0"/>
              <a:t>키워드 사용 구현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25" y="2848464"/>
            <a:ext cx="5725493" cy="237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Initializer Requirements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0015" y="1027134"/>
            <a:ext cx="10515600" cy="4351338"/>
          </a:xfrm>
        </p:spPr>
        <p:txBody>
          <a:bodyPr/>
          <a:lstStyle/>
          <a:p>
            <a:r>
              <a:rPr lang="en-US" altLang="ko-KR" dirty="0"/>
              <a:t>Class Implementation with Protocol Initializer Requirements </a:t>
            </a:r>
          </a:p>
          <a:p>
            <a:pPr lvl="1"/>
            <a:r>
              <a:rPr lang="ko-KR" altLang="en-US" dirty="0"/>
              <a:t>상속도 받고</a:t>
            </a:r>
            <a:r>
              <a:rPr lang="en-US" altLang="ko-KR" dirty="0"/>
              <a:t>, </a:t>
            </a:r>
            <a:r>
              <a:rPr lang="ko-KR" altLang="en-US" dirty="0"/>
              <a:t>프로토콜 요구도 받을 경우</a:t>
            </a:r>
            <a:endParaRPr lang="en-US" altLang="ko-KR" dirty="0"/>
          </a:p>
          <a:p>
            <a:pPr lvl="2"/>
            <a:r>
              <a:rPr lang="en-US" altLang="ko-KR" dirty="0"/>
              <a:t>Required + override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49" y="1845234"/>
            <a:ext cx="6716065" cy="484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82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Protocols as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7591" y="1078650"/>
            <a:ext cx="10515600" cy="4351338"/>
          </a:xfrm>
        </p:spPr>
        <p:txBody>
          <a:bodyPr/>
          <a:lstStyle/>
          <a:p>
            <a:r>
              <a:rPr lang="ko-KR" altLang="en-US" dirty="0"/>
              <a:t>프로토콜을 </a:t>
            </a:r>
            <a:r>
              <a:rPr lang="en-US" altLang="ko-KR" dirty="0"/>
              <a:t>type</a:t>
            </a:r>
            <a:r>
              <a:rPr lang="ko-KR" altLang="en-US" dirty="0"/>
              <a:t>으로 활용 가능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63" y="1529220"/>
            <a:ext cx="6965428" cy="49794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A1B7A2-56BF-4156-94E7-7F3E3F0EB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382" y="218100"/>
            <a:ext cx="4197481" cy="158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88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Protocols as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7591" y="1078650"/>
            <a:ext cx="10515600" cy="4351338"/>
          </a:xfrm>
        </p:spPr>
        <p:txBody>
          <a:bodyPr/>
          <a:lstStyle/>
          <a:p>
            <a:r>
              <a:rPr lang="en-US" altLang="ko-KR" dirty="0"/>
              <a:t>Dice </a:t>
            </a:r>
            <a:r>
              <a:rPr lang="ko-KR" altLang="en-US" dirty="0"/>
              <a:t>클래스 활용 예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667" y="1844619"/>
            <a:ext cx="7313410" cy="388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85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Delegation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5052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A design pattern</a:t>
            </a:r>
          </a:p>
          <a:p>
            <a:pPr lvl="1"/>
            <a:r>
              <a:rPr lang="ko-KR" altLang="en-US" dirty="0"/>
              <a:t>어떤 클래스가 자신의 일을 다른 인스턴스에게 위임하는 것</a:t>
            </a:r>
            <a:endParaRPr lang="en-US" altLang="ko-KR" dirty="0"/>
          </a:p>
          <a:p>
            <a:pPr lvl="1"/>
            <a:r>
              <a:rPr lang="ko-KR" altLang="en-US" dirty="0"/>
              <a:t>프로토콜을 이용하여 구현</a:t>
            </a:r>
            <a:endParaRPr lang="en-US" altLang="ko-KR" dirty="0"/>
          </a:p>
          <a:p>
            <a:pPr lvl="2"/>
            <a:r>
              <a:rPr lang="ko-KR" altLang="en-US" dirty="0"/>
              <a:t>위임하는 일을 프로토콜로 구성</a:t>
            </a:r>
            <a:endParaRPr lang="en-US" altLang="ko-KR" dirty="0"/>
          </a:p>
          <a:p>
            <a:r>
              <a:rPr lang="ko-KR" altLang="en-US" dirty="0"/>
              <a:t>용도</a:t>
            </a:r>
            <a:endParaRPr lang="en-US" altLang="ko-KR" dirty="0"/>
          </a:p>
          <a:p>
            <a:pPr lvl="1"/>
            <a:r>
              <a:rPr lang="ko-KR" altLang="en-US" dirty="0"/>
              <a:t>특정한 액션에 대응하기 위하여 사용</a:t>
            </a:r>
            <a:endParaRPr lang="en-US" altLang="ko-KR" dirty="0"/>
          </a:p>
          <a:p>
            <a:pPr lvl="1"/>
            <a:r>
              <a:rPr lang="ko-KR" altLang="en-US" dirty="0"/>
              <a:t>잘 이해하지 못하는 외부 소스로부터 데이터를 추출할 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배경</a:t>
            </a:r>
            <a:endParaRPr lang="en-US" altLang="ko-KR" dirty="0"/>
          </a:p>
          <a:p>
            <a:pPr lvl="1"/>
            <a:r>
              <a:rPr lang="ko-KR" altLang="en-US" dirty="0"/>
              <a:t>키보드를 다루는 모든 클래스가 키보드와 관련한 메소드나 </a:t>
            </a:r>
            <a:r>
              <a:rPr lang="ko-KR" altLang="en-US" dirty="0" err="1"/>
              <a:t>프라퍼티를</a:t>
            </a:r>
            <a:r>
              <a:rPr lang="ko-KR" altLang="en-US" dirty="0"/>
              <a:t> 포함할 필요는 없음 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키보드 프로토콜을 통해 키보드 전문 인스턴스에게 위임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4242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Delegation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458" y="1118615"/>
            <a:ext cx="10515600" cy="4351338"/>
          </a:xfrm>
        </p:spPr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Two protocols in dice-board games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58" y="1696045"/>
            <a:ext cx="8181877" cy="39465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C0F058-913D-43CE-8E66-BC0F14C4D6DF}"/>
              </a:ext>
            </a:extLst>
          </p:cNvPr>
          <p:cNvSpPr txBox="1"/>
          <p:nvPr/>
        </p:nvSpPr>
        <p:spPr>
          <a:xfrm>
            <a:off x="4133283" y="1923069"/>
            <a:ext cx="544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주사위를 사용하는 게임에서 채택 가능한 프로토콜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D85DF31-A9DD-4520-AA95-AA0A0CE0FAFB}"/>
              </a:ext>
            </a:extLst>
          </p:cNvPr>
          <p:cNvCxnSpPr/>
          <p:nvPr/>
        </p:nvCxnSpPr>
        <p:spPr>
          <a:xfrm flipH="1">
            <a:off x="2884602" y="2092751"/>
            <a:ext cx="1234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14123C-E855-444A-B4B0-22EE8D33005F}"/>
              </a:ext>
            </a:extLst>
          </p:cNvPr>
          <p:cNvSpPr txBox="1"/>
          <p:nvPr/>
        </p:nvSpPr>
        <p:spPr>
          <a:xfrm>
            <a:off x="4389378" y="3511845"/>
            <a:ext cx="6585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DiceGame</a:t>
            </a:r>
            <a:r>
              <a:rPr lang="ko-KR" altLang="en-US" dirty="0"/>
              <a:t>의 진행상황을 추적하기 위해 사용 가능한 프로토콜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1F2EC4-9AE5-487F-B8CA-E800FFA301D3}"/>
              </a:ext>
            </a:extLst>
          </p:cNvPr>
          <p:cNvCxnSpPr/>
          <p:nvPr/>
        </p:nvCxnSpPr>
        <p:spPr>
          <a:xfrm flipH="1">
            <a:off x="3695307" y="3696511"/>
            <a:ext cx="621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692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432" y="0"/>
            <a:ext cx="10515600" cy="1325563"/>
          </a:xfrm>
        </p:spPr>
        <p:txBody>
          <a:bodyPr/>
          <a:lstStyle/>
          <a:p>
            <a:r>
              <a:rPr lang="en-US" altLang="ko-KR" dirty="0"/>
              <a:t>Delegation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92642" y="380456"/>
            <a:ext cx="10515600" cy="564649"/>
          </a:xfrm>
        </p:spPr>
        <p:txBody>
          <a:bodyPr/>
          <a:lstStyle/>
          <a:p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i="1" dirty="0"/>
              <a:t>Snakes and Ladders </a:t>
            </a:r>
            <a:r>
              <a:rPr lang="en-US" altLang="ko-KR" dirty="0"/>
              <a:t>game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520" y="945105"/>
            <a:ext cx="6509745" cy="580150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B863D41-D3EB-4BCD-91FC-C941FF729EEA}"/>
              </a:ext>
            </a:extLst>
          </p:cNvPr>
          <p:cNvCxnSpPr/>
          <p:nvPr/>
        </p:nvCxnSpPr>
        <p:spPr>
          <a:xfrm>
            <a:off x="9134573" y="3864990"/>
            <a:ext cx="1018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B274183-FD08-42B7-9B43-CE3B5FAB13D7}"/>
              </a:ext>
            </a:extLst>
          </p:cNvPr>
          <p:cNvSpPr txBox="1"/>
          <p:nvPr/>
        </p:nvSpPr>
        <p:spPr>
          <a:xfrm>
            <a:off x="10297976" y="36803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자세히</a:t>
            </a:r>
          </a:p>
        </p:txBody>
      </p:sp>
    </p:spTree>
    <p:extLst>
      <p:ext uri="{BB962C8B-B14F-4D97-AF65-F5344CB8AC3E}">
        <p14:creationId xmlns:p14="http://schemas.microsoft.com/office/powerpoint/2010/main" val="2443261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800"/>
            <a:ext cx="9584194" cy="511743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06F7868C-6FA3-460E-936A-06B46DFC738C}"/>
              </a:ext>
            </a:extLst>
          </p:cNvPr>
          <p:cNvSpPr/>
          <p:nvPr/>
        </p:nvSpPr>
        <p:spPr>
          <a:xfrm>
            <a:off x="4374037" y="365125"/>
            <a:ext cx="1150070" cy="86036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92B4F66-AB04-42F7-AC47-2F11F5DA577C}"/>
              </a:ext>
            </a:extLst>
          </p:cNvPr>
          <p:cNvSpPr/>
          <p:nvPr/>
        </p:nvSpPr>
        <p:spPr>
          <a:xfrm>
            <a:off x="3327662" y="1435768"/>
            <a:ext cx="669304" cy="52525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249AFE9-3873-45FD-B877-0CFFEBD66950}"/>
              </a:ext>
            </a:extLst>
          </p:cNvPr>
          <p:cNvSpPr/>
          <p:nvPr/>
        </p:nvSpPr>
        <p:spPr>
          <a:xfrm>
            <a:off x="3662314" y="4896977"/>
            <a:ext cx="2106890" cy="61274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604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2" y="203033"/>
            <a:ext cx="7038975" cy="654978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E001AADB-231A-4ACF-9B74-67FEF027846A}"/>
              </a:ext>
            </a:extLst>
          </p:cNvPr>
          <p:cNvSpPr/>
          <p:nvPr/>
        </p:nvSpPr>
        <p:spPr>
          <a:xfrm>
            <a:off x="1752989" y="68295"/>
            <a:ext cx="839382" cy="54444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305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4351338"/>
          </a:xfrm>
        </p:spPr>
        <p:txBody>
          <a:bodyPr/>
          <a:lstStyle/>
          <a:p>
            <a:r>
              <a:rPr lang="en-US" altLang="ko-KR" dirty="0" err="1"/>
              <a:t>DiceGameTracker</a:t>
            </a:r>
            <a:r>
              <a:rPr lang="en-US" altLang="ko-KR" dirty="0"/>
              <a:t> class which adopts </a:t>
            </a:r>
            <a:r>
              <a:rPr lang="en-US" altLang="ko-KR" dirty="0" err="1"/>
              <a:t>DiceGameDelegate</a:t>
            </a:r>
            <a:r>
              <a:rPr lang="en-US" altLang="ko-KR" dirty="0"/>
              <a:t> protocol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544429"/>
            <a:ext cx="7560112" cy="608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4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445C6-D87A-4173-BF3C-A5808F8A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Protocols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BD53AF-6C6A-428B-891A-F154D9DBD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2184" cy="4351338"/>
          </a:xfrm>
        </p:spPr>
        <p:txBody>
          <a:bodyPr/>
          <a:lstStyle/>
          <a:p>
            <a:r>
              <a:rPr lang="en-US" altLang="ko-KR" dirty="0"/>
              <a:t>A Protocol </a:t>
            </a:r>
          </a:p>
          <a:p>
            <a:pPr lvl="1"/>
            <a:r>
              <a:rPr lang="ko-KR" altLang="en-US" dirty="0"/>
              <a:t>어떤 기능을 제공하기 위하여 </a:t>
            </a:r>
            <a:r>
              <a:rPr lang="en-US" altLang="ko-KR" dirty="0"/>
              <a:t>methods, properties </a:t>
            </a:r>
            <a:r>
              <a:rPr lang="ko-KR" altLang="en-US" dirty="0"/>
              <a:t>등을</a:t>
            </a:r>
            <a:r>
              <a:rPr lang="en-US" altLang="ko-KR" dirty="0"/>
              <a:t> </a:t>
            </a:r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en-US" altLang="ko-KR" dirty="0"/>
              <a:t>class, structure, enumeration </a:t>
            </a:r>
            <a:r>
              <a:rPr lang="ko-KR" altLang="en-US" dirty="0"/>
              <a:t>등이</a:t>
            </a:r>
            <a:r>
              <a:rPr lang="en-US" altLang="ko-KR" dirty="0"/>
              <a:t> </a:t>
            </a:r>
            <a:r>
              <a:rPr lang="ko-KR" altLang="en-US" dirty="0"/>
              <a:t>사용 가능</a:t>
            </a:r>
            <a:endParaRPr lang="en-US" altLang="ko-KR" dirty="0"/>
          </a:p>
          <a:p>
            <a:pPr lvl="1"/>
            <a:r>
              <a:rPr lang="en-US" altLang="ko-KR" dirty="0"/>
              <a:t>Protocol</a:t>
            </a:r>
            <a:r>
              <a:rPr lang="ko-KR" altLang="en-US" dirty="0"/>
              <a:t>의 요구 사항을 만족하면 그 </a:t>
            </a:r>
            <a:r>
              <a:rPr lang="en-US" altLang="ko-KR" dirty="0"/>
              <a:t>protocol</a:t>
            </a:r>
            <a:r>
              <a:rPr lang="ko-KR" altLang="en-US" dirty="0"/>
              <a:t>을 </a:t>
            </a:r>
            <a:r>
              <a:rPr lang="en-US" altLang="ko-KR" dirty="0"/>
              <a:t>conform</a:t>
            </a:r>
            <a:r>
              <a:rPr lang="ko-KR" altLang="en-US" dirty="0"/>
              <a:t>한다고 말한다</a:t>
            </a:r>
          </a:p>
        </p:txBody>
      </p:sp>
    </p:spTree>
    <p:extLst>
      <p:ext uri="{BB962C8B-B14F-4D97-AF65-F5344CB8AC3E}">
        <p14:creationId xmlns:p14="http://schemas.microsoft.com/office/powerpoint/2010/main" val="3733355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03107"/>
            <a:ext cx="6422861" cy="537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39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Protocol Inheritance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프로토콜에 상속 가능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380" y="2517751"/>
            <a:ext cx="7450320" cy="14835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380" y="4261165"/>
            <a:ext cx="6586279" cy="158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5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Protocol Inheritance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210" y="365125"/>
            <a:ext cx="5597103" cy="565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93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Checking for Protocol Conformance*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0146" cy="4351338"/>
          </a:xfrm>
        </p:spPr>
        <p:txBody>
          <a:bodyPr/>
          <a:lstStyle/>
          <a:p>
            <a:r>
              <a:rPr lang="en-US" altLang="ko-KR" dirty="0"/>
              <a:t>is</a:t>
            </a:r>
            <a:r>
              <a:rPr lang="ko-KR" altLang="en-US" dirty="0"/>
              <a:t>와 </a:t>
            </a:r>
            <a:r>
              <a:rPr lang="en-US" altLang="ko-KR" dirty="0"/>
              <a:t>as </a:t>
            </a:r>
            <a:r>
              <a:rPr lang="ko-KR" altLang="en-US" dirty="0"/>
              <a:t>연산자를 이용하여 프로토콜 준수 확인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인스턴스가 프로토콜을 준수하면 </a:t>
            </a:r>
            <a:r>
              <a:rPr lang="en-US" altLang="ko-KR" dirty="0"/>
              <a:t>true </a:t>
            </a:r>
            <a:r>
              <a:rPr lang="ko-KR" altLang="en-US" dirty="0"/>
              <a:t>리턴</a:t>
            </a:r>
            <a:endParaRPr lang="en-US" altLang="ko-KR" dirty="0"/>
          </a:p>
          <a:p>
            <a:pPr lvl="1"/>
            <a:r>
              <a:rPr lang="en-US" altLang="ko-KR" dirty="0"/>
              <a:t>as? : </a:t>
            </a:r>
            <a:r>
              <a:rPr lang="ko-KR" altLang="en-US" dirty="0"/>
              <a:t>다운캐스팅 연산자를 통해 다른 프로토콜로 다운캐스팅 시도</a:t>
            </a:r>
            <a:endParaRPr lang="en-US" altLang="ko-KR" dirty="0"/>
          </a:p>
          <a:p>
            <a:pPr lvl="2"/>
            <a:r>
              <a:rPr lang="ko-KR" altLang="en-US" dirty="0"/>
              <a:t>다운</a:t>
            </a:r>
            <a:r>
              <a:rPr lang="en-US" altLang="ko-KR" dirty="0"/>
              <a:t> </a:t>
            </a:r>
            <a:r>
              <a:rPr lang="ko-KR" altLang="en-US" dirty="0"/>
              <a:t>캐스팅이 실패할 경우 </a:t>
            </a:r>
            <a:r>
              <a:rPr lang="en-US" altLang="ko-KR" dirty="0"/>
              <a:t>nil</a:t>
            </a:r>
            <a:r>
              <a:rPr lang="ko-KR" altLang="en-US" dirty="0"/>
              <a:t>을 반환</a:t>
            </a:r>
            <a:endParaRPr lang="en-US" altLang="ko-KR" dirty="0"/>
          </a:p>
          <a:p>
            <a:pPr lvl="1"/>
            <a:r>
              <a:rPr lang="en-US" altLang="ko-KR" dirty="0"/>
              <a:t>as! : </a:t>
            </a:r>
            <a:r>
              <a:rPr lang="ko-KR" altLang="en-US" dirty="0"/>
              <a:t>다운캐스팅 연산자를 통해 다른 프로토콜로 강제 다운캐스팅 시도</a:t>
            </a:r>
            <a:endParaRPr lang="en-US" altLang="ko-KR" dirty="0"/>
          </a:p>
          <a:p>
            <a:pPr lvl="2"/>
            <a:r>
              <a:rPr lang="ko-KR" altLang="en-US" dirty="0"/>
              <a:t>다운캐스팅이 실패할 경우 런타임 오류 발생</a:t>
            </a:r>
          </a:p>
        </p:txBody>
      </p:sp>
    </p:spTree>
    <p:extLst>
      <p:ext uri="{BB962C8B-B14F-4D97-AF65-F5344CB8AC3E}">
        <p14:creationId xmlns:p14="http://schemas.microsoft.com/office/powerpoint/2010/main" val="2228313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Checking for Protocol Conformance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 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6C919D-4619-4AEF-A852-9FB0D76E2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46" y="834241"/>
            <a:ext cx="2915561" cy="12139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4E322E5-94CD-4678-99D6-E6E902A6A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07" y="1861209"/>
            <a:ext cx="4812300" cy="34032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91F1B0-B124-42F5-98A5-64FEC1C79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946" y="5181927"/>
            <a:ext cx="3836834" cy="15173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C606C8F-F741-4801-8DC9-71FF853EA8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6763" y="834241"/>
            <a:ext cx="3215586" cy="203150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866442E-D240-44B5-918E-8D44F0619F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3506" y="2290544"/>
            <a:ext cx="61220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6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EF00B-D31D-4D5E-B309-61B2EEED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Protocol</a:t>
            </a:r>
            <a:r>
              <a:rPr lang="ko-KR" altLang="en-US" dirty="0"/>
              <a:t> </a:t>
            </a:r>
            <a:r>
              <a:rPr lang="en-US" altLang="ko-KR" dirty="0"/>
              <a:t>Syntax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680614-9486-47F9-9A40-F95FA5420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프로토콜 정의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프로토콜 채택 선언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6A870D-9627-4D45-82D6-029066FF1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71" y="2273137"/>
            <a:ext cx="4241569" cy="15352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7342EB-0CDE-4045-AA20-42BBD3038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52" y="4406843"/>
            <a:ext cx="6350760" cy="13979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9BAD58-EC69-4258-BBD3-EA039900E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120" y="5291903"/>
            <a:ext cx="7264197" cy="139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5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C208B-726A-4FF1-BD23-A643E9D9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Property</a:t>
            </a:r>
            <a:r>
              <a:rPr lang="ko-KR" altLang="en-US" dirty="0"/>
              <a:t> </a:t>
            </a:r>
            <a:r>
              <a:rPr lang="en-US" altLang="ko-KR" dirty="0"/>
              <a:t>Requirements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BD63B-7571-4CDC-A740-EA8893305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프라퍼티</a:t>
            </a:r>
            <a:r>
              <a:rPr lang="ko-KR" altLang="en-US" dirty="0"/>
              <a:t> 요구 가능</a:t>
            </a:r>
            <a:endParaRPr lang="en-US" altLang="ko-KR" dirty="0"/>
          </a:p>
          <a:p>
            <a:r>
              <a:rPr lang="en-US" altLang="ko-KR" dirty="0"/>
              <a:t>Gettable/settable</a:t>
            </a:r>
            <a:r>
              <a:rPr lang="ko-KR" altLang="en-US" dirty="0"/>
              <a:t> 명시 가능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Type property</a:t>
            </a:r>
            <a:r>
              <a:rPr lang="ko-KR" altLang="en-US" dirty="0"/>
              <a:t>는</a:t>
            </a:r>
            <a:r>
              <a:rPr lang="en-US" altLang="ko-KR" dirty="0"/>
              <a:t> static</a:t>
            </a:r>
            <a:r>
              <a:rPr lang="ko-KR" altLang="en-US" dirty="0"/>
              <a:t> 키워드 명시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26E9E4-CD02-430A-A508-8D431521F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387" y="2790135"/>
            <a:ext cx="4330537" cy="16266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71C887-2B65-42C2-A80E-6FCD073BF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117" y="4935942"/>
            <a:ext cx="5503832" cy="137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C208B-726A-4FF1-BD23-A643E9D9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Property</a:t>
            </a:r>
            <a:r>
              <a:rPr lang="ko-KR" altLang="en-US" dirty="0"/>
              <a:t> </a:t>
            </a:r>
            <a:r>
              <a:rPr lang="en-US" altLang="ko-KR" dirty="0"/>
              <a:t>Requirements 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BD63B-7571-4CDC-A740-EA8893305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프로토콜 정의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프로토콜 채택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606726-94C4-43E6-8D6F-A971A10F4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323" y="2348156"/>
            <a:ext cx="3982340" cy="13759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15C645-6DF0-460B-8897-35664FE19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323" y="4246645"/>
            <a:ext cx="5223566" cy="220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0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3A4BE-9B36-4956-80CC-291D6E6C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 Requirements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063E8C-67DA-428F-AC63-8B96F5FEB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Instance method and type method </a:t>
            </a:r>
            <a:r>
              <a:rPr lang="ko-KR" altLang="en-US" dirty="0"/>
              <a:t>요구 가능</a:t>
            </a:r>
            <a:endParaRPr lang="en-US" altLang="ko-KR" dirty="0"/>
          </a:p>
          <a:p>
            <a:r>
              <a:rPr lang="en-US" altLang="ko-KR" dirty="0"/>
              <a:t>Type method</a:t>
            </a:r>
            <a:r>
              <a:rPr lang="ko-KR" altLang="en-US" dirty="0"/>
              <a:t>는</a:t>
            </a:r>
            <a:r>
              <a:rPr lang="en-US" altLang="ko-KR" dirty="0"/>
              <a:t> static </a:t>
            </a:r>
            <a:r>
              <a:rPr lang="ko-KR" altLang="en-US" dirty="0"/>
              <a:t>키워드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A4BBB1-5247-494A-B6ED-27B547AF1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369" y="2924969"/>
            <a:ext cx="3907165" cy="140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8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3A4BE-9B36-4956-80CC-291D6E6C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 Requirements 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063E8C-67DA-428F-AC63-8B96F5FEB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프로토콜</a:t>
            </a:r>
            <a:r>
              <a:rPr lang="en-US" altLang="ko-KR" dirty="0"/>
              <a:t> </a:t>
            </a:r>
            <a:r>
              <a:rPr lang="ko-KR" altLang="en-US" dirty="0"/>
              <a:t>정의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프로토콜 채택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A1B7A2-56BF-4156-94E7-7F3E3F0EB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49" y="2400840"/>
            <a:ext cx="3100949" cy="11695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8D1A9A-76D0-4304-AE56-FA4DFAE4A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819" y="1820069"/>
            <a:ext cx="6775417" cy="474486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3B2B39C-457E-4031-8D90-6BF47AD2C507}"/>
              </a:ext>
            </a:extLst>
          </p:cNvPr>
          <p:cNvCxnSpPr/>
          <p:nvPr/>
        </p:nvCxnSpPr>
        <p:spPr>
          <a:xfrm>
            <a:off x="3619893" y="4081806"/>
            <a:ext cx="1216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76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B00BB-5C3C-4C4D-AF92-D698D2FD6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983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Mutating Method Requirements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F18671-C0C0-40B5-93DA-99F18D499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070"/>
            <a:ext cx="10515600" cy="5026893"/>
          </a:xfrm>
        </p:spPr>
        <p:txBody>
          <a:bodyPr/>
          <a:lstStyle/>
          <a:p>
            <a:r>
              <a:rPr lang="en-US" altLang="ko-KR" dirty="0"/>
              <a:t>Modify or mutate</a:t>
            </a:r>
          </a:p>
          <a:p>
            <a:pPr lvl="1"/>
            <a:r>
              <a:rPr lang="ko-KR" altLang="en-US" dirty="0"/>
              <a:t>메소드가 프로토콜을 채택하는 </a:t>
            </a:r>
            <a:r>
              <a:rPr lang="en-US" altLang="ko-KR" dirty="0"/>
              <a:t>(structure </a:t>
            </a:r>
            <a:r>
              <a:rPr lang="ko-KR" altLang="en-US" dirty="0"/>
              <a:t>혹은 </a:t>
            </a:r>
            <a:r>
              <a:rPr lang="en-US" altLang="ko-KR" dirty="0"/>
              <a:t>enumeration)</a:t>
            </a:r>
            <a:r>
              <a:rPr lang="ko-KR" altLang="en-US" dirty="0"/>
              <a:t>인스턴스의 </a:t>
            </a:r>
            <a:r>
              <a:rPr lang="ko-KR" altLang="en-US" dirty="0" err="1"/>
              <a:t>프라퍼티를</a:t>
            </a:r>
            <a:r>
              <a:rPr lang="ko-KR" altLang="en-US" dirty="0"/>
              <a:t> 수정 가능하게 하려면 </a:t>
            </a:r>
            <a:r>
              <a:rPr lang="en-US" altLang="ko-KR" dirty="0"/>
              <a:t>mutating </a:t>
            </a:r>
            <a:r>
              <a:rPr lang="ko-KR" altLang="en-US" dirty="0"/>
              <a:t>키워드를 추가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701545-A58B-4D83-A4C1-2D529FB60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5485"/>
            <a:ext cx="3168906" cy="14266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D9A306C-0267-4F53-A166-862C443DA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521" y="2485485"/>
            <a:ext cx="3633469" cy="437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6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Initializer Requirements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초기화 </a:t>
            </a:r>
            <a:r>
              <a:rPr lang="ko-KR" altLang="en-US" dirty="0" err="1"/>
              <a:t>메소드를</a:t>
            </a:r>
            <a:r>
              <a:rPr lang="ko-KR" altLang="en-US" dirty="0"/>
              <a:t> 구현할 것을 요구 가능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4" y="2667000"/>
            <a:ext cx="38766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13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322</Words>
  <Application>Microsoft Office PowerPoint</Application>
  <PresentationFormat>와이드스크린</PresentationFormat>
  <Paragraphs>85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Swift-Protocols</vt:lpstr>
      <vt:lpstr>Protocols</vt:lpstr>
      <vt:lpstr>Protocol Syntax</vt:lpstr>
      <vt:lpstr>Property Requirements</vt:lpstr>
      <vt:lpstr>Property Requirements (예)</vt:lpstr>
      <vt:lpstr>Method Requirements</vt:lpstr>
      <vt:lpstr>Method Requirements (예)</vt:lpstr>
      <vt:lpstr>Mutating Method Requirements</vt:lpstr>
      <vt:lpstr>Initializer Requirements</vt:lpstr>
      <vt:lpstr>Initializer Requirements</vt:lpstr>
      <vt:lpstr>Initializer Requirements</vt:lpstr>
      <vt:lpstr>Protocols as Types</vt:lpstr>
      <vt:lpstr>Protocols as Types</vt:lpstr>
      <vt:lpstr>Delegation</vt:lpstr>
      <vt:lpstr>Delegation</vt:lpstr>
      <vt:lpstr>Delegation</vt:lpstr>
      <vt:lpstr>PowerPoint 프레젠테이션</vt:lpstr>
      <vt:lpstr>PowerPoint 프레젠테이션</vt:lpstr>
      <vt:lpstr>PowerPoint 프레젠테이션</vt:lpstr>
      <vt:lpstr>PowerPoint 프레젠테이션</vt:lpstr>
      <vt:lpstr>Protocol Inheritance</vt:lpstr>
      <vt:lpstr>Protocol Inheritance</vt:lpstr>
      <vt:lpstr>Checking for Protocol Conformance*</vt:lpstr>
      <vt:lpstr>Checking for Protocol Conformance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Swift-Protocols</dc:title>
  <dc:creator>전흥석-노트북</dc:creator>
  <cp:lastModifiedBy>윤찬 전</cp:lastModifiedBy>
  <cp:revision>46</cp:revision>
  <dcterms:created xsi:type="dcterms:W3CDTF">2017-11-20T10:12:58Z</dcterms:created>
  <dcterms:modified xsi:type="dcterms:W3CDTF">2020-06-15T01:10:27Z</dcterms:modified>
</cp:coreProperties>
</file>