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6"/>
    <p:restoredTop sz="94681"/>
  </p:normalViewPr>
  <p:slideViewPr>
    <p:cSldViewPr>
      <p:cViewPr varScale="1">
        <p:scale>
          <a:sx n="83" d="100"/>
          <a:sy n="83" d="100"/>
        </p:scale>
        <p:origin x="208" y="14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‹#›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Bangwool"/>
                <a:cs typeface="Bangwoo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‹#›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Bangwool"/>
                <a:cs typeface="Bangwoo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‹#›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Bangwool"/>
                <a:cs typeface="Bangwoo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‹#›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‹#›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1" y="0"/>
            <a:ext cx="9137908" cy="8350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34556"/>
            <a:ext cx="9144000" cy="125095"/>
          </a:xfrm>
          <a:custGeom>
            <a:avLst/>
            <a:gdLst/>
            <a:ahLst/>
            <a:cxnLst/>
            <a:rect l="l" t="t" r="r" b="b"/>
            <a:pathLst>
              <a:path w="9144000" h="125095">
                <a:moveTo>
                  <a:pt x="9144000" y="0"/>
                </a:moveTo>
                <a:lnTo>
                  <a:pt x="0" y="0"/>
                </a:lnTo>
                <a:lnTo>
                  <a:pt x="0" y="124968"/>
                </a:lnTo>
                <a:lnTo>
                  <a:pt x="9144000" y="124968"/>
                </a:lnTo>
                <a:lnTo>
                  <a:pt x="9144000" y="0"/>
                </a:lnTo>
                <a:close/>
              </a:path>
            </a:pathLst>
          </a:custGeom>
          <a:solidFill>
            <a:srgbClr val="C0C2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9619" y="133603"/>
            <a:ext cx="6804761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Bangwool"/>
                <a:cs typeface="Bangwoo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859" y="1426908"/>
            <a:ext cx="4513580" cy="321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99534" y="6706751"/>
            <a:ext cx="32067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‹#›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707" y="4347464"/>
            <a:ext cx="302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0" dirty="0">
                <a:solidFill>
                  <a:srgbClr val="9933FF"/>
                </a:solidFill>
                <a:latin typeface="WenQuanYi Micro Hei"/>
                <a:cs typeface="WenQuanYi Micro Hei"/>
              </a:rPr>
              <a:t>동기 순서논리회로에 대한</a:t>
            </a:r>
            <a:r>
              <a:rPr sz="1800" spc="-200" dirty="0">
                <a:solidFill>
                  <a:srgbClr val="9933FF"/>
                </a:solidFill>
                <a:latin typeface="WenQuanYi Micro Hei"/>
                <a:cs typeface="WenQuanYi Micro Hei"/>
              </a:rPr>
              <a:t> </a:t>
            </a:r>
            <a:r>
              <a:rPr sz="1800" spc="-330" dirty="0">
                <a:solidFill>
                  <a:srgbClr val="9933FF"/>
                </a:solidFill>
                <a:latin typeface="WenQuanYi Micro Hei"/>
                <a:cs typeface="WenQuanYi Micro Hei"/>
              </a:rPr>
              <a:t>상태도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5100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04	</a:t>
            </a:r>
            <a:r>
              <a:rPr spc="740" dirty="0"/>
              <a:t>동기</a:t>
            </a:r>
            <a:r>
              <a:rPr spc="-760" dirty="0"/>
              <a:t> </a:t>
            </a:r>
            <a:r>
              <a:rPr spc="625" dirty="0"/>
              <a:t>순서논리회로의</a:t>
            </a:r>
            <a:r>
              <a:rPr spc="-785" dirty="0"/>
              <a:t> </a:t>
            </a:r>
            <a:r>
              <a:rPr spc="305" dirty="0"/>
              <a:t>설계</a:t>
            </a:r>
            <a:r>
              <a:rPr spc="-755" dirty="0"/>
              <a:t> </a:t>
            </a:r>
            <a:r>
              <a:rPr spc="285" dirty="0"/>
              <a:t>과정</a:t>
            </a:r>
          </a:p>
        </p:txBody>
      </p:sp>
      <p:sp>
        <p:nvSpPr>
          <p:cNvPr id="4" name="object 4"/>
          <p:cNvSpPr/>
          <p:nvPr/>
        </p:nvSpPr>
        <p:spPr>
          <a:xfrm>
            <a:off x="435863" y="906780"/>
            <a:ext cx="5965190" cy="510540"/>
          </a:xfrm>
          <a:custGeom>
            <a:avLst/>
            <a:gdLst/>
            <a:ahLst/>
            <a:cxnLst/>
            <a:rect l="l" t="t" r="r" b="b"/>
            <a:pathLst>
              <a:path w="5965190" h="510540">
                <a:moveTo>
                  <a:pt x="587984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5879846" y="510540"/>
                </a:lnTo>
                <a:lnTo>
                  <a:pt x="5912965" y="503852"/>
                </a:lnTo>
                <a:lnTo>
                  <a:pt x="5940012" y="485616"/>
                </a:lnTo>
                <a:lnTo>
                  <a:pt x="5958248" y="458569"/>
                </a:lnTo>
                <a:lnTo>
                  <a:pt x="5964936" y="425450"/>
                </a:lnTo>
                <a:lnTo>
                  <a:pt x="5964936" y="85090"/>
                </a:lnTo>
                <a:lnTo>
                  <a:pt x="5958248" y="51970"/>
                </a:lnTo>
                <a:lnTo>
                  <a:pt x="5940012" y="24923"/>
                </a:lnTo>
                <a:lnTo>
                  <a:pt x="5912965" y="6687"/>
                </a:lnTo>
                <a:lnTo>
                  <a:pt x="587984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958341"/>
            <a:ext cx="553402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sz="2400" dirty="0">
                <a:solidFill>
                  <a:srgbClr val="FFFFFF"/>
                </a:solidFill>
                <a:latin typeface="UnDotum"/>
                <a:cs typeface="UnDotum"/>
              </a:rPr>
              <a:t>플립플롭을 이용한 순서논리회로</a:t>
            </a:r>
            <a:r>
              <a:rPr sz="2400" spc="34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2400" dirty="0">
                <a:solidFill>
                  <a:srgbClr val="FFFFFF"/>
                </a:solidFill>
                <a:latin typeface="UnDotum"/>
                <a:cs typeface="UnDotum"/>
              </a:rPr>
              <a:t>설계</a:t>
            </a:r>
            <a:endParaRPr sz="2400">
              <a:latin typeface="UnDotum"/>
              <a:cs typeface="UnDotum"/>
            </a:endParaRPr>
          </a:p>
          <a:p>
            <a:pPr marL="321945" indent="-309880">
              <a:lnSpc>
                <a:spcPct val="100000"/>
              </a:lnSpc>
              <a:spcBef>
                <a:spcPts val="1680"/>
              </a:spcBef>
              <a:buClr>
                <a:srgbClr val="00AFEF"/>
              </a:buClr>
              <a:buFont typeface="Noto Sans CJK JP Bold"/>
              <a:buChar char="■"/>
              <a:tabLst>
                <a:tab pos="322580" algn="l"/>
              </a:tabLst>
            </a:pPr>
            <a:r>
              <a:rPr sz="2000" spc="5" dirty="0">
                <a:solidFill>
                  <a:srgbClr val="0066CC"/>
                </a:solidFill>
                <a:latin typeface="UnDotum"/>
                <a:cs typeface="UnDotum"/>
              </a:rPr>
              <a:t>회로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동작</a:t>
            </a:r>
            <a:r>
              <a:rPr sz="2000" spc="90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기술</a:t>
            </a:r>
            <a:endParaRPr sz="2000">
              <a:latin typeface="UnDotum"/>
              <a:cs typeface="UnDot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71593" y="2337761"/>
            <a:ext cx="1891030" cy="1884680"/>
            <a:chOff x="2871593" y="2337761"/>
            <a:chExt cx="1891030" cy="1884680"/>
          </a:xfrm>
        </p:grpSpPr>
        <p:sp>
          <p:nvSpPr>
            <p:cNvPr id="7" name="object 7"/>
            <p:cNvSpPr/>
            <p:nvPr/>
          </p:nvSpPr>
          <p:spPr>
            <a:xfrm>
              <a:off x="2878578" y="3692485"/>
              <a:ext cx="524510" cy="522605"/>
            </a:xfrm>
            <a:custGeom>
              <a:avLst/>
              <a:gdLst/>
              <a:ahLst/>
              <a:cxnLst/>
              <a:rect l="l" t="t" r="r" b="b"/>
              <a:pathLst>
                <a:path w="524510" h="522604">
                  <a:moveTo>
                    <a:pt x="0" y="261193"/>
                  </a:moveTo>
                  <a:lnTo>
                    <a:pt x="4222" y="214242"/>
                  </a:lnTo>
                  <a:lnTo>
                    <a:pt x="16395" y="170053"/>
                  </a:lnTo>
                  <a:lnTo>
                    <a:pt x="35778" y="129362"/>
                  </a:lnTo>
                  <a:lnTo>
                    <a:pt x="61633" y="92908"/>
                  </a:lnTo>
                  <a:lnTo>
                    <a:pt x="93218" y="61428"/>
                  </a:lnTo>
                  <a:lnTo>
                    <a:pt x="129793" y="35659"/>
                  </a:lnTo>
                  <a:lnTo>
                    <a:pt x="170620" y="16340"/>
                  </a:lnTo>
                  <a:lnTo>
                    <a:pt x="214956" y="4208"/>
                  </a:lnTo>
                  <a:lnTo>
                    <a:pt x="262064" y="0"/>
                  </a:lnTo>
                  <a:lnTo>
                    <a:pt x="309171" y="4208"/>
                  </a:lnTo>
                  <a:lnTo>
                    <a:pt x="353507" y="16340"/>
                  </a:lnTo>
                  <a:lnTo>
                    <a:pt x="394334" y="35659"/>
                  </a:lnTo>
                  <a:lnTo>
                    <a:pt x="430909" y="61428"/>
                  </a:lnTo>
                  <a:lnTo>
                    <a:pt x="462495" y="92908"/>
                  </a:lnTo>
                  <a:lnTo>
                    <a:pt x="488349" y="129362"/>
                  </a:lnTo>
                  <a:lnTo>
                    <a:pt x="507733" y="170053"/>
                  </a:lnTo>
                  <a:lnTo>
                    <a:pt x="519906" y="214242"/>
                  </a:lnTo>
                  <a:lnTo>
                    <a:pt x="524128" y="261193"/>
                  </a:lnTo>
                  <a:lnTo>
                    <a:pt x="519906" y="308140"/>
                  </a:lnTo>
                  <a:lnTo>
                    <a:pt x="507733" y="352327"/>
                  </a:lnTo>
                  <a:lnTo>
                    <a:pt x="488349" y="393016"/>
                  </a:lnTo>
                  <a:lnTo>
                    <a:pt x="462495" y="429470"/>
                  </a:lnTo>
                  <a:lnTo>
                    <a:pt x="430909" y="460950"/>
                  </a:lnTo>
                  <a:lnTo>
                    <a:pt x="394334" y="486718"/>
                  </a:lnTo>
                  <a:lnTo>
                    <a:pt x="353507" y="506038"/>
                  </a:lnTo>
                  <a:lnTo>
                    <a:pt x="309171" y="518170"/>
                  </a:lnTo>
                  <a:lnTo>
                    <a:pt x="262064" y="522379"/>
                  </a:lnTo>
                  <a:lnTo>
                    <a:pt x="214956" y="518171"/>
                  </a:lnTo>
                  <a:lnTo>
                    <a:pt x="170620" y="506038"/>
                  </a:lnTo>
                  <a:lnTo>
                    <a:pt x="129793" y="486719"/>
                  </a:lnTo>
                  <a:lnTo>
                    <a:pt x="93218" y="460950"/>
                  </a:lnTo>
                  <a:lnTo>
                    <a:pt x="61633" y="429471"/>
                  </a:lnTo>
                  <a:lnTo>
                    <a:pt x="35778" y="393017"/>
                  </a:lnTo>
                  <a:lnTo>
                    <a:pt x="16395" y="352328"/>
                  </a:lnTo>
                  <a:lnTo>
                    <a:pt x="4222" y="308141"/>
                  </a:lnTo>
                  <a:lnTo>
                    <a:pt x="0" y="261193"/>
                  </a:lnTo>
                  <a:close/>
                </a:path>
              </a:pathLst>
            </a:custGeom>
            <a:ln w="13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5704" y="2647711"/>
              <a:ext cx="87630" cy="963294"/>
            </a:xfrm>
            <a:custGeom>
              <a:avLst/>
              <a:gdLst/>
              <a:ahLst/>
              <a:cxnLst/>
              <a:rect l="l" t="t" r="r" b="b"/>
              <a:pathLst>
                <a:path w="87630" h="963295">
                  <a:moveTo>
                    <a:pt x="63007" y="963029"/>
                  </a:moveTo>
                  <a:lnTo>
                    <a:pt x="51367" y="917456"/>
                  </a:lnTo>
                  <a:lnTo>
                    <a:pt x="40672" y="870207"/>
                  </a:lnTo>
                  <a:lnTo>
                    <a:pt x="31013" y="821520"/>
                  </a:lnTo>
                  <a:lnTo>
                    <a:pt x="22484" y="771630"/>
                  </a:lnTo>
                  <a:lnTo>
                    <a:pt x="15175" y="720773"/>
                  </a:lnTo>
                  <a:lnTo>
                    <a:pt x="9181" y="669185"/>
                  </a:lnTo>
                  <a:lnTo>
                    <a:pt x="4592" y="617102"/>
                  </a:lnTo>
                  <a:lnTo>
                    <a:pt x="1501" y="564761"/>
                  </a:lnTo>
                  <a:lnTo>
                    <a:pt x="0" y="512397"/>
                  </a:lnTo>
                  <a:lnTo>
                    <a:pt x="181" y="460246"/>
                  </a:lnTo>
                  <a:lnTo>
                    <a:pt x="2136" y="408545"/>
                  </a:lnTo>
                  <a:lnTo>
                    <a:pt x="5959" y="357529"/>
                  </a:lnTo>
                  <a:lnTo>
                    <a:pt x="11740" y="307434"/>
                  </a:lnTo>
                  <a:lnTo>
                    <a:pt x="20527" y="252823"/>
                  </a:lnTo>
                  <a:lnTo>
                    <a:pt x="31437" y="199614"/>
                  </a:lnTo>
                  <a:lnTo>
                    <a:pt x="44034" y="147767"/>
                  </a:lnTo>
                  <a:lnTo>
                    <a:pt x="57882" y="97242"/>
                  </a:lnTo>
                  <a:lnTo>
                    <a:pt x="72543" y="48000"/>
                  </a:lnTo>
                  <a:lnTo>
                    <a:pt x="87583" y="0"/>
                  </a:lnTo>
                </a:path>
              </a:pathLst>
            </a:custGeom>
            <a:ln w="1397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8337" y="3585067"/>
              <a:ext cx="93980" cy="107950"/>
            </a:xfrm>
            <a:custGeom>
              <a:avLst/>
              <a:gdLst/>
              <a:ahLst/>
              <a:cxnLst/>
              <a:rect l="l" t="t" r="r" b="b"/>
              <a:pathLst>
                <a:path w="93980" h="107950">
                  <a:moveTo>
                    <a:pt x="93721" y="0"/>
                  </a:moveTo>
                  <a:lnTo>
                    <a:pt x="0" y="27996"/>
                  </a:lnTo>
                  <a:lnTo>
                    <a:pt x="74950" y="107418"/>
                  </a:lnTo>
                  <a:lnTo>
                    <a:pt x="93721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27997" y="2729436"/>
              <a:ext cx="87630" cy="963294"/>
            </a:xfrm>
            <a:custGeom>
              <a:avLst/>
              <a:gdLst/>
              <a:ahLst/>
              <a:cxnLst/>
              <a:rect l="l" t="t" r="r" b="b"/>
              <a:pathLst>
                <a:path w="87629" h="963295">
                  <a:moveTo>
                    <a:pt x="24575" y="0"/>
                  </a:moveTo>
                  <a:lnTo>
                    <a:pt x="36216" y="45577"/>
                  </a:lnTo>
                  <a:lnTo>
                    <a:pt x="46912" y="92828"/>
                  </a:lnTo>
                  <a:lnTo>
                    <a:pt x="56572" y="141517"/>
                  </a:lnTo>
                  <a:lnTo>
                    <a:pt x="65103" y="191408"/>
                  </a:lnTo>
                  <a:lnTo>
                    <a:pt x="72412" y="242265"/>
                  </a:lnTo>
                  <a:lnTo>
                    <a:pt x="78409" y="293852"/>
                  </a:lnTo>
                  <a:lnTo>
                    <a:pt x="82999" y="345933"/>
                  </a:lnTo>
                  <a:lnTo>
                    <a:pt x="86090" y="398273"/>
                  </a:lnTo>
                  <a:lnTo>
                    <a:pt x="87592" y="450636"/>
                  </a:lnTo>
                  <a:lnTo>
                    <a:pt x="87410" y="502785"/>
                  </a:lnTo>
                  <a:lnTo>
                    <a:pt x="85453" y="554485"/>
                  </a:lnTo>
                  <a:lnTo>
                    <a:pt x="81628" y="605501"/>
                  </a:lnTo>
                  <a:lnTo>
                    <a:pt x="75843" y="655595"/>
                  </a:lnTo>
                  <a:lnTo>
                    <a:pt x="67055" y="710206"/>
                  </a:lnTo>
                  <a:lnTo>
                    <a:pt x="56145" y="763415"/>
                  </a:lnTo>
                  <a:lnTo>
                    <a:pt x="43548" y="815264"/>
                  </a:lnTo>
                  <a:lnTo>
                    <a:pt x="29701" y="865792"/>
                  </a:lnTo>
                  <a:lnTo>
                    <a:pt x="15039" y="915040"/>
                  </a:lnTo>
                  <a:lnTo>
                    <a:pt x="0" y="963049"/>
                  </a:lnTo>
                </a:path>
              </a:pathLst>
            </a:custGeom>
            <a:ln w="1397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9213" y="2337765"/>
              <a:ext cx="302260" cy="417830"/>
            </a:xfrm>
            <a:custGeom>
              <a:avLst/>
              <a:gdLst/>
              <a:ahLst/>
              <a:cxnLst/>
              <a:rect l="l" t="t" r="r" b="b"/>
              <a:pathLst>
                <a:path w="302260" h="417830">
                  <a:moveTo>
                    <a:pt x="93726" y="389356"/>
                  </a:moveTo>
                  <a:lnTo>
                    <a:pt x="18770" y="309956"/>
                  </a:lnTo>
                  <a:lnTo>
                    <a:pt x="0" y="417347"/>
                  </a:lnTo>
                  <a:lnTo>
                    <a:pt x="93726" y="389356"/>
                  </a:lnTo>
                  <a:close/>
                </a:path>
                <a:path w="302260" h="417830">
                  <a:moveTo>
                    <a:pt x="302247" y="0"/>
                  </a:moveTo>
                  <a:lnTo>
                    <a:pt x="204419" y="48755"/>
                  </a:lnTo>
                  <a:lnTo>
                    <a:pt x="302247" y="97510"/>
                  </a:lnTo>
                  <a:lnTo>
                    <a:pt x="3022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3104" y="2743908"/>
              <a:ext cx="0" cy="937894"/>
            </a:xfrm>
            <a:custGeom>
              <a:avLst/>
              <a:gdLst/>
              <a:ahLst/>
              <a:cxnLst/>
              <a:rect l="l" t="t" r="r" b="b"/>
              <a:pathLst>
                <a:path h="937895">
                  <a:moveTo>
                    <a:pt x="0" y="937684"/>
                  </a:moveTo>
                  <a:lnTo>
                    <a:pt x="0" y="0"/>
                  </a:lnTo>
                </a:path>
              </a:pathLst>
            </a:custGeom>
            <a:ln w="1397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64186" y="2658584"/>
              <a:ext cx="98425" cy="97790"/>
            </a:xfrm>
            <a:custGeom>
              <a:avLst/>
              <a:gdLst/>
              <a:ahLst/>
              <a:cxnLst/>
              <a:rect l="l" t="t" r="r" b="b"/>
              <a:pathLst>
                <a:path w="98425" h="97789">
                  <a:moveTo>
                    <a:pt x="48918" y="0"/>
                  </a:moveTo>
                  <a:lnTo>
                    <a:pt x="0" y="97512"/>
                  </a:lnTo>
                  <a:lnTo>
                    <a:pt x="97837" y="97512"/>
                  </a:lnTo>
                  <a:lnTo>
                    <a:pt x="4891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2929" y="2973107"/>
            <a:ext cx="34925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1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9121" y="3060171"/>
            <a:ext cx="34925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1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8540" y="3669622"/>
            <a:ext cx="65913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5160" algn="l"/>
              </a:tabLst>
            </a:pPr>
            <a:r>
              <a:rPr sz="1800" u="heavy" spc="10" dirty="0">
                <a:uFill>
                  <a:solidFill>
                    <a:srgbClr val="00CCFF"/>
                  </a:solidFill>
                </a:uFill>
                <a:latin typeface="Arial"/>
                <a:cs typeface="Arial"/>
              </a:rPr>
              <a:t>1/0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6894" y="2973107"/>
            <a:ext cx="34925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1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44055" y="2118378"/>
            <a:ext cx="800735" cy="536575"/>
            <a:chOff x="4444055" y="2118378"/>
            <a:chExt cx="800735" cy="536575"/>
          </a:xfrm>
        </p:grpSpPr>
        <p:sp>
          <p:nvSpPr>
            <p:cNvPr id="19" name="object 19"/>
            <p:cNvSpPr/>
            <p:nvPr/>
          </p:nvSpPr>
          <p:spPr>
            <a:xfrm>
              <a:off x="4887813" y="2212427"/>
              <a:ext cx="349885" cy="348615"/>
            </a:xfrm>
            <a:custGeom>
              <a:avLst/>
              <a:gdLst/>
              <a:ahLst/>
              <a:cxnLst/>
              <a:rect l="l" t="t" r="r" b="b"/>
              <a:pathLst>
                <a:path w="349885" h="348614">
                  <a:moveTo>
                    <a:pt x="0" y="174090"/>
                  </a:moveTo>
                  <a:lnTo>
                    <a:pt x="6241" y="127819"/>
                  </a:lnTo>
                  <a:lnTo>
                    <a:pt x="23855" y="86236"/>
                  </a:lnTo>
                  <a:lnTo>
                    <a:pt x="51175" y="51000"/>
                  </a:lnTo>
                  <a:lnTo>
                    <a:pt x="86535" y="23774"/>
                  </a:lnTo>
                  <a:lnTo>
                    <a:pt x="128268" y="6220"/>
                  </a:lnTo>
                  <a:lnTo>
                    <a:pt x="174709" y="0"/>
                  </a:lnTo>
                  <a:lnTo>
                    <a:pt x="221150" y="6220"/>
                  </a:lnTo>
                  <a:lnTo>
                    <a:pt x="262883" y="23774"/>
                  </a:lnTo>
                  <a:lnTo>
                    <a:pt x="298243" y="51000"/>
                  </a:lnTo>
                  <a:lnTo>
                    <a:pt x="325563" y="86236"/>
                  </a:lnTo>
                  <a:lnTo>
                    <a:pt x="343177" y="127819"/>
                  </a:lnTo>
                  <a:lnTo>
                    <a:pt x="349418" y="174090"/>
                  </a:lnTo>
                  <a:lnTo>
                    <a:pt x="343177" y="220376"/>
                  </a:lnTo>
                  <a:lnTo>
                    <a:pt x="325563" y="261971"/>
                  </a:lnTo>
                  <a:lnTo>
                    <a:pt x="298243" y="297213"/>
                  </a:lnTo>
                  <a:lnTo>
                    <a:pt x="262883" y="324443"/>
                  </a:lnTo>
                  <a:lnTo>
                    <a:pt x="221150" y="341998"/>
                  </a:lnTo>
                  <a:lnTo>
                    <a:pt x="174709" y="348219"/>
                  </a:lnTo>
                  <a:lnTo>
                    <a:pt x="128268" y="341998"/>
                  </a:lnTo>
                  <a:lnTo>
                    <a:pt x="86535" y="324443"/>
                  </a:lnTo>
                  <a:lnTo>
                    <a:pt x="51175" y="297213"/>
                  </a:lnTo>
                  <a:lnTo>
                    <a:pt x="23855" y="261971"/>
                  </a:lnTo>
                  <a:lnTo>
                    <a:pt x="6241" y="220376"/>
                  </a:lnTo>
                  <a:lnTo>
                    <a:pt x="0" y="174090"/>
                  </a:lnTo>
                  <a:close/>
                </a:path>
                <a:path w="349885" h="348614">
                  <a:moveTo>
                    <a:pt x="76289" y="32697"/>
                  </a:moveTo>
                  <a:lnTo>
                    <a:pt x="54548" y="48949"/>
                  </a:lnTo>
                </a:path>
              </a:pathLst>
            </a:custGeom>
            <a:ln w="1395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42362" y="2163865"/>
              <a:ext cx="107950" cy="97790"/>
            </a:xfrm>
            <a:custGeom>
              <a:avLst/>
              <a:gdLst/>
              <a:ahLst/>
              <a:cxnLst/>
              <a:rect l="l" t="t" r="r" b="b"/>
              <a:pathLst>
                <a:path w="107950" h="97789">
                  <a:moveTo>
                    <a:pt x="48918" y="0"/>
                  </a:moveTo>
                  <a:lnTo>
                    <a:pt x="0" y="97512"/>
                  </a:lnTo>
                  <a:lnTo>
                    <a:pt x="107543" y="77971"/>
                  </a:lnTo>
                  <a:lnTo>
                    <a:pt x="4891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51040" y="2125363"/>
              <a:ext cx="524510" cy="522605"/>
            </a:xfrm>
            <a:custGeom>
              <a:avLst/>
              <a:gdLst/>
              <a:ahLst/>
              <a:cxnLst/>
              <a:rect l="l" t="t" r="r" b="b"/>
              <a:pathLst>
                <a:path w="524510" h="522605">
                  <a:moveTo>
                    <a:pt x="262064" y="0"/>
                  </a:moveTo>
                  <a:lnTo>
                    <a:pt x="214936" y="4205"/>
                  </a:lnTo>
                  <a:lnTo>
                    <a:pt x="170588" y="16331"/>
                  </a:lnTo>
                  <a:lnTo>
                    <a:pt x="129759" y="35641"/>
                  </a:lnTo>
                  <a:lnTo>
                    <a:pt x="93186" y="61399"/>
                  </a:lnTo>
                  <a:lnTo>
                    <a:pt x="61607" y="92870"/>
                  </a:lnTo>
                  <a:lnTo>
                    <a:pt x="35761" y="129316"/>
                  </a:lnTo>
                  <a:lnTo>
                    <a:pt x="16386" y="170003"/>
                  </a:lnTo>
                  <a:lnTo>
                    <a:pt x="4219" y="214195"/>
                  </a:lnTo>
                  <a:lnTo>
                    <a:pt x="0" y="261154"/>
                  </a:lnTo>
                  <a:lnTo>
                    <a:pt x="4219" y="308100"/>
                  </a:lnTo>
                  <a:lnTo>
                    <a:pt x="16386" y="352286"/>
                  </a:lnTo>
                  <a:lnTo>
                    <a:pt x="35761" y="392976"/>
                  </a:lnTo>
                  <a:lnTo>
                    <a:pt x="61607" y="429431"/>
                  </a:lnTo>
                  <a:lnTo>
                    <a:pt x="93186" y="460913"/>
                  </a:lnTo>
                  <a:lnTo>
                    <a:pt x="129759" y="486683"/>
                  </a:lnTo>
                  <a:lnTo>
                    <a:pt x="170588" y="506005"/>
                  </a:lnTo>
                  <a:lnTo>
                    <a:pt x="214936" y="518139"/>
                  </a:lnTo>
                  <a:lnTo>
                    <a:pt x="262064" y="522348"/>
                  </a:lnTo>
                  <a:lnTo>
                    <a:pt x="309140" y="518139"/>
                  </a:lnTo>
                  <a:lnTo>
                    <a:pt x="353461" y="506005"/>
                  </a:lnTo>
                  <a:lnTo>
                    <a:pt x="394282" y="486683"/>
                  </a:lnTo>
                  <a:lnTo>
                    <a:pt x="430861" y="460913"/>
                  </a:lnTo>
                  <a:lnTo>
                    <a:pt x="462456" y="429431"/>
                  </a:lnTo>
                  <a:lnTo>
                    <a:pt x="488323" y="392976"/>
                  </a:lnTo>
                  <a:lnTo>
                    <a:pt x="507719" y="352287"/>
                  </a:lnTo>
                  <a:lnTo>
                    <a:pt x="519902" y="308100"/>
                  </a:lnTo>
                  <a:lnTo>
                    <a:pt x="524128" y="261154"/>
                  </a:lnTo>
                  <a:lnTo>
                    <a:pt x="519902" y="214195"/>
                  </a:lnTo>
                  <a:lnTo>
                    <a:pt x="507719" y="170003"/>
                  </a:lnTo>
                  <a:lnTo>
                    <a:pt x="488323" y="129316"/>
                  </a:lnTo>
                  <a:lnTo>
                    <a:pt x="462456" y="92870"/>
                  </a:lnTo>
                  <a:lnTo>
                    <a:pt x="430861" y="61399"/>
                  </a:lnTo>
                  <a:lnTo>
                    <a:pt x="394282" y="35641"/>
                  </a:lnTo>
                  <a:lnTo>
                    <a:pt x="353461" y="16331"/>
                  </a:lnTo>
                  <a:lnTo>
                    <a:pt x="309140" y="4205"/>
                  </a:lnTo>
                  <a:lnTo>
                    <a:pt x="262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1040" y="2125363"/>
              <a:ext cx="524510" cy="522605"/>
            </a:xfrm>
            <a:custGeom>
              <a:avLst/>
              <a:gdLst/>
              <a:ahLst/>
              <a:cxnLst/>
              <a:rect l="l" t="t" r="r" b="b"/>
              <a:pathLst>
                <a:path w="524510" h="522605">
                  <a:moveTo>
                    <a:pt x="0" y="261154"/>
                  </a:moveTo>
                  <a:lnTo>
                    <a:pt x="4219" y="214195"/>
                  </a:lnTo>
                  <a:lnTo>
                    <a:pt x="16386" y="170003"/>
                  </a:lnTo>
                  <a:lnTo>
                    <a:pt x="35761" y="129316"/>
                  </a:lnTo>
                  <a:lnTo>
                    <a:pt x="61607" y="92870"/>
                  </a:lnTo>
                  <a:lnTo>
                    <a:pt x="93186" y="61399"/>
                  </a:lnTo>
                  <a:lnTo>
                    <a:pt x="129759" y="35641"/>
                  </a:lnTo>
                  <a:lnTo>
                    <a:pt x="170588" y="16331"/>
                  </a:lnTo>
                  <a:lnTo>
                    <a:pt x="214936" y="4205"/>
                  </a:lnTo>
                  <a:lnTo>
                    <a:pt x="262064" y="0"/>
                  </a:lnTo>
                  <a:lnTo>
                    <a:pt x="309140" y="4205"/>
                  </a:lnTo>
                  <a:lnTo>
                    <a:pt x="353460" y="16331"/>
                  </a:lnTo>
                  <a:lnTo>
                    <a:pt x="394282" y="35641"/>
                  </a:lnTo>
                  <a:lnTo>
                    <a:pt x="430861" y="61399"/>
                  </a:lnTo>
                  <a:lnTo>
                    <a:pt x="462456" y="92870"/>
                  </a:lnTo>
                  <a:lnTo>
                    <a:pt x="488323" y="129316"/>
                  </a:lnTo>
                  <a:lnTo>
                    <a:pt x="507719" y="170003"/>
                  </a:lnTo>
                  <a:lnTo>
                    <a:pt x="519902" y="214195"/>
                  </a:lnTo>
                  <a:lnTo>
                    <a:pt x="524128" y="261154"/>
                  </a:lnTo>
                  <a:lnTo>
                    <a:pt x="519902" y="308100"/>
                  </a:lnTo>
                  <a:lnTo>
                    <a:pt x="507719" y="352287"/>
                  </a:lnTo>
                  <a:lnTo>
                    <a:pt x="488323" y="392976"/>
                  </a:lnTo>
                  <a:lnTo>
                    <a:pt x="462456" y="429431"/>
                  </a:lnTo>
                  <a:lnTo>
                    <a:pt x="430861" y="460913"/>
                  </a:lnTo>
                  <a:lnTo>
                    <a:pt x="394282" y="486684"/>
                  </a:lnTo>
                  <a:lnTo>
                    <a:pt x="353460" y="506005"/>
                  </a:lnTo>
                  <a:lnTo>
                    <a:pt x="309140" y="518139"/>
                  </a:lnTo>
                  <a:lnTo>
                    <a:pt x="262064" y="522348"/>
                  </a:lnTo>
                  <a:lnTo>
                    <a:pt x="214936" y="518139"/>
                  </a:lnTo>
                  <a:lnTo>
                    <a:pt x="170588" y="506005"/>
                  </a:lnTo>
                  <a:lnTo>
                    <a:pt x="129759" y="486683"/>
                  </a:lnTo>
                  <a:lnTo>
                    <a:pt x="93186" y="460913"/>
                  </a:lnTo>
                  <a:lnTo>
                    <a:pt x="61607" y="429431"/>
                  </a:lnTo>
                  <a:lnTo>
                    <a:pt x="35761" y="392976"/>
                  </a:lnTo>
                  <a:lnTo>
                    <a:pt x="16386" y="352287"/>
                  </a:lnTo>
                  <a:lnTo>
                    <a:pt x="4219" y="308100"/>
                  </a:lnTo>
                  <a:lnTo>
                    <a:pt x="0" y="261154"/>
                  </a:lnTo>
                  <a:close/>
                </a:path>
              </a:pathLst>
            </a:custGeom>
            <a:ln w="13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83140" y="2102462"/>
            <a:ext cx="11976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56285" algn="l"/>
                <a:tab pos="899794" algn="l"/>
              </a:tabLst>
            </a:pPr>
            <a:r>
              <a:rPr sz="1800" u="heavy" spc="10" dirty="0">
                <a:uFill>
                  <a:solidFill>
                    <a:srgbClr val="00CCFF"/>
                  </a:solidFill>
                </a:uFill>
                <a:latin typeface="Arial"/>
                <a:cs typeface="Arial"/>
              </a:rPr>
              <a:t>0/1	</a:t>
            </a:r>
            <a:r>
              <a:rPr sz="1800" spc="10" dirty="0">
                <a:latin typeface="Arial"/>
                <a:cs typeface="Arial"/>
              </a:rPr>
              <a:t>	</a:t>
            </a:r>
            <a:r>
              <a:rPr sz="2700" spc="22" baseline="-26234" dirty="0">
                <a:latin typeface="Arial"/>
                <a:cs typeface="Arial"/>
              </a:rPr>
              <a:t>10</a:t>
            </a:r>
            <a:endParaRPr sz="2700" baseline="-2623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9098" y="2843400"/>
            <a:ext cx="29718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15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i="1" spc="1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588398" y="3126566"/>
            <a:ext cx="522605" cy="224790"/>
            <a:chOff x="5588398" y="3126566"/>
            <a:chExt cx="522605" cy="224790"/>
          </a:xfrm>
        </p:grpSpPr>
        <p:sp>
          <p:nvSpPr>
            <p:cNvPr id="26" name="object 26"/>
            <p:cNvSpPr/>
            <p:nvPr/>
          </p:nvSpPr>
          <p:spPr>
            <a:xfrm>
              <a:off x="5630329" y="3199700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527"/>
                  </a:moveTo>
                  <a:lnTo>
                    <a:pt x="0" y="0"/>
                  </a:lnTo>
                </a:path>
              </a:pathLst>
            </a:custGeom>
            <a:ln w="13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88398" y="3126566"/>
              <a:ext cx="84455" cy="83820"/>
            </a:xfrm>
            <a:custGeom>
              <a:avLst/>
              <a:gdLst/>
              <a:ahLst/>
              <a:cxnLst/>
              <a:rect l="l" t="t" r="r" b="b"/>
              <a:pathLst>
                <a:path w="84454" h="83819">
                  <a:moveTo>
                    <a:pt x="41930" y="0"/>
                  </a:moveTo>
                  <a:lnTo>
                    <a:pt x="0" y="83581"/>
                  </a:lnTo>
                  <a:lnTo>
                    <a:pt x="83860" y="83581"/>
                  </a:lnTo>
                  <a:lnTo>
                    <a:pt x="41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30329" y="3344227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5">
                  <a:moveTo>
                    <a:pt x="0" y="0"/>
                  </a:moveTo>
                  <a:lnTo>
                    <a:pt x="480450" y="0"/>
                  </a:lnTo>
                </a:path>
              </a:pathLst>
            </a:custGeom>
            <a:ln w="13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892393" y="2954178"/>
            <a:ext cx="218440" cy="83820"/>
            <a:chOff x="5892393" y="2954178"/>
            <a:chExt cx="218440" cy="83820"/>
          </a:xfrm>
        </p:grpSpPr>
        <p:sp>
          <p:nvSpPr>
            <p:cNvPr id="30" name="object 30"/>
            <p:cNvSpPr/>
            <p:nvPr/>
          </p:nvSpPr>
          <p:spPr>
            <a:xfrm>
              <a:off x="5965770" y="2995969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4">
                  <a:moveTo>
                    <a:pt x="145008" y="0"/>
                  </a:moveTo>
                  <a:lnTo>
                    <a:pt x="0" y="0"/>
                  </a:lnTo>
                </a:path>
              </a:pathLst>
            </a:custGeom>
            <a:ln w="13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92393" y="2954178"/>
              <a:ext cx="84455" cy="83820"/>
            </a:xfrm>
            <a:custGeom>
              <a:avLst/>
              <a:gdLst/>
              <a:ahLst/>
              <a:cxnLst/>
              <a:rect l="l" t="t" r="r" b="b"/>
              <a:pathLst>
                <a:path w="84454" h="83819">
                  <a:moveTo>
                    <a:pt x="83860" y="0"/>
                  </a:moveTo>
                  <a:lnTo>
                    <a:pt x="0" y="41790"/>
                  </a:lnTo>
                  <a:lnTo>
                    <a:pt x="83860" y="83581"/>
                  </a:lnTo>
                  <a:lnTo>
                    <a:pt x="83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70875" y="2751098"/>
            <a:ext cx="491490" cy="721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90"/>
              </a:spcBef>
            </a:pPr>
            <a:r>
              <a:rPr sz="1800" spc="130" dirty="0">
                <a:latin typeface="Noto Sans CJK JP Black"/>
                <a:cs typeface="Noto Sans CJK JP Black"/>
              </a:rPr>
              <a:t>출력  입력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09529" y="2169282"/>
            <a:ext cx="363855" cy="398780"/>
            <a:chOff x="2609529" y="2169282"/>
            <a:chExt cx="363855" cy="398780"/>
          </a:xfrm>
        </p:grpSpPr>
        <p:sp>
          <p:nvSpPr>
            <p:cNvPr id="34" name="object 34"/>
            <p:cNvSpPr/>
            <p:nvPr/>
          </p:nvSpPr>
          <p:spPr>
            <a:xfrm>
              <a:off x="2616514" y="2212427"/>
              <a:ext cx="349885" cy="348615"/>
            </a:xfrm>
            <a:custGeom>
              <a:avLst/>
              <a:gdLst/>
              <a:ahLst/>
              <a:cxnLst/>
              <a:rect l="l" t="t" r="r" b="b"/>
              <a:pathLst>
                <a:path w="349885" h="348614">
                  <a:moveTo>
                    <a:pt x="0" y="174090"/>
                  </a:moveTo>
                  <a:lnTo>
                    <a:pt x="6241" y="127819"/>
                  </a:lnTo>
                  <a:lnTo>
                    <a:pt x="23855" y="86236"/>
                  </a:lnTo>
                  <a:lnTo>
                    <a:pt x="51175" y="51000"/>
                  </a:lnTo>
                  <a:lnTo>
                    <a:pt x="86535" y="23774"/>
                  </a:lnTo>
                  <a:lnTo>
                    <a:pt x="128268" y="6220"/>
                  </a:lnTo>
                  <a:lnTo>
                    <a:pt x="174709" y="0"/>
                  </a:lnTo>
                  <a:lnTo>
                    <a:pt x="221157" y="6220"/>
                  </a:lnTo>
                  <a:lnTo>
                    <a:pt x="262892" y="23774"/>
                  </a:lnTo>
                  <a:lnTo>
                    <a:pt x="298250" y="51000"/>
                  </a:lnTo>
                  <a:lnTo>
                    <a:pt x="325567" y="86236"/>
                  </a:lnTo>
                  <a:lnTo>
                    <a:pt x="343178" y="127819"/>
                  </a:lnTo>
                  <a:lnTo>
                    <a:pt x="349418" y="174090"/>
                  </a:lnTo>
                  <a:lnTo>
                    <a:pt x="343178" y="220376"/>
                  </a:lnTo>
                  <a:lnTo>
                    <a:pt x="325567" y="261971"/>
                  </a:lnTo>
                  <a:lnTo>
                    <a:pt x="298250" y="297213"/>
                  </a:lnTo>
                  <a:lnTo>
                    <a:pt x="262892" y="324443"/>
                  </a:lnTo>
                  <a:lnTo>
                    <a:pt x="221157" y="341998"/>
                  </a:lnTo>
                  <a:lnTo>
                    <a:pt x="174709" y="348219"/>
                  </a:lnTo>
                  <a:lnTo>
                    <a:pt x="128268" y="341998"/>
                  </a:lnTo>
                  <a:lnTo>
                    <a:pt x="86535" y="324443"/>
                  </a:lnTo>
                  <a:lnTo>
                    <a:pt x="51175" y="297213"/>
                  </a:lnTo>
                  <a:lnTo>
                    <a:pt x="23855" y="261971"/>
                  </a:lnTo>
                  <a:lnTo>
                    <a:pt x="6241" y="220376"/>
                  </a:lnTo>
                  <a:lnTo>
                    <a:pt x="0" y="174090"/>
                  </a:lnTo>
                  <a:close/>
                </a:path>
                <a:path w="349885" h="348614">
                  <a:moveTo>
                    <a:pt x="267518" y="32697"/>
                  </a:moveTo>
                  <a:lnTo>
                    <a:pt x="294831" y="48949"/>
                  </a:lnTo>
                </a:path>
              </a:pathLst>
            </a:custGeom>
            <a:ln w="1395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02269" y="2169282"/>
              <a:ext cx="109220" cy="92710"/>
            </a:xfrm>
            <a:custGeom>
              <a:avLst/>
              <a:gdLst/>
              <a:ahLst/>
              <a:cxnLst/>
              <a:rect l="l" t="t" r="r" b="b"/>
              <a:pathLst>
                <a:path w="109219" h="92710">
                  <a:moveTo>
                    <a:pt x="50335" y="0"/>
                  </a:moveTo>
                  <a:lnTo>
                    <a:pt x="0" y="83775"/>
                  </a:lnTo>
                  <a:lnTo>
                    <a:pt x="109076" y="92094"/>
                  </a:lnTo>
                  <a:lnTo>
                    <a:pt x="50335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23510" y="2233059"/>
            <a:ext cx="34067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69590" algn="l"/>
              </a:tabLst>
            </a:pPr>
            <a:r>
              <a:rPr sz="1800" spc="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1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71593" y="2118378"/>
            <a:ext cx="538480" cy="536575"/>
            <a:chOff x="2871593" y="2118378"/>
            <a:chExt cx="538480" cy="536575"/>
          </a:xfrm>
        </p:grpSpPr>
        <p:sp>
          <p:nvSpPr>
            <p:cNvPr id="38" name="object 38"/>
            <p:cNvSpPr/>
            <p:nvPr/>
          </p:nvSpPr>
          <p:spPr>
            <a:xfrm>
              <a:off x="2878578" y="2125363"/>
              <a:ext cx="524510" cy="522605"/>
            </a:xfrm>
            <a:custGeom>
              <a:avLst/>
              <a:gdLst/>
              <a:ahLst/>
              <a:cxnLst/>
              <a:rect l="l" t="t" r="r" b="b"/>
              <a:pathLst>
                <a:path w="524510" h="522605">
                  <a:moveTo>
                    <a:pt x="262064" y="0"/>
                  </a:moveTo>
                  <a:lnTo>
                    <a:pt x="214956" y="4205"/>
                  </a:lnTo>
                  <a:lnTo>
                    <a:pt x="170620" y="16331"/>
                  </a:lnTo>
                  <a:lnTo>
                    <a:pt x="129793" y="35641"/>
                  </a:lnTo>
                  <a:lnTo>
                    <a:pt x="93218" y="61399"/>
                  </a:lnTo>
                  <a:lnTo>
                    <a:pt x="61633" y="92870"/>
                  </a:lnTo>
                  <a:lnTo>
                    <a:pt x="35778" y="129316"/>
                  </a:lnTo>
                  <a:lnTo>
                    <a:pt x="16395" y="170003"/>
                  </a:lnTo>
                  <a:lnTo>
                    <a:pt x="4222" y="214195"/>
                  </a:lnTo>
                  <a:lnTo>
                    <a:pt x="0" y="261154"/>
                  </a:lnTo>
                  <a:lnTo>
                    <a:pt x="4222" y="308100"/>
                  </a:lnTo>
                  <a:lnTo>
                    <a:pt x="16395" y="352286"/>
                  </a:lnTo>
                  <a:lnTo>
                    <a:pt x="35778" y="392976"/>
                  </a:lnTo>
                  <a:lnTo>
                    <a:pt x="61633" y="429431"/>
                  </a:lnTo>
                  <a:lnTo>
                    <a:pt x="93218" y="460913"/>
                  </a:lnTo>
                  <a:lnTo>
                    <a:pt x="129793" y="486683"/>
                  </a:lnTo>
                  <a:lnTo>
                    <a:pt x="170620" y="506005"/>
                  </a:lnTo>
                  <a:lnTo>
                    <a:pt x="214956" y="518139"/>
                  </a:lnTo>
                  <a:lnTo>
                    <a:pt x="262064" y="522348"/>
                  </a:lnTo>
                  <a:lnTo>
                    <a:pt x="309171" y="518139"/>
                  </a:lnTo>
                  <a:lnTo>
                    <a:pt x="353507" y="506005"/>
                  </a:lnTo>
                  <a:lnTo>
                    <a:pt x="394334" y="486683"/>
                  </a:lnTo>
                  <a:lnTo>
                    <a:pt x="430909" y="460913"/>
                  </a:lnTo>
                  <a:lnTo>
                    <a:pt x="462495" y="429431"/>
                  </a:lnTo>
                  <a:lnTo>
                    <a:pt x="488349" y="392976"/>
                  </a:lnTo>
                  <a:lnTo>
                    <a:pt x="507733" y="352287"/>
                  </a:lnTo>
                  <a:lnTo>
                    <a:pt x="519906" y="308100"/>
                  </a:lnTo>
                  <a:lnTo>
                    <a:pt x="524128" y="261154"/>
                  </a:lnTo>
                  <a:lnTo>
                    <a:pt x="519906" y="214195"/>
                  </a:lnTo>
                  <a:lnTo>
                    <a:pt x="507733" y="170003"/>
                  </a:lnTo>
                  <a:lnTo>
                    <a:pt x="488349" y="129316"/>
                  </a:lnTo>
                  <a:lnTo>
                    <a:pt x="462495" y="92870"/>
                  </a:lnTo>
                  <a:lnTo>
                    <a:pt x="430909" y="61399"/>
                  </a:lnTo>
                  <a:lnTo>
                    <a:pt x="394334" y="35641"/>
                  </a:lnTo>
                  <a:lnTo>
                    <a:pt x="353507" y="16331"/>
                  </a:lnTo>
                  <a:lnTo>
                    <a:pt x="309171" y="4205"/>
                  </a:lnTo>
                  <a:lnTo>
                    <a:pt x="262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78578" y="2125363"/>
              <a:ext cx="524510" cy="522605"/>
            </a:xfrm>
            <a:custGeom>
              <a:avLst/>
              <a:gdLst/>
              <a:ahLst/>
              <a:cxnLst/>
              <a:rect l="l" t="t" r="r" b="b"/>
              <a:pathLst>
                <a:path w="524510" h="522605">
                  <a:moveTo>
                    <a:pt x="0" y="261154"/>
                  </a:moveTo>
                  <a:lnTo>
                    <a:pt x="4222" y="214195"/>
                  </a:lnTo>
                  <a:lnTo>
                    <a:pt x="16395" y="170003"/>
                  </a:lnTo>
                  <a:lnTo>
                    <a:pt x="35778" y="129316"/>
                  </a:lnTo>
                  <a:lnTo>
                    <a:pt x="61633" y="92870"/>
                  </a:lnTo>
                  <a:lnTo>
                    <a:pt x="93218" y="61399"/>
                  </a:lnTo>
                  <a:lnTo>
                    <a:pt x="129793" y="35641"/>
                  </a:lnTo>
                  <a:lnTo>
                    <a:pt x="170620" y="16331"/>
                  </a:lnTo>
                  <a:lnTo>
                    <a:pt x="214956" y="4205"/>
                  </a:lnTo>
                  <a:lnTo>
                    <a:pt x="262064" y="0"/>
                  </a:lnTo>
                  <a:lnTo>
                    <a:pt x="309171" y="4205"/>
                  </a:lnTo>
                  <a:lnTo>
                    <a:pt x="353507" y="16331"/>
                  </a:lnTo>
                  <a:lnTo>
                    <a:pt x="394334" y="35641"/>
                  </a:lnTo>
                  <a:lnTo>
                    <a:pt x="430909" y="61399"/>
                  </a:lnTo>
                  <a:lnTo>
                    <a:pt x="462495" y="92870"/>
                  </a:lnTo>
                  <a:lnTo>
                    <a:pt x="488349" y="129316"/>
                  </a:lnTo>
                  <a:lnTo>
                    <a:pt x="507733" y="170003"/>
                  </a:lnTo>
                  <a:lnTo>
                    <a:pt x="519906" y="214195"/>
                  </a:lnTo>
                  <a:lnTo>
                    <a:pt x="524128" y="261154"/>
                  </a:lnTo>
                  <a:lnTo>
                    <a:pt x="519906" y="308100"/>
                  </a:lnTo>
                  <a:lnTo>
                    <a:pt x="507733" y="352287"/>
                  </a:lnTo>
                  <a:lnTo>
                    <a:pt x="488349" y="392976"/>
                  </a:lnTo>
                  <a:lnTo>
                    <a:pt x="462495" y="429431"/>
                  </a:lnTo>
                  <a:lnTo>
                    <a:pt x="430909" y="460913"/>
                  </a:lnTo>
                  <a:lnTo>
                    <a:pt x="394334" y="486684"/>
                  </a:lnTo>
                  <a:lnTo>
                    <a:pt x="353507" y="506005"/>
                  </a:lnTo>
                  <a:lnTo>
                    <a:pt x="309171" y="518139"/>
                  </a:lnTo>
                  <a:lnTo>
                    <a:pt x="262064" y="522348"/>
                  </a:lnTo>
                  <a:lnTo>
                    <a:pt x="214956" y="518139"/>
                  </a:lnTo>
                  <a:lnTo>
                    <a:pt x="170620" y="506005"/>
                  </a:lnTo>
                  <a:lnTo>
                    <a:pt x="129793" y="486683"/>
                  </a:lnTo>
                  <a:lnTo>
                    <a:pt x="93218" y="460913"/>
                  </a:lnTo>
                  <a:lnTo>
                    <a:pt x="61633" y="429431"/>
                  </a:lnTo>
                  <a:lnTo>
                    <a:pt x="35778" y="392976"/>
                  </a:lnTo>
                  <a:lnTo>
                    <a:pt x="16395" y="352287"/>
                  </a:lnTo>
                  <a:lnTo>
                    <a:pt x="4222" y="308100"/>
                  </a:lnTo>
                  <a:lnTo>
                    <a:pt x="0" y="261154"/>
                  </a:lnTo>
                  <a:close/>
                </a:path>
              </a:pathLst>
            </a:custGeom>
            <a:ln w="13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72985" y="2211292"/>
            <a:ext cx="56451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24180" algn="l"/>
              </a:tabLst>
            </a:pPr>
            <a:r>
              <a:rPr sz="1800" spc="15" dirty="0">
                <a:latin typeface="Arial"/>
                <a:cs typeface="Arial"/>
              </a:rPr>
              <a:t>00	</a:t>
            </a:r>
            <a:r>
              <a:rPr sz="2700" u="heavy" spc="-1964" baseline="26234" dirty="0">
                <a:uFill>
                  <a:solidFill>
                    <a:srgbClr val="00CCFF"/>
                  </a:solidFill>
                </a:uFill>
                <a:latin typeface="Arial"/>
                <a:cs typeface="Arial"/>
              </a:rPr>
              <a:t> </a:t>
            </a:r>
            <a:endParaRPr sz="2700" baseline="26234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337190" y="2582413"/>
            <a:ext cx="1645285" cy="1639570"/>
            <a:chOff x="3337190" y="2582413"/>
            <a:chExt cx="1645285" cy="1639570"/>
          </a:xfrm>
        </p:grpSpPr>
        <p:sp>
          <p:nvSpPr>
            <p:cNvPr id="42" name="object 42"/>
            <p:cNvSpPr/>
            <p:nvPr/>
          </p:nvSpPr>
          <p:spPr>
            <a:xfrm>
              <a:off x="3397717" y="2642739"/>
              <a:ext cx="1129665" cy="1126490"/>
            </a:xfrm>
            <a:custGeom>
              <a:avLst/>
              <a:gdLst/>
              <a:ahLst/>
              <a:cxnLst/>
              <a:rect l="l" t="t" r="r" b="b"/>
              <a:pathLst>
                <a:path w="1129664" h="1126489">
                  <a:moveTo>
                    <a:pt x="1129612" y="1125917"/>
                  </a:moveTo>
                  <a:lnTo>
                    <a:pt x="0" y="0"/>
                  </a:lnTo>
                </a:path>
              </a:pathLst>
            </a:custGeom>
            <a:ln w="1395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37179" y="2582417"/>
              <a:ext cx="1102995" cy="1420495"/>
            </a:xfrm>
            <a:custGeom>
              <a:avLst/>
              <a:gdLst/>
              <a:ahLst/>
              <a:cxnLst/>
              <a:rect l="l" t="t" r="r" b="b"/>
              <a:pathLst>
                <a:path w="1102995" h="1420495">
                  <a:moveTo>
                    <a:pt x="103784" y="34480"/>
                  </a:moveTo>
                  <a:lnTo>
                    <a:pt x="0" y="0"/>
                  </a:lnTo>
                  <a:lnTo>
                    <a:pt x="34594" y="103416"/>
                  </a:lnTo>
                  <a:lnTo>
                    <a:pt x="103784" y="34480"/>
                  </a:lnTo>
                  <a:close/>
                </a:path>
                <a:path w="1102995" h="1420495">
                  <a:moveTo>
                    <a:pt x="1102791" y="1371269"/>
                  </a:moveTo>
                  <a:lnTo>
                    <a:pt x="1004951" y="1322514"/>
                  </a:lnTo>
                  <a:lnTo>
                    <a:pt x="1004951" y="1420025"/>
                  </a:lnTo>
                  <a:lnTo>
                    <a:pt x="1102791" y="137126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1040" y="3692485"/>
              <a:ext cx="524510" cy="522605"/>
            </a:xfrm>
            <a:custGeom>
              <a:avLst/>
              <a:gdLst/>
              <a:ahLst/>
              <a:cxnLst/>
              <a:rect l="l" t="t" r="r" b="b"/>
              <a:pathLst>
                <a:path w="524510" h="522604">
                  <a:moveTo>
                    <a:pt x="262064" y="0"/>
                  </a:moveTo>
                  <a:lnTo>
                    <a:pt x="214936" y="4208"/>
                  </a:lnTo>
                  <a:lnTo>
                    <a:pt x="170588" y="16340"/>
                  </a:lnTo>
                  <a:lnTo>
                    <a:pt x="129759" y="35659"/>
                  </a:lnTo>
                  <a:lnTo>
                    <a:pt x="93186" y="61428"/>
                  </a:lnTo>
                  <a:lnTo>
                    <a:pt x="61607" y="92908"/>
                  </a:lnTo>
                  <a:lnTo>
                    <a:pt x="35761" y="129362"/>
                  </a:lnTo>
                  <a:lnTo>
                    <a:pt x="16386" y="170053"/>
                  </a:lnTo>
                  <a:lnTo>
                    <a:pt x="4219" y="214242"/>
                  </a:lnTo>
                  <a:lnTo>
                    <a:pt x="0" y="261193"/>
                  </a:lnTo>
                  <a:lnTo>
                    <a:pt x="4219" y="308141"/>
                  </a:lnTo>
                  <a:lnTo>
                    <a:pt x="16386" y="352328"/>
                  </a:lnTo>
                  <a:lnTo>
                    <a:pt x="35761" y="393017"/>
                  </a:lnTo>
                  <a:lnTo>
                    <a:pt x="61607" y="429471"/>
                  </a:lnTo>
                  <a:lnTo>
                    <a:pt x="93186" y="460950"/>
                  </a:lnTo>
                  <a:lnTo>
                    <a:pt x="129759" y="486719"/>
                  </a:lnTo>
                  <a:lnTo>
                    <a:pt x="170588" y="506038"/>
                  </a:lnTo>
                  <a:lnTo>
                    <a:pt x="214936" y="518171"/>
                  </a:lnTo>
                  <a:lnTo>
                    <a:pt x="262064" y="522379"/>
                  </a:lnTo>
                  <a:lnTo>
                    <a:pt x="309140" y="518170"/>
                  </a:lnTo>
                  <a:lnTo>
                    <a:pt x="353461" y="506038"/>
                  </a:lnTo>
                  <a:lnTo>
                    <a:pt x="394282" y="486718"/>
                  </a:lnTo>
                  <a:lnTo>
                    <a:pt x="430861" y="460950"/>
                  </a:lnTo>
                  <a:lnTo>
                    <a:pt x="462456" y="429470"/>
                  </a:lnTo>
                  <a:lnTo>
                    <a:pt x="488323" y="393016"/>
                  </a:lnTo>
                  <a:lnTo>
                    <a:pt x="507719" y="352327"/>
                  </a:lnTo>
                  <a:lnTo>
                    <a:pt x="519902" y="308140"/>
                  </a:lnTo>
                  <a:lnTo>
                    <a:pt x="524128" y="261193"/>
                  </a:lnTo>
                  <a:lnTo>
                    <a:pt x="519902" y="214242"/>
                  </a:lnTo>
                  <a:lnTo>
                    <a:pt x="507719" y="170053"/>
                  </a:lnTo>
                  <a:lnTo>
                    <a:pt x="488323" y="129362"/>
                  </a:lnTo>
                  <a:lnTo>
                    <a:pt x="462456" y="92908"/>
                  </a:lnTo>
                  <a:lnTo>
                    <a:pt x="430861" y="61428"/>
                  </a:lnTo>
                  <a:lnTo>
                    <a:pt x="394282" y="35659"/>
                  </a:lnTo>
                  <a:lnTo>
                    <a:pt x="353461" y="16340"/>
                  </a:lnTo>
                  <a:lnTo>
                    <a:pt x="309140" y="4208"/>
                  </a:lnTo>
                  <a:lnTo>
                    <a:pt x="262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51040" y="3692485"/>
              <a:ext cx="524510" cy="522605"/>
            </a:xfrm>
            <a:custGeom>
              <a:avLst/>
              <a:gdLst/>
              <a:ahLst/>
              <a:cxnLst/>
              <a:rect l="l" t="t" r="r" b="b"/>
              <a:pathLst>
                <a:path w="524510" h="522604">
                  <a:moveTo>
                    <a:pt x="0" y="261193"/>
                  </a:moveTo>
                  <a:lnTo>
                    <a:pt x="4219" y="214242"/>
                  </a:lnTo>
                  <a:lnTo>
                    <a:pt x="16386" y="170053"/>
                  </a:lnTo>
                  <a:lnTo>
                    <a:pt x="35761" y="129362"/>
                  </a:lnTo>
                  <a:lnTo>
                    <a:pt x="61607" y="92908"/>
                  </a:lnTo>
                  <a:lnTo>
                    <a:pt x="93186" y="61428"/>
                  </a:lnTo>
                  <a:lnTo>
                    <a:pt x="129759" y="35659"/>
                  </a:lnTo>
                  <a:lnTo>
                    <a:pt x="170588" y="16340"/>
                  </a:lnTo>
                  <a:lnTo>
                    <a:pt x="214936" y="4208"/>
                  </a:lnTo>
                  <a:lnTo>
                    <a:pt x="262064" y="0"/>
                  </a:lnTo>
                  <a:lnTo>
                    <a:pt x="309140" y="4208"/>
                  </a:lnTo>
                  <a:lnTo>
                    <a:pt x="353460" y="16340"/>
                  </a:lnTo>
                  <a:lnTo>
                    <a:pt x="394282" y="35659"/>
                  </a:lnTo>
                  <a:lnTo>
                    <a:pt x="430861" y="61428"/>
                  </a:lnTo>
                  <a:lnTo>
                    <a:pt x="462456" y="92908"/>
                  </a:lnTo>
                  <a:lnTo>
                    <a:pt x="488323" y="129362"/>
                  </a:lnTo>
                  <a:lnTo>
                    <a:pt x="507719" y="170053"/>
                  </a:lnTo>
                  <a:lnTo>
                    <a:pt x="519902" y="214242"/>
                  </a:lnTo>
                  <a:lnTo>
                    <a:pt x="524128" y="261193"/>
                  </a:lnTo>
                  <a:lnTo>
                    <a:pt x="519902" y="308140"/>
                  </a:lnTo>
                  <a:lnTo>
                    <a:pt x="507719" y="352327"/>
                  </a:lnTo>
                  <a:lnTo>
                    <a:pt x="488323" y="393016"/>
                  </a:lnTo>
                  <a:lnTo>
                    <a:pt x="462456" y="429470"/>
                  </a:lnTo>
                  <a:lnTo>
                    <a:pt x="430861" y="460950"/>
                  </a:lnTo>
                  <a:lnTo>
                    <a:pt x="394282" y="486718"/>
                  </a:lnTo>
                  <a:lnTo>
                    <a:pt x="353460" y="506038"/>
                  </a:lnTo>
                  <a:lnTo>
                    <a:pt x="309140" y="518170"/>
                  </a:lnTo>
                  <a:lnTo>
                    <a:pt x="262064" y="522379"/>
                  </a:lnTo>
                  <a:lnTo>
                    <a:pt x="214936" y="518171"/>
                  </a:lnTo>
                  <a:lnTo>
                    <a:pt x="170588" y="506038"/>
                  </a:lnTo>
                  <a:lnTo>
                    <a:pt x="129759" y="486719"/>
                  </a:lnTo>
                  <a:lnTo>
                    <a:pt x="93186" y="460950"/>
                  </a:lnTo>
                  <a:lnTo>
                    <a:pt x="61607" y="429471"/>
                  </a:lnTo>
                  <a:lnTo>
                    <a:pt x="35761" y="393017"/>
                  </a:lnTo>
                  <a:lnTo>
                    <a:pt x="16386" y="352328"/>
                  </a:lnTo>
                  <a:lnTo>
                    <a:pt x="4219" y="308141"/>
                  </a:lnTo>
                  <a:lnTo>
                    <a:pt x="0" y="261193"/>
                  </a:lnTo>
                  <a:close/>
                </a:path>
              </a:pathLst>
            </a:custGeom>
            <a:ln w="13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60285" y="3778453"/>
            <a:ext cx="19208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436880" algn="l"/>
                <a:tab pos="1623060" algn="l"/>
              </a:tabLst>
            </a:pPr>
            <a:r>
              <a:rPr sz="1800" spc="15" dirty="0">
                <a:latin typeface="Arial"/>
                <a:cs typeface="Arial"/>
              </a:rPr>
              <a:t>01	</a:t>
            </a:r>
            <a:r>
              <a:rPr sz="2700" u="heavy" spc="22" baseline="26234" dirty="0">
                <a:uFill>
                  <a:solidFill>
                    <a:srgbClr val="00CCFF"/>
                  </a:solidFill>
                </a:uFill>
                <a:latin typeface="Arial"/>
                <a:cs typeface="Arial"/>
              </a:rPr>
              <a:t> </a:t>
            </a:r>
            <a:r>
              <a:rPr sz="2700" spc="22" baseline="26234" dirty="0">
                <a:latin typeface="Arial"/>
                <a:cs typeface="Arial"/>
              </a:rPr>
              <a:t>	</a:t>
            </a:r>
            <a:r>
              <a:rPr sz="1800" spc="1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  <p:sp>
        <p:nvSpPr>
          <p:cNvPr id="47" name="object 47"/>
          <p:cNvSpPr txBox="1"/>
          <p:nvPr/>
        </p:nvSpPr>
        <p:spPr>
          <a:xfrm>
            <a:off x="3970604" y="2929575"/>
            <a:ext cx="34925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1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13587"/>
            <a:ext cx="18884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sz="2000" spc="5" dirty="0">
                <a:solidFill>
                  <a:srgbClr val="0066CC"/>
                </a:solidFill>
                <a:latin typeface="UnDotum"/>
                <a:cs typeface="UnDotum"/>
              </a:rPr>
              <a:t>순서논리회로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33743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05	</a:t>
            </a:r>
            <a:r>
              <a:rPr spc="590" dirty="0"/>
              <a:t>미사용</a:t>
            </a:r>
            <a:r>
              <a:rPr spc="-800" dirty="0"/>
              <a:t> </a:t>
            </a:r>
            <a:r>
              <a:rPr spc="229" dirty="0"/>
              <a:t>상태의</a:t>
            </a:r>
            <a:r>
              <a:rPr spc="-785" dirty="0"/>
              <a:t> </a:t>
            </a:r>
            <a:r>
              <a:rPr spc="285" dirty="0"/>
              <a:t>설계</a:t>
            </a:r>
          </a:p>
        </p:txBody>
      </p:sp>
      <p:sp>
        <p:nvSpPr>
          <p:cNvPr id="4" name="object 4"/>
          <p:cNvSpPr/>
          <p:nvPr/>
        </p:nvSpPr>
        <p:spPr>
          <a:xfrm>
            <a:off x="2099348" y="4364119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34" y="0"/>
                </a:lnTo>
              </a:path>
            </a:pathLst>
          </a:custGeom>
          <a:ln w="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2969" y="4021155"/>
            <a:ext cx="1069975" cy="6146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40"/>
              </a:spcBef>
            </a:pPr>
            <a:r>
              <a:rPr sz="1450" i="1" spc="35" dirty="0">
                <a:latin typeface="Times New Roman"/>
                <a:cs typeface="Times New Roman"/>
              </a:rPr>
              <a:t>J </a:t>
            </a:r>
            <a:r>
              <a:rPr sz="1350" i="1" spc="30" baseline="-30864" dirty="0">
                <a:latin typeface="Times New Roman"/>
                <a:cs typeface="Times New Roman"/>
              </a:rPr>
              <a:t>A </a:t>
            </a:r>
            <a:r>
              <a:rPr sz="1450" spc="45" dirty="0">
                <a:latin typeface="Symbol"/>
                <a:cs typeface="Symbol"/>
              </a:rPr>
              <a:t></a:t>
            </a:r>
            <a:r>
              <a:rPr sz="1450" spc="29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Cx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10"/>
              </a:spcBef>
            </a:pPr>
            <a:r>
              <a:rPr sz="1450" i="1" spc="40" dirty="0">
                <a:latin typeface="Times New Roman"/>
                <a:cs typeface="Times New Roman"/>
              </a:rPr>
              <a:t>K </a:t>
            </a:r>
            <a:r>
              <a:rPr sz="1350" i="1" spc="22" baseline="-30864" dirty="0">
                <a:latin typeface="Times New Roman"/>
                <a:cs typeface="Times New Roman"/>
              </a:rPr>
              <a:t>A </a:t>
            </a:r>
            <a:r>
              <a:rPr sz="1450" spc="35" dirty="0">
                <a:latin typeface="Symbol"/>
                <a:cs typeface="Symbol"/>
              </a:rPr>
              <a:t>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i="1" spc="40" dirty="0">
                <a:latin typeface="Times New Roman"/>
                <a:cs typeface="Times New Roman"/>
              </a:rPr>
              <a:t>B C</a:t>
            </a:r>
            <a:r>
              <a:rPr sz="1450" i="1" spc="3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7855" y="509068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426" y="0"/>
                </a:lnTo>
              </a:path>
            </a:pathLst>
          </a:custGeom>
          <a:ln w="6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2813" y="5109590"/>
            <a:ext cx="109664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50" i="1" spc="40" dirty="0">
                <a:latin typeface="Times New Roman"/>
                <a:cs typeface="Times New Roman"/>
              </a:rPr>
              <a:t>K </a:t>
            </a:r>
            <a:r>
              <a:rPr sz="1350" i="1" spc="15" baseline="-30864" dirty="0">
                <a:latin typeface="Times New Roman"/>
                <a:cs typeface="Times New Roman"/>
              </a:rPr>
              <a:t>B </a:t>
            </a:r>
            <a:r>
              <a:rPr sz="1450" spc="30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AC</a:t>
            </a:r>
            <a:r>
              <a:rPr sz="1450" i="1" spc="8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7810" y="472816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06" y="0"/>
                </a:lnTo>
              </a:path>
            </a:pathLst>
          </a:custGeom>
          <a:ln w="6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26868" y="4747197"/>
            <a:ext cx="8445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25" dirty="0">
                <a:latin typeface="Times New Roman"/>
                <a:cs typeface="Times New Roman"/>
              </a:rPr>
              <a:t>J </a:t>
            </a:r>
            <a:r>
              <a:rPr sz="1350" i="1" spc="22" baseline="-30864" dirty="0">
                <a:latin typeface="Times New Roman"/>
                <a:cs typeface="Times New Roman"/>
              </a:rPr>
              <a:t>B </a:t>
            </a:r>
            <a:r>
              <a:rPr sz="1450" spc="35" dirty="0">
                <a:latin typeface="Symbol"/>
                <a:cs typeface="Symbol"/>
              </a:rPr>
              <a:t>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i="1" spc="40" dirty="0">
                <a:latin typeface="Times New Roman"/>
                <a:cs typeface="Times New Roman"/>
              </a:rPr>
              <a:t>C</a:t>
            </a:r>
            <a:r>
              <a:rPr sz="1450" i="1" spc="-6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2982" y="545206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154525" y="0"/>
                </a:lnTo>
              </a:path>
              <a:path w="289560">
                <a:moveTo>
                  <a:pt x="174667" y="0"/>
                </a:moveTo>
                <a:lnTo>
                  <a:pt x="289243" y="0"/>
                </a:lnTo>
              </a:path>
            </a:pathLst>
          </a:custGeom>
          <a:ln w="68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6818" y="5471426"/>
            <a:ext cx="8623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i="1" spc="25" dirty="0">
                <a:latin typeface="Times New Roman"/>
                <a:cs typeface="Times New Roman"/>
              </a:rPr>
              <a:t>J </a:t>
            </a:r>
            <a:r>
              <a:rPr sz="1350" i="1" spc="22" baseline="-30864" dirty="0">
                <a:latin typeface="Times New Roman"/>
                <a:cs typeface="Times New Roman"/>
              </a:rPr>
              <a:t>C </a:t>
            </a:r>
            <a:r>
              <a:rPr sz="1450" spc="30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i="1" spc="35" dirty="0">
                <a:latin typeface="Times New Roman"/>
                <a:cs typeface="Times New Roman"/>
              </a:rPr>
              <a:t>A</a:t>
            </a:r>
            <a:r>
              <a:rPr sz="1450" i="1" spc="-11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6363" y="5814967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>
                <a:moveTo>
                  <a:pt x="0" y="0"/>
                </a:moveTo>
                <a:lnTo>
                  <a:pt x="153940" y="0"/>
                </a:lnTo>
              </a:path>
            </a:pathLst>
          </a:custGeom>
          <a:ln w="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9959" y="5834136"/>
            <a:ext cx="89217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00" i="1" spc="10" dirty="0">
                <a:latin typeface="Times New Roman"/>
                <a:cs typeface="Times New Roman"/>
              </a:rPr>
              <a:t>K </a:t>
            </a:r>
            <a:r>
              <a:rPr sz="1350" i="1" spc="30" baseline="-30864" dirty="0">
                <a:latin typeface="Times New Roman"/>
                <a:cs typeface="Times New Roman"/>
              </a:rPr>
              <a:t>C </a:t>
            </a:r>
            <a:r>
              <a:rPr sz="1500" spc="10" dirty="0">
                <a:latin typeface="Symbol"/>
                <a:cs typeface="Symbol"/>
              </a:rPr>
              <a:t>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B</a:t>
            </a:r>
            <a:r>
              <a:rPr sz="1500" i="1" spc="-25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3282" y="3883914"/>
            <a:ext cx="1430020" cy="2345690"/>
          </a:xfrm>
          <a:custGeom>
            <a:avLst/>
            <a:gdLst/>
            <a:ahLst/>
            <a:cxnLst/>
            <a:rect l="l" t="t" r="r" b="b"/>
            <a:pathLst>
              <a:path w="1430020" h="2345690">
                <a:moveTo>
                  <a:pt x="0" y="119125"/>
                </a:moveTo>
                <a:lnTo>
                  <a:pt x="9362" y="72759"/>
                </a:lnTo>
                <a:lnTo>
                  <a:pt x="34894" y="34893"/>
                </a:lnTo>
                <a:lnTo>
                  <a:pt x="72764" y="9362"/>
                </a:lnTo>
                <a:lnTo>
                  <a:pt x="119138" y="0"/>
                </a:lnTo>
                <a:lnTo>
                  <a:pt x="1310386" y="0"/>
                </a:lnTo>
                <a:lnTo>
                  <a:pt x="1356752" y="9362"/>
                </a:lnTo>
                <a:lnTo>
                  <a:pt x="1394618" y="34893"/>
                </a:lnTo>
                <a:lnTo>
                  <a:pt x="1420149" y="72759"/>
                </a:lnTo>
                <a:lnTo>
                  <a:pt x="1429512" y="119125"/>
                </a:lnTo>
                <a:lnTo>
                  <a:pt x="1429512" y="2226297"/>
                </a:lnTo>
                <a:lnTo>
                  <a:pt x="1420149" y="2272671"/>
                </a:lnTo>
                <a:lnTo>
                  <a:pt x="1394618" y="2310541"/>
                </a:lnTo>
                <a:lnTo>
                  <a:pt x="1356752" y="2336073"/>
                </a:lnTo>
                <a:lnTo>
                  <a:pt x="1310386" y="2345436"/>
                </a:lnTo>
                <a:lnTo>
                  <a:pt x="119138" y="2345436"/>
                </a:lnTo>
                <a:lnTo>
                  <a:pt x="72764" y="2336073"/>
                </a:lnTo>
                <a:lnTo>
                  <a:pt x="34894" y="2310541"/>
                </a:lnTo>
                <a:lnTo>
                  <a:pt x="9362" y="2272671"/>
                </a:lnTo>
                <a:lnTo>
                  <a:pt x="0" y="2226297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04640" y="1187707"/>
            <a:ext cx="5642610" cy="5018405"/>
            <a:chOff x="1904640" y="1187707"/>
            <a:chExt cx="5642610" cy="5018405"/>
          </a:xfrm>
        </p:grpSpPr>
        <p:sp>
          <p:nvSpPr>
            <p:cNvPr id="16" name="object 16"/>
            <p:cNvSpPr/>
            <p:nvPr/>
          </p:nvSpPr>
          <p:spPr>
            <a:xfrm>
              <a:off x="2343477" y="2070058"/>
              <a:ext cx="1191260" cy="0"/>
            </a:xfrm>
            <a:custGeom>
              <a:avLst/>
              <a:gdLst/>
              <a:ahLst/>
              <a:cxnLst/>
              <a:rect l="l" t="t" r="r" b="b"/>
              <a:pathLst>
                <a:path w="1191260">
                  <a:moveTo>
                    <a:pt x="1191159" y="0"/>
                  </a:moveTo>
                  <a:lnTo>
                    <a:pt x="0" y="0"/>
                  </a:lnTo>
                </a:path>
              </a:pathLst>
            </a:custGeom>
            <a:ln w="100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9285" y="2032178"/>
              <a:ext cx="72719" cy="726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82315" y="1882057"/>
              <a:ext cx="282575" cy="376555"/>
            </a:xfrm>
            <a:custGeom>
              <a:avLst/>
              <a:gdLst/>
              <a:ahLst/>
              <a:cxnLst/>
              <a:rect l="l" t="t" r="r" b="b"/>
              <a:pathLst>
                <a:path w="282575" h="376555">
                  <a:moveTo>
                    <a:pt x="0" y="0"/>
                  </a:moveTo>
                  <a:lnTo>
                    <a:pt x="0" y="376001"/>
                  </a:lnTo>
                  <a:lnTo>
                    <a:pt x="282110" y="1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2315" y="1882057"/>
              <a:ext cx="282575" cy="376555"/>
            </a:xfrm>
            <a:custGeom>
              <a:avLst/>
              <a:gdLst/>
              <a:ahLst/>
              <a:cxnLst/>
              <a:rect l="l" t="t" r="r" b="b"/>
              <a:pathLst>
                <a:path w="282575" h="376555">
                  <a:moveTo>
                    <a:pt x="0" y="376001"/>
                  </a:moveTo>
                  <a:lnTo>
                    <a:pt x="0" y="0"/>
                  </a:lnTo>
                  <a:lnTo>
                    <a:pt x="282110" y="188000"/>
                  </a:lnTo>
                  <a:lnTo>
                    <a:pt x="0" y="376001"/>
                  </a:lnTo>
                  <a:close/>
                </a:path>
              </a:pathLst>
            </a:custGeom>
            <a:ln w="1002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04640" y="1192720"/>
              <a:ext cx="5642610" cy="5013960"/>
            </a:xfrm>
            <a:custGeom>
              <a:avLst/>
              <a:gdLst/>
              <a:ahLst/>
              <a:cxnLst/>
              <a:rect l="l" t="t" r="r" b="b"/>
              <a:pathLst>
                <a:path w="5642609" h="5013960">
                  <a:moveTo>
                    <a:pt x="4388407" y="1128005"/>
                  </a:moveTo>
                  <a:lnTo>
                    <a:pt x="3886878" y="1128005"/>
                  </a:lnTo>
                </a:path>
                <a:path w="5642609" h="5013960">
                  <a:moveTo>
                    <a:pt x="4388407" y="720669"/>
                  </a:moveTo>
                  <a:lnTo>
                    <a:pt x="4263025" y="720669"/>
                  </a:lnTo>
                </a:path>
                <a:path w="5642609" h="5013960">
                  <a:moveTo>
                    <a:pt x="4388407" y="2412677"/>
                  </a:moveTo>
                  <a:lnTo>
                    <a:pt x="4263025" y="2412677"/>
                  </a:lnTo>
                </a:path>
                <a:path w="5642609" h="5013960">
                  <a:moveTo>
                    <a:pt x="5391466" y="1472673"/>
                  </a:moveTo>
                  <a:lnTo>
                    <a:pt x="2633055" y="1472673"/>
                  </a:lnTo>
                </a:path>
                <a:path w="5642609" h="5013960">
                  <a:moveTo>
                    <a:pt x="5391466" y="1472673"/>
                  </a:moveTo>
                  <a:lnTo>
                    <a:pt x="5391466" y="1128005"/>
                  </a:lnTo>
                </a:path>
                <a:path w="5642609" h="5013960">
                  <a:moveTo>
                    <a:pt x="4263025" y="5013369"/>
                  </a:moveTo>
                  <a:lnTo>
                    <a:pt x="4263025" y="720669"/>
                  </a:lnTo>
                </a:path>
                <a:path w="5642609" h="5013960">
                  <a:moveTo>
                    <a:pt x="4388407" y="4104698"/>
                  </a:moveTo>
                  <a:lnTo>
                    <a:pt x="4263025" y="4104698"/>
                  </a:lnTo>
                </a:path>
                <a:path w="5642609" h="5013960">
                  <a:moveTo>
                    <a:pt x="5642230" y="3697349"/>
                  </a:moveTo>
                  <a:lnTo>
                    <a:pt x="5140701" y="3697349"/>
                  </a:lnTo>
                </a:path>
                <a:path w="5642609" h="5013960">
                  <a:moveTo>
                    <a:pt x="5391466" y="1128005"/>
                  </a:moveTo>
                  <a:lnTo>
                    <a:pt x="5140701" y="1128005"/>
                  </a:lnTo>
                </a:path>
                <a:path w="5642609" h="5013960">
                  <a:moveTo>
                    <a:pt x="5391466" y="2820012"/>
                  </a:moveTo>
                  <a:lnTo>
                    <a:pt x="5140701" y="2820012"/>
                  </a:lnTo>
                </a:path>
                <a:path w="5642609" h="5013960">
                  <a:moveTo>
                    <a:pt x="5391466" y="4512034"/>
                  </a:moveTo>
                  <a:lnTo>
                    <a:pt x="5140701" y="4512034"/>
                  </a:lnTo>
                </a:path>
                <a:path w="5642609" h="5013960">
                  <a:moveTo>
                    <a:pt x="5391466" y="3164680"/>
                  </a:moveTo>
                  <a:lnTo>
                    <a:pt x="5391466" y="2820012"/>
                  </a:lnTo>
                </a:path>
                <a:path w="5642609" h="5013960">
                  <a:moveTo>
                    <a:pt x="5391466" y="3697349"/>
                  </a:moveTo>
                  <a:lnTo>
                    <a:pt x="5391466" y="3352681"/>
                  </a:lnTo>
                </a:path>
                <a:path w="5642609" h="5013960">
                  <a:moveTo>
                    <a:pt x="4388407" y="2005342"/>
                  </a:moveTo>
                  <a:lnTo>
                    <a:pt x="3886878" y="2005342"/>
                  </a:lnTo>
                </a:path>
                <a:path w="5642609" h="5013960">
                  <a:moveTo>
                    <a:pt x="4388407" y="2820012"/>
                  </a:moveTo>
                  <a:lnTo>
                    <a:pt x="3886878" y="2820012"/>
                  </a:lnTo>
                </a:path>
                <a:path w="5642609" h="5013960">
                  <a:moveTo>
                    <a:pt x="4388407" y="3697349"/>
                  </a:moveTo>
                  <a:lnTo>
                    <a:pt x="3886878" y="3697349"/>
                  </a:lnTo>
                </a:path>
                <a:path w="5642609" h="5013960">
                  <a:moveTo>
                    <a:pt x="4388407" y="4512034"/>
                  </a:moveTo>
                  <a:lnTo>
                    <a:pt x="3886878" y="4512034"/>
                  </a:lnTo>
                </a:path>
                <a:path w="5642609" h="5013960">
                  <a:moveTo>
                    <a:pt x="5642230" y="2005342"/>
                  </a:moveTo>
                  <a:lnTo>
                    <a:pt x="5140701" y="2005342"/>
                  </a:lnTo>
                </a:path>
                <a:path w="5642609" h="5013960">
                  <a:moveTo>
                    <a:pt x="5391466" y="2005342"/>
                  </a:moveTo>
                  <a:lnTo>
                    <a:pt x="5391466" y="1660674"/>
                  </a:lnTo>
                </a:path>
                <a:path w="5642609" h="5013960">
                  <a:moveTo>
                    <a:pt x="5391466" y="1660674"/>
                  </a:moveTo>
                  <a:lnTo>
                    <a:pt x="2883819" y="1660674"/>
                  </a:lnTo>
                </a:path>
                <a:path w="5642609" h="5013960">
                  <a:moveTo>
                    <a:pt x="2883819" y="3164680"/>
                  </a:moveTo>
                  <a:lnTo>
                    <a:pt x="2883819" y="4606034"/>
                  </a:lnTo>
                </a:path>
                <a:path w="5642609" h="5013960">
                  <a:moveTo>
                    <a:pt x="5391466" y="3164680"/>
                  </a:moveTo>
                  <a:lnTo>
                    <a:pt x="2883819" y="3164680"/>
                  </a:lnTo>
                </a:path>
                <a:path w="5642609" h="5013960">
                  <a:moveTo>
                    <a:pt x="5391466" y="3352681"/>
                  </a:moveTo>
                  <a:lnTo>
                    <a:pt x="3134584" y="3352681"/>
                  </a:lnTo>
                </a:path>
                <a:path w="5642609" h="5013960">
                  <a:moveTo>
                    <a:pt x="5391466" y="4856702"/>
                  </a:moveTo>
                  <a:lnTo>
                    <a:pt x="2131526" y="4856702"/>
                  </a:lnTo>
                </a:path>
                <a:path w="5642609" h="5013960">
                  <a:moveTo>
                    <a:pt x="5391466" y="4856702"/>
                  </a:moveTo>
                  <a:lnTo>
                    <a:pt x="5391466" y="4512034"/>
                  </a:lnTo>
                </a:path>
                <a:path w="5642609" h="5013960">
                  <a:moveTo>
                    <a:pt x="5642230" y="313334"/>
                  </a:moveTo>
                  <a:lnTo>
                    <a:pt x="5140701" y="313334"/>
                  </a:lnTo>
                </a:path>
                <a:path w="5642609" h="5013960">
                  <a:moveTo>
                    <a:pt x="5391466" y="0"/>
                  </a:moveTo>
                  <a:lnTo>
                    <a:pt x="2382290" y="0"/>
                  </a:lnTo>
                </a:path>
                <a:path w="5642609" h="5013960">
                  <a:moveTo>
                    <a:pt x="5391466" y="313334"/>
                  </a:moveTo>
                  <a:lnTo>
                    <a:pt x="5391466" y="0"/>
                  </a:lnTo>
                </a:path>
                <a:path w="5642609" h="5013960">
                  <a:moveTo>
                    <a:pt x="3416694" y="407335"/>
                  </a:moveTo>
                  <a:lnTo>
                    <a:pt x="0" y="407335"/>
                  </a:lnTo>
                </a:path>
                <a:path w="5642609" h="5013960">
                  <a:moveTo>
                    <a:pt x="3134584" y="219334"/>
                  </a:moveTo>
                  <a:lnTo>
                    <a:pt x="3134584" y="3352681"/>
                  </a:lnTo>
                </a:path>
                <a:path w="5642609" h="5013960">
                  <a:moveTo>
                    <a:pt x="3416694" y="2914012"/>
                  </a:moveTo>
                  <a:lnTo>
                    <a:pt x="3134584" y="2914012"/>
                  </a:lnTo>
                </a:path>
                <a:path w="5642609" h="5013960">
                  <a:moveTo>
                    <a:pt x="3416694" y="1034004"/>
                  </a:moveTo>
                  <a:lnTo>
                    <a:pt x="2883819" y="1034004"/>
                  </a:lnTo>
                  <a:lnTo>
                    <a:pt x="2883819" y="1660674"/>
                  </a:lnTo>
                </a:path>
                <a:path w="5642609" h="5013960">
                  <a:moveTo>
                    <a:pt x="3416694" y="4606034"/>
                  </a:moveTo>
                  <a:lnTo>
                    <a:pt x="2883819" y="4606034"/>
                  </a:lnTo>
                </a:path>
                <a:path w="5642609" h="5013960">
                  <a:moveTo>
                    <a:pt x="3416694" y="219334"/>
                  </a:moveTo>
                  <a:lnTo>
                    <a:pt x="3134584" y="219334"/>
                  </a:lnTo>
                </a:path>
                <a:path w="5642609" h="5013960">
                  <a:moveTo>
                    <a:pt x="2633055" y="1472673"/>
                  </a:moveTo>
                  <a:lnTo>
                    <a:pt x="2633055" y="3603349"/>
                  </a:lnTo>
                </a:path>
                <a:path w="5642609" h="5013960">
                  <a:moveTo>
                    <a:pt x="3416694" y="3603349"/>
                  </a:moveTo>
                  <a:lnTo>
                    <a:pt x="2633055" y="3603349"/>
                  </a:lnTo>
                </a:path>
                <a:path w="5642609" h="5013960">
                  <a:moveTo>
                    <a:pt x="2382290" y="0"/>
                  </a:moveTo>
                  <a:lnTo>
                    <a:pt x="2382290" y="2726012"/>
                  </a:lnTo>
                </a:path>
                <a:path w="5642609" h="5013960">
                  <a:moveTo>
                    <a:pt x="3416694" y="4418033"/>
                  </a:moveTo>
                  <a:lnTo>
                    <a:pt x="1880761" y="4418033"/>
                  </a:lnTo>
                </a:path>
                <a:path w="5642609" h="5013960">
                  <a:moveTo>
                    <a:pt x="3416694" y="2726012"/>
                  </a:moveTo>
                  <a:lnTo>
                    <a:pt x="2382290" y="2726012"/>
                  </a:lnTo>
                </a:path>
                <a:path w="5642609" h="5013960">
                  <a:moveTo>
                    <a:pt x="2131525" y="1222005"/>
                  </a:moveTo>
                  <a:lnTo>
                    <a:pt x="2131526" y="4856702"/>
                  </a:lnTo>
                </a:path>
                <a:path w="5642609" h="5013960">
                  <a:moveTo>
                    <a:pt x="3416694" y="1222005"/>
                  </a:moveTo>
                  <a:lnTo>
                    <a:pt x="2131525" y="1222005"/>
                  </a:lnTo>
                </a:path>
                <a:path w="5642609" h="5013960">
                  <a:moveTo>
                    <a:pt x="3416694" y="1911341"/>
                  </a:moveTo>
                  <a:lnTo>
                    <a:pt x="2131525" y="1911341"/>
                  </a:lnTo>
                </a:path>
                <a:path w="5642609" h="5013960">
                  <a:moveTo>
                    <a:pt x="1880761" y="407335"/>
                  </a:moveTo>
                  <a:lnTo>
                    <a:pt x="1880761" y="4418033"/>
                  </a:lnTo>
                </a:path>
                <a:path w="5642609" h="5013960">
                  <a:moveTo>
                    <a:pt x="3416694" y="1128005"/>
                  </a:moveTo>
                  <a:lnTo>
                    <a:pt x="1880761" y="1128005"/>
                  </a:lnTo>
                </a:path>
                <a:path w="5642609" h="5013960">
                  <a:moveTo>
                    <a:pt x="3416694" y="2099342"/>
                  </a:moveTo>
                  <a:lnTo>
                    <a:pt x="1880761" y="2099342"/>
                  </a:lnTo>
                </a:path>
                <a:path w="5642609" h="5013960">
                  <a:moveTo>
                    <a:pt x="1629996" y="877337"/>
                  </a:moveTo>
                  <a:lnTo>
                    <a:pt x="1629996" y="3791350"/>
                  </a:lnTo>
                </a:path>
                <a:path w="5642609" h="5013960">
                  <a:moveTo>
                    <a:pt x="3416694" y="2820012"/>
                  </a:moveTo>
                  <a:lnTo>
                    <a:pt x="1629996" y="2820012"/>
                  </a:lnTo>
                </a:path>
                <a:path w="5642609" h="5013960">
                  <a:moveTo>
                    <a:pt x="3416694" y="3791350"/>
                  </a:moveTo>
                  <a:lnTo>
                    <a:pt x="1629996" y="3791350"/>
                  </a:lnTo>
                </a:path>
                <a:path w="5642609" h="5013960">
                  <a:moveTo>
                    <a:pt x="438836" y="407335"/>
                  </a:moveTo>
                  <a:lnTo>
                    <a:pt x="438836" y="877337"/>
                  </a:lnTo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3889" y="158042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69" h="39369">
                  <a:moveTo>
                    <a:pt x="19587" y="0"/>
                  </a:moveTo>
                  <a:lnTo>
                    <a:pt x="11960" y="1540"/>
                  </a:lnTo>
                  <a:lnTo>
                    <a:pt x="5734" y="5744"/>
                  </a:lnTo>
                  <a:lnTo>
                    <a:pt x="1538" y="11985"/>
                  </a:lnTo>
                  <a:lnTo>
                    <a:pt x="0" y="19635"/>
                  </a:lnTo>
                  <a:lnTo>
                    <a:pt x="1538" y="27286"/>
                  </a:lnTo>
                  <a:lnTo>
                    <a:pt x="5734" y="33526"/>
                  </a:lnTo>
                  <a:lnTo>
                    <a:pt x="11960" y="37730"/>
                  </a:lnTo>
                  <a:lnTo>
                    <a:pt x="19587" y="39271"/>
                  </a:lnTo>
                  <a:lnTo>
                    <a:pt x="27214" y="37730"/>
                  </a:lnTo>
                  <a:lnTo>
                    <a:pt x="33440" y="33526"/>
                  </a:lnTo>
                  <a:lnTo>
                    <a:pt x="37636" y="27286"/>
                  </a:lnTo>
                  <a:lnTo>
                    <a:pt x="39175" y="19635"/>
                  </a:lnTo>
                  <a:lnTo>
                    <a:pt x="37636" y="11985"/>
                  </a:lnTo>
                  <a:lnTo>
                    <a:pt x="33440" y="5744"/>
                  </a:lnTo>
                  <a:lnTo>
                    <a:pt x="27214" y="1540"/>
                  </a:lnTo>
                  <a:lnTo>
                    <a:pt x="19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3889" y="158042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69" h="39369">
                  <a:moveTo>
                    <a:pt x="0" y="19635"/>
                  </a:moveTo>
                  <a:lnTo>
                    <a:pt x="1538" y="11985"/>
                  </a:lnTo>
                  <a:lnTo>
                    <a:pt x="5734" y="5744"/>
                  </a:lnTo>
                  <a:lnTo>
                    <a:pt x="11960" y="1540"/>
                  </a:lnTo>
                  <a:lnTo>
                    <a:pt x="19587" y="0"/>
                  </a:lnTo>
                  <a:lnTo>
                    <a:pt x="27214" y="1540"/>
                  </a:lnTo>
                  <a:lnTo>
                    <a:pt x="33440" y="5744"/>
                  </a:lnTo>
                  <a:lnTo>
                    <a:pt x="37636" y="11985"/>
                  </a:lnTo>
                  <a:lnTo>
                    <a:pt x="39175" y="19635"/>
                  </a:lnTo>
                  <a:lnTo>
                    <a:pt x="37636" y="27286"/>
                  </a:lnTo>
                  <a:lnTo>
                    <a:pt x="33440" y="33526"/>
                  </a:lnTo>
                  <a:lnTo>
                    <a:pt x="27214" y="37730"/>
                  </a:lnTo>
                  <a:lnTo>
                    <a:pt x="19587" y="39271"/>
                  </a:lnTo>
                  <a:lnTo>
                    <a:pt x="11960" y="37730"/>
                  </a:lnTo>
                  <a:lnTo>
                    <a:pt x="5734" y="33526"/>
                  </a:lnTo>
                  <a:lnTo>
                    <a:pt x="1538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65758" y="158042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65758" y="158042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0" y="19635"/>
                  </a:moveTo>
                  <a:lnTo>
                    <a:pt x="1541" y="11985"/>
                  </a:lnTo>
                  <a:lnTo>
                    <a:pt x="5746" y="5744"/>
                  </a:lnTo>
                  <a:lnTo>
                    <a:pt x="11989" y="1540"/>
                  </a:lnTo>
                  <a:lnTo>
                    <a:pt x="19643" y="0"/>
                  </a:lnTo>
                  <a:lnTo>
                    <a:pt x="27216" y="1540"/>
                  </a:lnTo>
                  <a:lnTo>
                    <a:pt x="33417" y="5744"/>
                  </a:lnTo>
                  <a:lnTo>
                    <a:pt x="37608" y="11985"/>
                  </a:lnTo>
                  <a:lnTo>
                    <a:pt x="39147" y="19635"/>
                  </a:lnTo>
                  <a:lnTo>
                    <a:pt x="37608" y="27286"/>
                  </a:lnTo>
                  <a:lnTo>
                    <a:pt x="33417" y="33526"/>
                  </a:lnTo>
                  <a:lnTo>
                    <a:pt x="27216" y="37730"/>
                  </a:lnTo>
                  <a:lnTo>
                    <a:pt x="19643" y="39271"/>
                  </a:lnTo>
                  <a:lnTo>
                    <a:pt x="11989" y="37730"/>
                  </a:lnTo>
                  <a:lnTo>
                    <a:pt x="5746" y="33526"/>
                  </a:lnTo>
                  <a:lnTo>
                    <a:pt x="1541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65758" y="230109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65758" y="230109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0" y="19635"/>
                  </a:moveTo>
                  <a:lnTo>
                    <a:pt x="1541" y="11985"/>
                  </a:lnTo>
                  <a:lnTo>
                    <a:pt x="5746" y="5744"/>
                  </a:lnTo>
                  <a:lnTo>
                    <a:pt x="11989" y="1540"/>
                  </a:lnTo>
                  <a:lnTo>
                    <a:pt x="19643" y="0"/>
                  </a:lnTo>
                  <a:lnTo>
                    <a:pt x="27216" y="1540"/>
                  </a:lnTo>
                  <a:lnTo>
                    <a:pt x="33417" y="5744"/>
                  </a:lnTo>
                  <a:lnTo>
                    <a:pt x="37608" y="11985"/>
                  </a:lnTo>
                  <a:lnTo>
                    <a:pt x="39147" y="19635"/>
                  </a:lnTo>
                  <a:lnTo>
                    <a:pt x="37608" y="27286"/>
                  </a:lnTo>
                  <a:lnTo>
                    <a:pt x="33417" y="33526"/>
                  </a:lnTo>
                  <a:lnTo>
                    <a:pt x="27216" y="37730"/>
                  </a:lnTo>
                  <a:lnTo>
                    <a:pt x="19643" y="39271"/>
                  </a:lnTo>
                  <a:lnTo>
                    <a:pt x="11989" y="37730"/>
                  </a:lnTo>
                  <a:lnTo>
                    <a:pt x="5746" y="33526"/>
                  </a:lnTo>
                  <a:lnTo>
                    <a:pt x="1541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6523" y="3084427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6523" y="3084427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0" y="19635"/>
                  </a:moveTo>
                  <a:lnTo>
                    <a:pt x="1541" y="11985"/>
                  </a:lnTo>
                  <a:lnTo>
                    <a:pt x="5746" y="5744"/>
                  </a:lnTo>
                  <a:lnTo>
                    <a:pt x="11989" y="1540"/>
                  </a:lnTo>
                  <a:lnTo>
                    <a:pt x="19643" y="0"/>
                  </a:lnTo>
                  <a:lnTo>
                    <a:pt x="27216" y="1540"/>
                  </a:lnTo>
                  <a:lnTo>
                    <a:pt x="33417" y="5744"/>
                  </a:lnTo>
                  <a:lnTo>
                    <a:pt x="37608" y="11985"/>
                  </a:lnTo>
                  <a:lnTo>
                    <a:pt x="39147" y="19635"/>
                  </a:lnTo>
                  <a:lnTo>
                    <a:pt x="37608" y="27286"/>
                  </a:lnTo>
                  <a:lnTo>
                    <a:pt x="33417" y="33526"/>
                  </a:lnTo>
                  <a:lnTo>
                    <a:pt x="27216" y="37730"/>
                  </a:lnTo>
                  <a:lnTo>
                    <a:pt x="19643" y="39271"/>
                  </a:lnTo>
                  <a:lnTo>
                    <a:pt x="11989" y="37730"/>
                  </a:lnTo>
                  <a:lnTo>
                    <a:pt x="5746" y="33526"/>
                  </a:lnTo>
                  <a:lnTo>
                    <a:pt x="1541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65758" y="327242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65758" y="327242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0" y="19635"/>
                  </a:moveTo>
                  <a:lnTo>
                    <a:pt x="1541" y="11985"/>
                  </a:lnTo>
                  <a:lnTo>
                    <a:pt x="5746" y="5744"/>
                  </a:lnTo>
                  <a:lnTo>
                    <a:pt x="11989" y="1540"/>
                  </a:lnTo>
                  <a:lnTo>
                    <a:pt x="19643" y="0"/>
                  </a:lnTo>
                  <a:lnTo>
                    <a:pt x="27216" y="1540"/>
                  </a:lnTo>
                  <a:lnTo>
                    <a:pt x="33417" y="5744"/>
                  </a:lnTo>
                  <a:lnTo>
                    <a:pt x="37608" y="11985"/>
                  </a:lnTo>
                  <a:lnTo>
                    <a:pt x="39147" y="19635"/>
                  </a:lnTo>
                  <a:lnTo>
                    <a:pt x="37608" y="27286"/>
                  </a:lnTo>
                  <a:lnTo>
                    <a:pt x="33417" y="33526"/>
                  </a:lnTo>
                  <a:lnTo>
                    <a:pt x="27216" y="37730"/>
                  </a:lnTo>
                  <a:lnTo>
                    <a:pt x="19643" y="39271"/>
                  </a:lnTo>
                  <a:lnTo>
                    <a:pt x="11989" y="37730"/>
                  </a:lnTo>
                  <a:lnTo>
                    <a:pt x="5746" y="33526"/>
                  </a:lnTo>
                  <a:lnTo>
                    <a:pt x="1541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4993" y="399309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4993" y="3993097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0" y="19635"/>
                  </a:moveTo>
                  <a:lnTo>
                    <a:pt x="1541" y="11985"/>
                  </a:lnTo>
                  <a:lnTo>
                    <a:pt x="5746" y="5744"/>
                  </a:lnTo>
                  <a:lnTo>
                    <a:pt x="11989" y="1540"/>
                  </a:lnTo>
                  <a:lnTo>
                    <a:pt x="19643" y="0"/>
                  </a:lnTo>
                  <a:lnTo>
                    <a:pt x="27216" y="1540"/>
                  </a:lnTo>
                  <a:lnTo>
                    <a:pt x="33417" y="5744"/>
                  </a:lnTo>
                  <a:lnTo>
                    <a:pt x="37608" y="11985"/>
                  </a:lnTo>
                  <a:lnTo>
                    <a:pt x="39147" y="19635"/>
                  </a:lnTo>
                  <a:lnTo>
                    <a:pt x="37608" y="27286"/>
                  </a:lnTo>
                  <a:lnTo>
                    <a:pt x="33417" y="33526"/>
                  </a:lnTo>
                  <a:lnTo>
                    <a:pt x="27216" y="37730"/>
                  </a:lnTo>
                  <a:lnTo>
                    <a:pt x="19643" y="39271"/>
                  </a:lnTo>
                  <a:lnTo>
                    <a:pt x="11989" y="37730"/>
                  </a:lnTo>
                  <a:lnTo>
                    <a:pt x="5746" y="33526"/>
                  </a:lnTo>
                  <a:lnTo>
                    <a:pt x="1541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8022" y="527784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643" y="0"/>
                  </a:moveTo>
                  <a:lnTo>
                    <a:pt x="11989" y="1537"/>
                  </a:lnTo>
                  <a:lnTo>
                    <a:pt x="5746" y="5732"/>
                  </a:lnTo>
                  <a:lnTo>
                    <a:pt x="1541" y="11955"/>
                  </a:lnTo>
                  <a:lnTo>
                    <a:pt x="0" y="19579"/>
                  </a:lnTo>
                  <a:lnTo>
                    <a:pt x="1541" y="27204"/>
                  </a:lnTo>
                  <a:lnTo>
                    <a:pt x="5746" y="33427"/>
                  </a:lnTo>
                  <a:lnTo>
                    <a:pt x="11989" y="37622"/>
                  </a:lnTo>
                  <a:lnTo>
                    <a:pt x="19643" y="39159"/>
                  </a:lnTo>
                  <a:lnTo>
                    <a:pt x="27216" y="37622"/>
                  </a:lnTo>
                  <a:lnTo>
                    <a:pt x="33417" y="33427"/>
                  </a:lnTo>
                  <a:lnTo>
                    <a:pt x="37608" y="27204"/>
                  </a:lnTo>
                  <a:lnTo>
                    <a:pt x="39147" y="19579"/>
                  </a:lnTo>
                  <a:lnTo>
                    <a:pt x="37608" y="11955"/>
                  </a:lnTo>
                  <a:lnTo>
                    <a:pt x="33417" y="5732"/>
                  </a:lnTo>
                  <a:lnTo>
                    <a:pt x="27216" y="1537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48022" y="5277839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0" y="19579"/>
                  </a:moveTo>
                  <a:lnTo>
                    <a:pt x="1541" y="11955"/>
                  </a:lnTo>
                  <a:lnTo>
                    <a:pt x="5746" y="5732"/>
                  </a:lnTo>
                  <a:lnTo>
                    <a:pt x="11989" y="1537"/>
                  </a:lnTo>
                  <a:lnTo>
                    <a:pt x="19643" y="0"/>
                  </a:lnTo>
                  <a:lnTo>
                    <a:pt x="27216" y="1537"/>
                  </a:lnTo>
                  <a:lnTo>
                    <a:pt x="33417" y="5732"/>
                  </a:lnTo>
                  <a:lnTo>
                    <a:pt x="37608" y="11955"/>
                  </a:lnTo>
                  <a:lnTo>
                    <a:pt x="39147" y="19579"/>
                  </a:lnTo>
                  <a:lnTo>
                    <a:pt x="37608" y="27204"/>
                  </a:lnTo>
                  <a:lnTo>
                    <a:pt x="33417" y="33427"/>
                  </a:lnTo>
                  <a:lnTo>
                    <a:pt x="27216" y="37622"/>
                  </a:lnTo>
                  <a:lnTo>
                    <a:pt x="19643" y="39159"/>
                  </a:lnTo>
                  <a:lnTo>
                    <a:pt x="11989" y="37622"/>
                  </a:lnTo>
                  <a:lnTo>
                    <a:pt x="5746" y="33427"/>
                  </a:lnTo>
                  <a:lnTo>
                    <a:pt x="1541" y="27204"/>
                  </a:lnTo>
                  <a:lnTo>
                    <a:pt x="0" y="19579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19581" y="408709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19581" y="408709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0" y="19635"/>
                  </a:moveTo>
                  <a:lnTo>
                    <a:pt x="1541" y="11985"/>
                  </a:lnTo>
                  <a:lnTo>
                    <a:pt x="5746" y="5744"/>
                  </a:lnTo>
                  <a:lnTo>
                    <a:pt x="11989" y="1540"/>
                  </a:lnTo>
                  <a:lnTo>
                    <a:pt x="19643" y="0"/>
                  </a:lnTo>
                  <a:lnTo>
                    <a:pt x="27216" y="1540"/>
                  </a:lnTo>
                  <a:lnTo>
                    <a:pt x="33417" y="5744"/>
                  </a:lnTo>
                  <a:lnTo>
                    <a:pt x="37608" y="11985"/>
                  </a:lnTo>
                  <a:lnTo>
                    <a:pt x="39147" y="19635"/>
                  </a:lnTo>
                  <a:lnTo>
                    <a:pt x="37608" y="27286"/>
                  </a:lnTo>
                  <a:lnTo>
                    <a:pt x="33417" y="33526"/>
                  </a:lnTo>
                  <a:lnTo>
                    <a:pt x="27216" y="37730"/>
                  </a:lnTo>
                  <a:lnTo>
                    <a:pt x="19643" y="39271"/>
                  </a:lnTo>
                  <a:lnTo>
                    <a:pt x="11989" y="37730"/>
                  </a:lnTo>
                  <a:lnTo>
                    <a:pt x="5746" y="33526"/>
                  </a:lnTo>
                  <a:lnTo>
                    <a:pt x="1541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8022" y="3585762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48022" y="3585762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0" y="19635"/>
                  </a:moveTo>
                  <a:lnTo>
                    <a:pt x="1541" y="11985"/>
                  </a:lnTo>
                  <a:lnTo>
                    <a:pt x="5746" y="5744"/>
                  </a:lnTo>
                  <a:lnTo>
                    <a:pt x="11989" y="1540"/>
                  </a:lnTo>
                  <a:lnTo>
                    <a:pt x="19643" y="0"/>
                  </a:lnTo>
                  <a:lnTo>
                    <a:pt x="27216" y="1540"/>
                  </a:lnTo>
                  <a:lnTo>
                    <a:pt x="33417" y="5744"/>
                  </a:lnTo>
                  <a:lnTo>
                    <a:pt x="37608" y="11985"/>
                  </a:lnTo>
                  <a:lnTo>
                    <a:pt x="39147" y="19635"/>
                  </a:lnTo>
                  <a:lnTo>
                    <a:pt x="37608" y="27286"/>
                  </a:lnTo>
                  <a:lnTo>
                    <a:pt x="33417" y="33526"/>
                  </a:lnTo>
                  <a:lnTo>
                    <a:pt x="27216" y="37730"/>
                  </a:lnTo>
                  <a:lnTo>
                    <a:pt x="19643" y="39271"/>
                  </a:lnTo>
                  <a:lnTo>
                    <a:pt x="11989" y="37730"/>
                  </a:lnTo>
                  <a:lnTo>
                    <a:pt x="5746" y="33526"/>
                  </a:lnTo>
                  <a:lnTo>
                    <a:pt x="1541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76463" y="148642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76463" y="148642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0" y="19635"/>
                  </a:moveTo>
                  <a:lnTo>
                    <a:pt x="1541" y="11985"/>
                  </a:lnTo>
                  <a:lnTo>
                    <a:pt x="5746" y="5744"/>
                  </a:lnTo>
                  <a:lnTo>
                    <a:pt x="11989" y="1540"/>
                  </a:lnTo>
                  <a:lnTo>
                    <a:pt x="19643" y="0"/>
                  </a:lnTo>
                  <a:lnTo>
                    <a:pt x="27216" y="1540"/>
                  </a:lnTo>
                  <a:lnTo>
                    <a:pt x="33417" y="5744"/>
                  </a:lnTo>
                  <a:lnTo>
                    <a:pt x="37608" y="11985"/>
                  </a:lnTo>
                  <a:lnTo>
                    <a:pt x="39147" y="19635"/>
                  </a:lnTo>
                  <a:lnTo>
                    <a:pt x="37608" y="27286"/>
                  </a:lnTo>
                  <a:lnTo>
                    <a:pt x="33417" y="33526"/>
                  </a:lnTo>
                  <a:lnTo>
                    <a:pt x="27216" y="37730"/>
                  </a:lnTo>
                  <a:lnTo>
                    <a:pt x="19643" y="39271"/>
                  </a:lnTo>
                  <a:lnTo>
                    <a:pt x="11989" y="37730"/>
                  </a:lnTo>
                  <a:lnTo>
                    <a:pt x="5746" y="33526"/>
                  </a:lnTo>
                  <a:lnTo>
                    <a:pt x="1541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76463" y="317452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76463" y="3174528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69">
                  <a:moveTo>
                    <a:pt x="0" y="19635"/>
                  </a:moveTo>
                  <a:lnTo>
                    <a:pt x="1541" y="11985"/>
                  </a:lnTo>
                  <a:lnTo>
                    <a:pt x="5746" y="5744"/>
                  </a:lnTo>
                  <a:lnTo>
                    <a:pt x="11989" y="1540"/>
                  </a:lnTo>
                  <a:lnTo>
                    <a:pt x="19643" y="0"/>
                  </a:lnTo>
                  <a:lnTo>
                    <a:pt x="27216" y="1540"/>
                  </a:lnTo>
                  <a:lnTo>
                    <a:pt x="33417" y="5744"/>
                  </a:lnTo>
                  <a:lnTo>
                    <a:pt x="37608" y="11985"/>
                  </a:lnTo>
                  <a:lnTo>
                    <a:pt x="39147" y="19635"/>
                  </a:lnTo>
                  <a:lnTo>
                    <a:pt x="37608" y="27286"/>
                  </a:lnTo>
                  <a:lnTo>
                    <a:pt x="33417" y="33526"/>
                  </a:lnTo>
                  <a:lnTo>
                    <a:pt x="27216" y="37730"/>
                  </a:lnTo>
                  <a:lnTo>
                    <a:pt x="19643" y="39271"/>
                  </a:lnTo>
                  <a:lnTo>
                    <a:pt x="11989" y="37730"/>
                  </a:lnTo>
                  <a:lnTo>
                    <a:pt x="5746" y="33526"/>
                  </a:lnTo>
                  <a:lnTo>
                    <a:pt x="1541" y="27286"/>
                  </a:lnTo>
                  <a:lnTo>
                    <a:pt x="0" y="19635"/>
                  </a:lnTo>
                  <a:close/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76463" y="4866535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643" y="0"/>
                  </a:moveTo>
                  <a:lnTo>
                    <a:pt x="11989" y="1540"/>
                  </a:lnTo>
                  <a:lnTo>
                    <a:pt x="5746" y="5744"/>
                  </a:lnTo>
                  <a:lnTo>
                    <a:pt x="1541" y="11985"/>
                  </a:lnTo>
                  <a:lnTo>
                    <a:pt x="0" y="19635"/>
                  </a:lnTo>
                  <a:lnTo>
                    <a:pt x="1541" y="27286"/>
                  </a:lnTo>
                  <a:lnTo>
                    <a:pt x="5746" y="33526"/>
                  </a:lnTo>
                  <a:lnTo>
                    <a:pt x="11989" y="37730"/>
                  </a:lnTo>
                  <a:lnTo>
                    <a:pt x="19643" y="39271"/>
                  </a:lnTo>
                  <a:lnTo>
                    <a:pt x="27216" y="37730"/>
                  </a:lnTo>
                  <a:lnTo>
                    <a:pt x="33417" y="33526"/>
                  </a:lnTo>
                  <a:lnTo>
                    <a:pt x="37608" y="27286"/>
                  </a:lnTo>
                  <a:lnTo>
                    <a:pt x="39147" y="19635"/>
                  </a:lnTo>
                  <a:lnTo>
                    <a:pt x="37608" y="11985"/>
                  </a:lnTo>
                  <a:lnTo>
                    <a:pt x="33417" y="5744"/>
                  </a:lnTo>
                  <a:lnTo>
                    <a:pt x="27216" y="1540"/>
                  </a:lnTo>
                  <a:lnTo>
                    <a:pt x="1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91518" y="1506055"/>
              <a:ext cx="1524635" cy="3399790"/>
            </a:xfrm>
            <a:custGeom>
              <a:avLst/>
              <a:gdLst/>
              <a:ahLst/>
              <a:cxnLst/>
              <a:rect l="l" t="t" r="r" b="b"/>
              <a:pathLst>
                <a:path w="1524634" h="3399790">
                  <a:moveTo>
                    <a:pt x="1484944" y="3380115"/>
                  </a:moveTo>
                  <a:lnTo>
                    <a:pt x="1486485" y="3372465"/>
                  </a:lnTo>
                  <a:lnTo>
                    <a:pt x="1490691" y="3366224"/>
                  </a:lnTo>
                  <a:lnTo>
                    <a:pt x="1496934" y="3362020"/>
                  </a:lnTo>
                  <a:lnTo>
                    <a:pt x="1504587" y="3360480"/>
                  </a:lnTo>
                  <a:lnTo>
                    <a:pt x="1512160" y="3362020"/>
                  </a:lnTo>
                  <a:lnTo>
                    <a:pt x="1518362" y="3366224"/>
                  </a:lnTo>
                  <a:lnTo>
                    <a:pt x="1522552" y="3372465"/>
                  </a:lnTo>
                  <a:lnTo>
                    <a:pt x="1524091" y="3380115"/>
                  </a:lnTo>
                  <a:lnTo>
                    <a:pt x="1522552" y="3387766"/>
                  </a:lnTo>
                  <a:lnTo>
                    <a:pt x="1518362" y="3394006"/>
                  </a:lnTo>
                  <a:lnTo>
                    <a:pt x="1512160" y="3398210"/>
                  </a:lnTo>
                  <a:lnTo>
                    <a:pt x="1504587" y="3399751"/>
                  </a:lnTo>
                  <a:lnTo>
                    <a:pt x="1496934" y="3398210"/>
                  </a:lnTo>
                  <a:lnTo>
                    <a:pt x="1490691" y="3394006"/>
                  </a:lnTo>
                  <a:lnTo>
                    <a:pt x="1486485" y="3387766"/>
                  </a:lnTo>
                  <a:lnTo>
                    <a:pt x="1484944" y="3380115"/>
                  </a:lnTo>
                  <a:close/>
                </a:path>
                <a:path w="1524634" h="3399790">
                  <a:moveTo>
                    <a:pt x="501529" y="0"/>
                  </a:moveTo>
                  <a:lnTo>
                    <a:pt x="0" y="0"/>
                  </a:lnTo>
                </a:path>
              </a:pathLst>
            </a:custGeom>
            <a:ln w="10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21334" y="1318054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5">
                  <a:moveTo>
                    <a:pt x="282110" y="0"/>
                  </a:moveTo>
                  <a:lnTo>
                    <a:pt x="0" y="0"/>
                  </a:ln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21334" y="1318054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5">
                  <a:moveTo>
                    <a:pt x="0" y="0"/>
                  </a:move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lnTo>
                    <a:pt x="0" y="0"/>
                  </a:lnTo>
                  <a:close/>
                </a:path>
              </a:pathLst>
            </a:custGeom>
            <a:ln w="100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21334" y="2132725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5">
                  <a:moveTo>
                    <a:pt x="282110" y="0"/>
                  </a:moveTo>
                  <a:lnTo>
                    <a:pt x="0" y="0"/>
                  </a:ln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21334" y="2132725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5">
                  <a:moveTo>
                    <a:pt x="0" y="0"/>
                  </a:move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lnTo>
                    <a:pt x="0" y="0"/>
                  </a:lnTo>
                  <a:close/>
                </a:path>
              </a:pathLst>
            </a:custGeom>
            <a:ln w="100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21334" y="3010062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4">
                  <a:moveTo>
                    <a:pt x="282110" y="0"/>
                  </a:moveTo>
                  <a:lnTo>
                    <a:pt x="0" y="0"/>
                  </a:ln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21334" y="3010062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4">
                  <a:moveTo>
                    <a:pt x="0" y="0"/>
                  </a:move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lnTo>
                    <a:pt x="0" y="0"/>
                  </a:lnTo>
                  <a:close/>
                </a:path>
              </a:pathLst>
            </a:custGeom>
            <a:ln w="100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21334" y="3824732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4">
                  <a:moveTo>
                    <a:pt x="282110" y="0"/>
                  </a:moveTo>
                  <a:lnTo>
                    <a:pt x="0" y="0"/>
                  </a:ln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21334" y="3824732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4">
                  <a:moveTo>
                    <a:pt x="0" y="0"/>
                  </a:move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lnTo>
                    <a:pt x="0" y="0"/>
                  </a:lnTo>
                  <a:close/>
                </a:path>
              </a:pathLst>
            </a:custGeom>
            <a:ln w="100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21334" y="4702069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4">
                  <a:moveTo>
                    <a:pt x="282110" y="0"/>
                  </a:moveTo>
                  <a:lnTo>
                    <a:pt x="0" y="0"/>
                  </a:ln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21334" y="4702069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4">
                  <a:moveTo>
                    <a:pt x="0" y="0"/>
                  </a:move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90"/>
                  </a:lnTo>
                  <a:lnTo>
                    <a:pt x="376998" y="350346"/>
                  </a:lnTo>
                  <a:lnTo>
                    <a:pt x="415067" y="320959"/>
                  </a:lnTo>
                  <a:lnTo>
                    <a:pt x="444488" y="282914"/>
                  </a:lnTo>
                  <a:lnTo>
                    <a:pt x="463459" y="237999"/>
                  </a:lnTo>
                  <a:lnTo>
                    <a:pt x="470183" y="188000"/>
                  </a:lnTo>
                  <a:lnTo>
                    <a:pt x="463459" y="138051"/>
                  </a:lnTo>
                  <a:lnTo>
                    <a:pt x="444488" y="93149"/>
                  </a:lnTo>
                  <a:lnTo>
                    <a:pt x="415067" y="55094"/>
                  </a:lnTo>
                  <a:lnTo>
                    <a:pt x="376998" y="25685"/>
                  </a:lnTo>
                  <a:lnTo>
                    <a:pt x="332079" y="6721"/>
                  </a:lnTo>
                  <a:lnTo>
                    <a:pt x="282110" y="0"/>
                  </a:lnTo>
                  <a:lnTo>
                    <a:pt x="0" y="0"/>
                  </a:lnTo>
                  <a:close/>
                </a:path>
              </a:pathLst>
            </a:custGeom>
            <a:ln w="100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21335" y="5516754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4">
                  <a:moveTo>
                    <a:pt x="282110" y="0"/>
                  </a:moveTo>
                  <a:lnTo>
                    <a:pt x="0" y="0"/>
                  </a:ln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86"/>
                  </a:lnTo>
                  <a:lnTo>
                    <a:pt x="376998" y="350334"/>
                  </a:lnTo>
                  <a:lnTo>
                    <a:pt x="415067" y="320938"/>
                  </a:lnTo>
                  <a:lnTo>
                    <a:pt x="444488" y="282889"/>
                  </a:lnTo>
                  <a:lnTo>
                    <a:pt x="463459" y="237979"/>
                  </a:lnTo>
                  <a:lnTo>
                    <a:pt x="470183" y="188000"/>
                  </a:lnTo>
                  <a:lnTo>
                    <a:pt x="463459" y="138022"/>
                  </a:lnTo>
                  <a:lnTo>
                    <a:pt x="444488" y="93112"/>
                  </a:lnTo>
                  <a:lnTo>
                    <a:pt x="415067" y="55063"/>
                  </a:lnTo>
                  <a:lnTo>
                    <a:pt x="376998" y="25667"/>
                  </a:lnTo>
                  <a:lnTo>
                    <a:pt x="332079" y="6715"/>
                  </a:lnTo>
                  <a:lnTo>
                    <a:pt x="282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21335" y="5516754"/>
              <a:ext cx="470534" cy="376555"/>
            </a:xfrm>
            <a:custGeom>
              <a:avLst/>
              <a:gdLst/>
              <a:ahLst/>
              <a:cxnLst/>
              <a:rect l="l" t="t" r="r" b="b"/>
              <a:pathLst>
                <a:path w="470535" h="376554">
                  <a:moveTo>
                    <a:pt x="0" y="0"/>
                  </a:moveTo>
                  <a:lnTo>
                    <a:pt x="0" y="376001"/>
                  </a:lnTo>
                  <a:lnTo>
                    <a:pt x="282110" y="376001"/>
                  </a:lnTo>
                  <a:lnTo>
                    <a:pt x="332079" y="369286"/>
                  </a:lnTo>
                  <a:lnTo>
                    <a:pt x="376998" y="350334"/>
                  </a:lnTo>
                  <a:lnTo>
                    <a:pt x="415067" y="320938"/>
                  </a:lnTo>
                  <a:lnTo>
                    <a:pt x="444488" y="282889"/>
                  </a:lnTo>
                  <a:lnTo>
                    <a:pt x="463459" y="237979"/>
                  </a:lnTo>
                  <a:lnTo>
                    <a:pt x="470183" y="188000"/>
                  </a:lnTo>
                  <a:lnTo>
                    <a:pt x="463459" y="138022"/>
                  </a:lnTo>
                  <a:lnTo>
                    <a:pt x="444488" y="93112"/>
                  </a:lnTo>
                  <a:lnTo>
                    <a:pt x="415067" y="55063"/>
                  </a:lnTo>
                  <a:lnTo>
                    <a:pt x="376998" y="25667"/>
                  </a:lnTo>
                  <a:lnTo>
                    <a:pt x="332079" y="6715"/>
                  </a:lnTo>
                  <a:lnTo>
                    <a:pt x="282110" y="0"/>
                  </a:lnTo>
                  <a:lnTo>
                    <a:pt x="0" y="0"/>
                  </a:lnTo>
                  <a:close/>
                </a:path>
              </a:pathLst>
            </a:custGeom>
            <a:ln w="100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93048" y="1318054"/>
              <a:ext cx="752475" cy="1191260"/>
            </a:xfrm>
            <a:custGeom>
              <a:avLst/>
              <a:gdLst/>
              <a:ahLst/>
              <a:cxnLst/>
              <a:rect l="l" t="t" r="r" b="b"/>
              <a:pathLst>
                <a:path w="752475" h="1191260">
                  <a:moveTo>
                    <a:pt x="752293" y="0"/>
                  </a:moveTo>
                  <a:lnTo>
                    <a:pt x="0" y="0"/>
                  </a:lnTo>
                  <a:lnTo>
                    <a:pt x="0" y="1190671"/>
                  </a:lnTo>
                  <a:lnTo>
                    <a:pt x="752293" y="1190671"/>
                  </a:lnTo>
                  <a:lnTo>
                    <a:pt x="7522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93048" y="1318054"/>
              <a:ext cx="752475" cy="1191260"/>
            </a:xfrm>
            <a:custGeom>
              <a:avLst/>
              <a:gdLst/>
              <a:ahLst/>
              <a:cxnLst/>
              <a:rect l="l" t="t" r="r" b="b"/>
              <a:pathLst>
                <a:path w="752475" h="1191260">
                  <a:moveTo>
                    <a:pt x="0" y="1190671"/>
                  </a:moveTo>
                  <a:lnTo>
                    <a:pt x="752293" y="1190671"/>
                  </a:lnTo>
                  <a:lnTo>
                    <a:pt x="752293" y="0"/>
                  </a:lnTo>
                  <a:lnTo>
                    <a:pt x="0" y="0"/>
                  </a:lnTo>
                  <a:lnTo>
                    <a:pt x="0" y="1190671"/>
                  </a:lnTo>
                  <a:close/>
                </a:path>
                <a:path w="752475" h="1191260">
                  <a:moveTo>
                    <a:pt x="125382" y="595335"/>
                  </a:moveTo>
                  <a:lnTo>
                    <a:pt x="0" y="532669"/>
                  </a:lnTo>
                </a:path>
                <a:path w="752475" h="1191260">
                  <a:moveTo>
                    <a:pt x="125382" y="595335"/>
                  </a:moveTo>
                  <a:lnTo>
                    <a:pt x="0" y="658002"/>
                  </a:lnTo>
                </a:path>
              </a:pathLst>
            </a:custGeom>
            <a:ln w="100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41525" y="2234524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4">
                  <a:moveTo>
                    <a:pt x="0" y="0"/>
                  </a:moveTo>
                  <a:lnTo>
                    <a:pt x="109779" y="0"/>
                  </a:lnTo>
                </a:path>
              </a:pathLst>
            </a:custGeom>
            <a:ln w="100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93048" y="3010062"/>
              <a:ext cx="752475" cy="1191260"/>
            </a:xfrm>
            <a:custGeom>
              <a:avLst/>
              <a:gdLst/>
              <a:ahLst/>
              <a:cxnLst/>
              <a:rect l="l" t="t" r="r" b="b"/>
              <a:pathLst>
                <a:path w="752475" h="1191260">
                  <a:moveTo>
                    <a:pt x="752293" y="0"/>
                  </a:moveTo>
                  <a:lnTo>
                    <a:pt x="0" y="0"/>
                  </a:lnTo>
                  <a:lnTo>
                    <a:pt x="0" y="1190671"/>
                  </a:lnTo>
                  <a:lnTo>
                    <a:pt x="752293" y="1190671"/>
                  </a:lnTo>
                  <a:lnTo>
                    <a:pt x="7522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293048" y="3010062"/>
              <a:ext cx="752475" cy="1191260"/>
            </a:xfrm>
            <a:custGeom>
              <a:avLst/>
              <a:gdLst/>
              <a:ahLst/>
              <a:cxnLst/>
              <a:rect l="l" t="t" r="r" b="b"/>
              <a:pathLst>
                <a:path w="752475" h="1191260">
                  <a:moveTo>
                    <a:pt x="0" y="1190671"/>
                  </a:moveTo>
                  <a:lnTo>
                    <a:pt x="752293" y="1190671"/>
                  </a:lnTo>
                  <a:lnTo>
                    <a:pt x="752293" y="0"/>
                  </a:lnTo>
                  <a:lnTo>
                    <a:pt x="0" y="0"/>
                  </a:lnTo>
                  <a:lnTo>
                    <a:pt x="0" y="1190671"/>
                  </a:lnTo>
                  <a:close/>
                </a:path>
                <a:path w="752475" h="1191260">
                  <a:moveTo>
                    <a:pt x="125382" y="595335"/>
                  </a:moveTo>
                  <a:lnTo>
                    <a:pt x="0" y="532669"/>
                  </a:lnTo>
                </a:path>
                <a:path w="752475" h="1191260">
                  <a:moveTo>
                    <a:pt x="125382" y="595335"/>
                  </a:moveTo>
                  <a:lnTo>
                    <a:pt x="0" y="658002"/>
                  </a:lnTo>
                </a:path>
              </a:pathLst>
            </a:custGeom>
            <a:ln w="100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41525" y="3926531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4">
                  <a:moveTo>
                    <a:pt x="0" y="0"/>
                  </a:moveTo>
                  <a:lnTo>
                    <a:pt x="109779" y="0"/>
                  </a:lnTo>
                </a:path>
              </a:pathLst>
            </a:custGeom>
            <a:ln w="100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93048" y="4702083"/>
              <a:ext cx="752475" cy="1191260"/>
            </a:xfrm>
            <a:custGeom>
              <a:avLst/>
              <a:gdLst/>
              <a:ahLst/>
              <a:cxnLst/>
              <a:rect l="l" t="t" r="r" b="b"/>
              <a:pathLst>
                <a:path w="752475" h="1191260">
                  <a:moveTo>
                    <a:pt x="752293" y="0"/>
                  </a:moveTo>
                  <a:lnTo>
                    <a:pt x="0" y="0"/>
                  </a:lnTo>
                  <a:lnTo>
                    <a:pt x="0" y="1190671"/>
                  </a:lnTo>
                  <a:lnTo>
                    <a:pt x="752293" y="1190671"/>
                  </a:lnTo>
                  <a:lnTo>
                    <a:pt x="7522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93048" y="4702083"/>
              <a:ext cx="752475" cy="1191260"/>
            </a:xfrm>
            <a:custGeom>
              <a:avLst/>
              <a:gdLst/>
              <a:ahLst/>
              <a:cxnLst/>
              <a:rect l="l" t="t" r="r" b="b"/>
              <a:pathLst>
                <a:path w="752475" h="1191260">
                  <a:moveTo>
                    <a:pt x="0" y="1190671"/>
                  </a:moveTo>
                  <a:lnTo>
                    <a:pt x="752293" y="1190671"/>
                  </a:lnTo>
                  <a:lnTo>
                    <a:pt x="752293" y="0"/>
                  </a:lnTo>
                  <a:lnTo>
                    <a:pt x="0" y="0"/>
                  </a:lnTo>
                  <a:lnTo>
                    <a:pt x="0" y="1190671"/>
                  </a:lnTo>
                  <a:close/>
                </a:path>
                <a:path w="752475" h="1191260">
                  <a:moveTo>
                    <a:pt x="125382" y="595335"/>
                  </a:moveTo>
                  <a:lnTo>
                    <a:pt x="0" y="532669"/>
                  </a:lnTo>
                </a:path>
                <a:path w="752475" h="1191260">
                  <a:moveTo>
                    <a:pt x="125382" y="595335"/>
                  </a:moveTo>
                  <a:lnTo>
                    <a:pt x="0" y="658002"/>
                  </a:lnTo>
                </a:path>
              </a:pathLst>
            </a:custGeom>
            <a:ln w="100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41526" y="5618580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4">
                  <a:moveTo>
                    <a:pt x="0" y="0"/>
                  </a:moveTo>
                  <a:lnTo>
                    <a:pt x="109779" y="0"/>
                  </a:lnTo>
                </a:path>
              </a:pathLst>
            </a:custGeom>
            <a:ln w="100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608425" y="1376373"/>
            <a:ext cx="12763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1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10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  <p:sp>
        <p:nvSpPr>
          <p:cNvPr id="67" name="object 67"/>
          <p:cNvSpPr txBox="1"/>
          <p:nvPr/>
        </p:nvSpPr>
        <p:spPr>
          <a:xfrm>
            <a:off x="7608425" y="3068381"/>
            <a:ext cx="12763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10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48112" y="6233077"/>
            <a:ext cx="2393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10" dirty="0">
                <a:latin typeface="Times New Roman"/>
                <a:cs typeface="Times New Roman"/>
              </a:rPr>
              <a:t>CP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03828" y="4760388"/>
            <a:ext cx="1371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10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92148" y="1470374"/>
            <a:ext cx="996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5" dirty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09976" y="1376373"/>
            <a:ext cx="75438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16255" algn="l"/>
              </a:tabLst>
            </a:pPr>
            <a:r>
              <a:rPr sz="1300" i="1" spc="5" dirty="0">
                <a:latin typeface="Times New Roman"/>
                <a:cs typeface="Times New Roman"/>
              </a:rPr>
              <a:t>J</a:t>
            </a:r>
            <a:r>
              <a:rPr sz="1275" i="1" spc="7" baseline="-13071" dirty="0">
                <a:latin typeface="Times New Roman"/>
                <a:cs typeface="Times New Roman"/>
              </a:rPr>
              <a:t>A	</a:t>
            </a:r>
            <a:r>
              <a:rPr sz="1300" i="1" spc="5" dirty="0">
                <a:latin typeface="Times New Roman"/>
                <a:cs typeface="Times New Roman"/>
              </a:rPr>
              <a:t>Q</a:t>
            </a:r>
            <a:r>
              <a:rPr sz="1275" i="1" spc="7" baseline="-13071" dirty="0">
                <a:latin typeface="Times New Roman"/>
                <a:cs typeface="Times New Roman"/>
              </a:rPr>
              <a:t>A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92145" y="2191044"/>
            <a:ext cx="7721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34035" algn="l"/>
              </a:tabLst>
            </a:pPr>
            <a:r>
              <a:rPr sz="1300" i="1" dirty="0">
                <a:latin typeface="Times New Roman"/>
                <a:cs typeface="Times New Roman"/>
              </a:rPr>
              <a:t>K</a:t>
            </a:r>
            <a:r>
              <a:rPr sz="1275" i="1" baseline="-13071" dirty="0">
                <a:latin typeface="Times New Roman"/>
                <a:cs typeface="Times New Roman"/>
              </a:rPr>
              <a:t>A	</a:t>
            </a:r>
            <a:r>
              <a:rPr sz="1300" i="1" spc="5" dirty="0">
                <a:latin typeface="Times New Roman"/>
                <a:cs typeface="Times New Roman"/>
              </a:rPr>
              <a:t>Q</a:t>
            </a:r>
            <a:r>
              <a:rPr sz="1275" i="1" spc="7" baseline="-13071" dirty="0">
                <a:latin typeface="Times New Roman"/>
                <a:cs typeface="Times New Roman"/>
              </a:rPr>
              <a:t>A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09976" y="3068381"/>
            <a:ext cx="75438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16255" algn="l"/>
              </a:tabLst>
            </a:pPr>
            <a:r>
              <a:rPr sz="1300" i="1" spc="5" dirty="0">
                <a:latin typeface="Times New Roman"/>
                <a:cs typeface="Times New Roman"/>
              </a:rPr>
              <a:t>J</a:t>
            </a:r>
            <a:r>
              <a:rPr sz="1275" i="1" spc="7" baseline="-13071" dirty="0">
                <a:latin typeface="Times New Roman"/>
                <a:cs typeface="Times New Roman"/>
              </a:rPr>
              <a:t>B	</a:t>
            </a:r>
            <a:r>
              <a:rPr sz="1300" i="1" spc="5" dirty="0">
                <a:latin typeface="Times New Roman"/>
                <a:cs typeface="Times New Roman"/>
              </a:rPr>
              <a:t>Q</a:t>
            </a:r>
            <a:r>
              <a:rPr sz="1275" i="1" spc="7" baseline="-13071" dirty="0">
                <a:latin typeface="Times New Roman"/>
                <a:cs typeface="Times New Roman"/>
              </a:rPr>
              <a:t>B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292145" y="3883051"/>
            <a:ext cx="7721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34035" algn="l"/>
              </a:tabLst>
            </a:pPr>
            <a:r>
              <a:rPr sz="1300" i="1" dirty="0">
                <a:latin typeface="Times New Roman"/>
                <a:cs typeface="Times New Roman"/>
              </a:rPr>
              <a:t>K</a:t>
            </a:r>
            <a:r>
              <a:rPr sz="1275" i="1" baseline="-13071" dirty="0">
                <a:latin typeface="Times New Roman"/>
                <a:cs typeface="Times New Roman"/>
              </a:rPr>
              <a:t>B	</a:t>
            </a:r>
            <a:r>
              <a:rPr sz="1300" i="1" spc="5" dirty="0">
                <a:latin typeface="Times New Roman"/>
                <a:cs typeface="Times New Roman"/>
              </a:rPr>
              <a:t>Q</a:t>
            </a:r>
            <a:r>
              <a:rPr sz="1275" i="1" spc="7" baseline="-13071" dirty="0">
                <a:latin typeface="Times New Roman"/>
                <a:cs typeface="Times New Roman"/>
              </a:rPr>
              <a:t>B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94212" y="4760388"/>
            <a:ext cx="77343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528955" algn="l"/>
              </a:tabLst>
            </a:pPr>
            <a:r>
              <a:rPr sz="1300" i="1" spc="5" dirty="0">
                <a:latin typeface="Times New Roman"/>
                <a:cs typeface="Times New Roman"/>
              </a:rPr>
              <a:t>J</a:t>
            </a:r>
            <a:r>
              <a:rPr sz="1275" i="1" spc="7" baseline="-13071" dirty="0">
                <a:latin typeface="Times New Roman"/>
                <a:cs typeface="Times New Roman"/>
              </a:rPr>
              <a:t>C	</a:t>
            </a:r>
            <a:r>
              <a:rPr sz="1300" i="1" spc="5" dirty="0">
                <a:latin typeface="Times New Roman"/>
                <a:cs typeface="Times New Roman"/>
              </a:rPr>
              <a:t>Q</a:t>
            </a:r>
            <a:r>
              <a:rPr sz="1275" i="1" spc="7" baseline="-13071" dirty="0">
                <a:latin typeface="Times New Roman"/>
                <a:cs typeface="Times New Roman"/>
              </a:rPr>
              <a:t>C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76380" y="5575073"/>
            <a:ext cx="7912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546735" algn="l"/>
              </a:tabLst>
            </a:pPr>
            <a:r>
              <a:rPr sz="1300" i="1" dirty="0">
                <a:latin typeface="Times New Roman"/>
                <a:cs typeface="Times New Roman"/>
              </a:rPr>
              <a:t>K</a:t>
            </a:r>
            <a:r>
              <a:rPr sz="1275" i="1" baseline="-13071" dirty="0">
                <a:latin typeface="Times New Roman"/>
                <a:cs typeface="Times New Roman"/>
              </a:rPr>
              <a:t>C	</a:t>
            </a:r>
            <a:r>
              <a:rPr sz="1300" i="1" spc="5" dirty="0">
                <a:latin typeface="Times New Roman"/>
                <a:cs typeface="Times New Roman"/>
              </a:rPr>
              <a:t>Q</a:t>
            </a:r>
            <a:r>
              <a:rPr sz="1275" i="1" spc="7" baseline="-13071" dirty="0">
                <a:latin typeface="Times New Roman"/>
                <a:cs typeface="Times New Roman"/>
              </a:rPr>
              <a:t>C</a:t>
            </a:r>
            <a:endParaRPr sz="1275" baseline="-1307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33743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05	</a:t>
            </a:r>
            <a:r>
              <a:rPr spc="590" dirty="0"/>
              <a:t>미사용</a:t>
            </a:r>
            <a:r>
              <a:rPr spc="-800" dirty="0"/>
              <a:t> </a:t>
            </a:r>
            <a:r>
              <a:rPr spc="229" dirty="0"/>
              <a:t>상태의</a:t>
            </a:r>
            <a:r>
              <a:rPr spc="-785" dirty="0"/>
              <a:t> </a:t>
            </a:r>
            <a:r>
              <a:rPr spc="285" dirty="0"/>
              <a:t>설계</a:t>
            </a:r>
          </a:p>
        </p:txBody>
      </p:sp>
      <p:sp>
        <p:nvSpPr>
          <p:cNvPr id="3" name="object 3"/>
          <p:cNvSpPr/>
          <p:nvPr/>
        </p:nvSpPr>
        <p:spPr>
          <a:xfrm>
            <a:off x="314293" y="1436437"/>
            <a:ext cx="8531758" cy="3485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913587"/>
            <a:ext cx="4337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sz="2000" spc="5" dirty="0">
                <a:solidFill>
                  <a:srgbClr val="0066CC"/>
                </a:solidFill>
                <a:latin typeface="UnDotum"/>
                <a:cs typeface="UnDotum"/>
              </a:rPr>
              <a:t>미사용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상태에 </a:t>
            </a:r>
            <a:r>
              <a:rPr sz="2000" spc="5" dirty="0">
                <a:solidFill>
                  <a:srgbClr val="0066CC"/>
                </a:solidFill>
                <a:latin typeface="UnDotum"/>
                <a:cs typeface="UnDotum"/>
              </a:rPr>
              <a:t>대한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다음 상태</a:t>
            </a:r>
            <a:r>
              <a:rPr sz="2000" spc="165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유도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11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83302" y="4998275"/>
          <a:ext cx="3893820" cy="173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현재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0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다음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213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ts val="213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13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3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13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9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19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9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9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9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3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203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3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3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3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3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3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20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33743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05	</a:t>
            </a:r>
            <a:r>
              <a:rPr spc="590" dirty="0"/>
              <a:t>미사용</a:t>
            </a:r>
            <a:r>
              <a:rPr spc="-800" dirty="0"/>
              <a:t> </a:t>
            </a:r>
            <a:r>
              <a:rPr spc="229" dirty="0"/>
              <a:t>상태의</a:t>
            </a:r>
            <a:r>
              <a:rPr spc="-785" dirty="0"/>
              <a:t> </a:t>
            </a:r>
            <a:r>
              <a:rPr spc="285" dirty="0"/>
              <a:t>설계</a:t>
            </a:r>
          </a:p>
        </p:txBody>
      </p:sp>
      <p:sp>
        <p:nvSpPr>
          <p:cNvPr id="3" name="object 3"/>
          <p:cNvSpPr/>
          <p:nvPr/>
        </p:nvSpPr>
        <p:spPr>
          <a:xfrm>
            <a:off x="470759" y="3032186"/>
            <a:ext cx="8331281" cy="1496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773" y="1186289"/>
            <a:ext cx="8328118" cy="1526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66925" y="4778184"/>
          <a:ext cx="3910329" cy="1736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현재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0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다음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12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212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12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12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9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19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9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9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9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12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794" y="2823717"/>
            <a:ext cx="196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0" dirty="0">
                <a:solidFill>
                  <a:srgbClr val="9933FF"/>
                </a:solidFill>
                <a:latin typeface="WenQuanYi Micro Hei"/>
                <a:cs typeface="WenQuanYi Micro Hei"/>
              </a:rPr>
              <a:t>미사용 상태의</a:t>
            </a:r>
            <a:r>
              <a:rPr sz="1800" spc="-225" dirty="0">
                <a:solidFill>
                  <a:srgbClr val="9933FF"/>
                </a:solidFill>
                <a:latin typeface="WenQuanYi Micro Hei"/>
                <a:cs typeface="WenQuanYi Micro Hei"/>
              </a:rPr>
              <a:t> </a:t>
            </a:r>
            <a:r>
              <a:rPr sz="1800" spc="-330" dirty="0">
                <a:solidFill>
                  <a:srgbClr val="9933FF"/>
                </a:solidFill>
                <a:latin typeface="WenQuanYi Micro Hei"/>
                <a:cs typeface="WenQuanYi Micro Hei"/>
              </a:rPr>
              <a:t>상태표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33743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05	</a:t>
            </a:r>
            <a:r>
              <a:rPr spc="590" dirty="0"/>
              <a:t>미사용</a:t>
            </a:r>
            <a:r>
              <a:rPr spc="-800" dirty="0"/>
              <a:t> </a:t>
            </a:r>
            <a:r>
              <a:rPr spc="229" dirty="0"/>
              <a:t>상태의</a:t>
            </a:r>
            <a:r>
              <a:rPr spc="-785" dirty="0"/>
              <a:t> </a:t>
            </a:r>
            <a:r>
              <a:rPr spc="285" dirty="0"/>
              <a:t>설계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21974" y="2950393"/>
            <a:ext cx="5087620" cy="3552190"/>
            <a:chOff x="3521974" y="2950393"/>
            <a:chExt cx="5087620" cy="3552190"/>
          </a:xfrm>
        </p:grpSpPr>
        <p:sp>
          <p:nvSpPr>
            <p:cNvPr id="5" name="object 5"/>
            <p:cNvSpPr/>
            <p:nvPr/>
          </p:nvSpPr>
          <p:spPr>
            <a:xfrm>
              <a:off x="7239923" y="3694670"/>
              <a:ext cx="1363980" cy="2120265"/>
            </a:xfrm>
            <a:custGeom>
              <a:avLst/>
              <a:gdLst/>
              <a:ahLst/>
              <a:cxnLst/>
              <a:rect l="l" t="t" r="r" b="b"/>
              <a:pathLst>
                <a:path w="1363979" h="2120265">
                  <a:moveTo>
                    <a:pt x="0" y="2119866"/>
                  </a:moveTo>
                  <a:lnTo>
                    <a:pt x="1363576" y="2119866"/>
                  </a:lnTo>
                  <a:lnTo>
                    <a:pt x="1363576" y="0"/>
                  </a:lnTo>
                  <a:lnTo>
                    <a:pt x="0" y="0"/>
                  </a:lnTo>
                  <a:lnTo>
                    <a:pt x="0" y="2119866"/>
                  </a:lnTo>
                  <a:close/>
                </a:path>
              </a:pathLst>
            </a:custGeom>
            <a:ln w="12118">
              <a:solidFill>
                <a:srgbClr val="00CC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1974" y="2950393"/>
              <a:ext cx="4689958" cy="3551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53049" y="4543742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20" dirty="0">
                <a:latin typeface="Arial"/>
                <a:cs typeface="Arial"/>
              </a:rPr>
              <a:t>1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13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  <p:sp>
        <p:nvSpPr>
          <p:cNvPr id="8" name="object 8"/>
          <p:cNvSpPr txBox="1"/>
          <p:nvPr/>
        </p:nvSpPr>
        <p:spPr>
          <a:xfrm>
            <a:off x="5855229" y="3540675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1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386" y="4619452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1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1598" y="5736218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1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4390" y="5603726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20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5899" y="3521664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20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4670" y="2840278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20" dirty="0">
                <a:latin typeface="Arial"/>
                <a:cs typeface="Arial"/>
              </a:rPr>
              <a:t>1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4278" y="4146351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20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6848" y="5509089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20" dirty="0">
                <a:latin typeface="Arial"/>
                <a:cs typeface="Arial"/>
              </a:rPr>
              <a:t>1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2827" y="6266191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4280" y="4979122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26403" y="3673083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86963" y="4505888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1488" y="5187324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20817" y="5849782"/>
            <a:ext cx="101917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70" dirty="0">
                <a:latin typeface="Noto Sans CJK JP Black"/>
                <a:cs typeface="Noto Sans CJK JP Black"/>
              </a:rPr>
              <a:t>미사용</a:t>
            </a:r>
            <a:r>
              <a:rPr sz="1550" spc="-150" dirty="0">
                <a:latin typeface="Noto Sans CJK JP Black"/>
                <a:cs typeface="Noto Sans CJK JP Black"/>
              </a:rPr>
              <a:t> </a:t>
            </a:r>
            <a:r>
              <a:rPr sz="1550" spc="95" dirty="0">
                <a:latin typeface="Noto Sans CJK JP Black"/>
                <a:cs typeface="Noto Sans CJK JP Black"/>
              </a:rPr>
              <a:t>상태</a:t>
            </a:r>
            <a:endParaRPr sz="1550">
              <a:latin typeface="Noto Sans CJK JP Black"/>
              <a:cs typeface="Noto Sans CJK JP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99140" y="3180971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1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7912" y="5584799"/>
            <a:ext cx="1943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"/>
                <a:cs typeface="Arial"/>
              </a:rPr>
              <a:t>1</a:t>
            </a:r>
            <a:r>
              <a:rPr sz="1550" spc="10" dirty="0">
                <a:latin typeface="Arial"/>
                <a:cs typeface="Arial"/>
              </a:rPr>
              <a:t>/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43817" y="3256680"/>
            <a:ext cx="30226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Liberation Sans Narrow"/>
                <a:cs typeface="Liberation Sans Narrow"/>
              </a:rPr>
              <a:t>010</a:t>
            </a:r>
            <a:endParaRPr sz="155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1665" y="3938066"/>
            <a:ext cx="30226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Liberation Sans Narrow"/>
                <a:cs typeface="Liberation Sans Narrow"/>
              </a:rPr>
              <a:t>011</a:t>
            </a:r>
            <a:endParaRPr sz="155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1665" y="5206251"/>
            <a:ext cx="30226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Liberation Sans Narrow"/>
                <a:cs typeface="Liberation Sans Narrow"/>
              </a:rPr>
              <a:t>111</a:t>
            </a:r>
            <a:endParaRPr sz="155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43818" y="5887637"/>
            <a:ext cx="30226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Liberation Sans Narrow"/>
                <a:cs typeface="Liberation Sans Narrow"/>
              </a:rPr>
              <a:t>101</a:t>
            </a:r>
            <a:endParaRPr sz="155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5885" y="5206251"/>
            <a:ext cx="30226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Liberation Sans Narrow"/>
                <a:cs typeface="Liberation Sans Narrow"/>
              </a:rPr>
              <a:t>100</a:t>
            </a:r>
            <a:endParaRPr sz="155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5885" y="3938066"/>
            <a:ext cx="30226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Liberation Sans Narrow"/>
                <a:cs typeface="Liberation Sans Narrow"/>
              </a:rPr>
              <a:t>110</a:t>
            </a:r>
            <a:endParaRPr sz="155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00439" y="3938066"/>
            <a:ext cx="30226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Liberation Sans Narrow"/>
                <a:cs typeface="Liberation Sans Narrow"/>
              </a:rPr>
              <a:t>000</a:t>
            </a:r>
            <a:endParaRPr sz="155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00439" y="5206251"/>
            <a:ext cx="30226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Liberation Sans Narrow"/>
                <a:cs typeface="Liberation Sans Narrow"/>
              </a:rPr>
              <a:t>001</a:t>
            </a:r>
            <a:endParaRPr sz="1550">
              <a:latin typeface="Liberation Sans Narrow"/>
              <a:cs typeface="Liberation Sans Narrow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76605" y="985837"/>
          <a:ext cx="3738879" cy="173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073">
                <a:tc gridSpan="3"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현재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14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다음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2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2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82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2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292" y="908380"/>
            <a:ext cx="7806055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indent="-158750">
              <a:lnSpc>
                <a:spcPts val="2055"/>
              </a:lnSpc>
              <a:spcBef>
                <a:spcPts val="100"/>
              </a:spcBef>
              <a:buClr>
                <a:srgbClr val="0099CC"/>
              </a:buClr>
              <a:buFont typeface="Arial"/>
              <a:buChar char="•"/>
              <a:tabLst>
                <a:tab pos="171450" algn="l"/>
              </a:tabLst>
            </a:pPr>
            <a:r>
              <a:rPr sz="1800" spc="140" dirty="0">
                <a:latin typeface="Noto Sans CJK JP Bold"/>
                <a:cs typeface="Noto Sans CJK JP Bold"/>
              </a:rPr>
              <a:t>순서논리회로의 </a:t>
            </a:r>
            <a:r>
              <a:rPr sz="1800" spc="145" dirty="0">
                <a:latin typeface="Noto Sans CJK JP Bold"/>
                <a:cs typeface="Noto Sans CJK JP Bold"/>
              </a:rPr>
              <a:t>상태방정식은 </a:t>
            </a:r>
            <a:r>
              <a:rPr sz="1800" spc="140" dirty="0">
                <a:latin typeface="Noto Sans CJK JP Bold"/>
                <a:cs typeface="Noto Sans CJK JP Bold"/>
              </a:rPr>
              <a:t>상태표에 표시된 정보와 똑같은 내용을</a:t>
            </a:r>
            <a:r>
              <a:rPr sz="1800" spc="425" dirty="0">
                <a:latin typeface="Noto Sans CJK JP Bold"/>
                <a:cs typeface="Noto Sans CJK JP Bold"/>
              </a:rPr>
              <a:t> </a:t>
            </a:r>
            <a:r>
              <a:rPr sz="1800" spc="145" dirty="0">
                <a:latin typeface="Noto Sans CJK JP Bold"/>
                <a:cs typeface="Noto Sans CJK JP Bold"/>
              </a:rPr>
              <a:t>대수</a:t>
            </a:r>
            <a:endParaRPr sz="1800">
              <a:latin typeface="Noto Sans CJK JP Bold"/>
              <a:cs typeface="Noto Sans CJK JP Bold"/>
            </a:endParaRPr>
          </a:p>
          <a:p>
            <a:pPr marL="170815">
              <a:lnSpc>
                <a:spcPts val="2055"/>
              </a:lnSpc>
            </a:pPr>
            <a:r>
              <a:rPr sz="1800" spc="140" dirty="0">
                <a:latin typeface="Noto Sans CJK JP Bold"/>
                <a:cs typeface="Noto Sans CJK JP Bold"/>
              </a:rPr>
              <a:t>적으로 표시하고 </a:t>
            </a:r>
            <a:r>
              <a:rPr sz="1800" spc="110" dirty="0">
                <a:latin typeface="Noto Sans CJK JP Bold"/>
                <a:cs typeface="Noto Sans CJK JP Bold"/>
              </a:rPr>
              <a:t>있으며, </a:t>
            </a:r>
            <a:r>
              <a:rPr sz="1800" spc="140" dirty="0">
                <a:latin typeface="Noto Sans CJK JP Bold"/>
                <a:cs typeface="Noto Sans CJK JP Bold"/>
              </a:rPr>
              <a:t>플립플롭의 특성방정식과 형태가</a:t>
            </a:r>
            <a:r>
              <a:rPr sz="1800" spc="46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유사</a:t>
            </a:r>
            <a:endParaRPr sz="1800">
              <a:latin typeface="Noto Sans CJK JP Bold"/>
              <a:cs typeface="Noto Sans CJK JP Bold"/>
            </a:endParaRPr>
          </a:p>
          <a:p>
            <a:pPr marL="170815" marR="81280" indent="-158750">
              <a:lnSpc>
                <a:spcPts val="1939"/>
              </a:lnSpc>
              <a:spcBef>
                <a:spcPts val="894"/>
              </a:spcBef>
              <a:buClr>
                <a:srgbClr val="0099CC"/>
              </a:buClr>
              <a:buFont typeface="Arial"/>
              <a:buChar char="•"/>
              <a:tabLst>
                <a:tab pos="171450" algn="l"/>
              </a:tabLst>
            </a:pPr>
            <a:r>
              <a:rPr sz="1800" spc="140" dirty="0">
                <a:latin typeface="Noto Sans CJK JP Bold"/>
                <a:cs typeface="Noto Sans CJK JP Bold"/>
              </a:rPr>
              <a:t>상태방정식은 상태표에서 쉽게 유도할 수 </a:t>
            </a:r>
            <a:r>
              <a:rPr sz="1800" spc="110" dirty="0">
                <a:latin typeface="Noto Sans CJK JP Bold"/>
                <a:cs typeface="Noto Sans CJK JP Bold"/>
              </a:rPr>
              <a:t>있으며, </a:t>
            </a:r>
            <a:r>
              <a:rPr sz="1800" spc="140" dirty="0">
                <a:latin typeface="Noto Sans CJK JP Bold"/>
                <a:cs typeface="Noto Sans CJK JP Bold"/>
              </a:rPr>
              <a:t>모든 순서논리회로는 상  태방정식으로 표시할 수</a:t>
            </a:r>
            <a:r>
              <a:rPr sz="1800" spc="280" dirty="0">
                <a:latin typeface="Noto Sans CJK JP Bold"/>
                <a:cs typeface="Noto Sans CJK JP Bold"/>
              </a:rPr>
              <a:t> </a:t>
            </a:r>
            <a:r>
              <a:rPr sz="1800" spc="100" dirty="0">
                <a:latin typeface="Noto Sans CJK JP Bold"/>
                <a:cs typeface="Noto Sans CJK JP Bold"/>
              </a:rPr>
              <a:t>있다.</a:t>
            </a:r>
            <a:endParaRPr sz="1800">
              <a:latin typeface="Noto Sans CJK JP Bold"/>
              <a:cs typeface="Noto Sans CJK JP Bold"/>
            </a:endParaRPr>
          </a:p>
          <a:p>
            <a:pPr marL="170815" indent="-158750">
              <a:lnSpc>
                <a:spcPts val="2100"/>
              </a:lnSpc>
              <a:spcBef>
                <a:spcPts val="530"/>
              </a:spcBef>
              <a:buClr>
                <a:srgbClr val="0099CC"/>
              </a:buClr>
              <a:buFont typeface="Arial"/>
              <a:buChar char="•"/>
              <a:tabLst>
                <a:tab pos="171450" algn="l"/>
              </a:tabLst>
            </a:pP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 </a:t>
            </a:r>
            <a:r>
              <a:rPr sz="1800" u="sng" spc="140" dirty="0">
                <a:uFill>
                  <a:solidFill>
                    <a:srgbClr val="000000"/>
                  </a:solidFill>
                </a:uFill>
                <a:latin typeface="Noto Sans CJK JP Bold"/>
                <a:cs typeface="Noto Sans CJK JP Bold"/>
              </a:rPr>
              <a:t>플립플롭</a:t>
            </a:r>
            <a:r>
              <a:rPr sz="1800" spc="140" dirty="0">
                <a:latin typeface="Noto Sans CJK JP Bold"/>
                <a:cs typeface="Noto Sans CJK JP Bold"/>
              </a:rPr>
              <a:t>이나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JK </a:t>
            </a:r>
            <a:r>
              <a:rPr sz="1800" u="sng" spc="140" dirty="0">
                <a:uFill>
                  <a:solidFill>
                    <a:srgbClr val="000000"/>
                  </a:solidFill>
                </a:uFill>
                <a:latin typeface="Noto Sans CJK JP Bold"/>
                <a:cs typeface="Noto Sans CJK JP Bold"/>
              </a:rPr>
              <a:t>플립플롭</a:t>
            </a:r>
            <a:r>
              <a:rPr sz="1800" spc="140" dirty="0">
                <a:latin typeface="Noto Sans CJK JP Bold"/>
                <a:cs typeface="Noto Sans CJK JP Bold"/>
              </a:rPr>
              <a:t>은</a:t>
            </a:r>
            <a:r>
              <a:rPr sz="1800" u="sng" spc="140" dirty="0">
                <a:uFill>
                  <a:solidFill>
                    <a:srgbClr val="000000"/>
                  </a:solidFill>
                </a:uFill>
                <a:latin typeface="Noto Sans CJK JP Bold"/>
                <a:cs typeface="Noto Sans CJK JP Bold"/>
              </a:rPr>
              <a:t> 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UnDotum"/>
                <a:cs typeface="UnDotum"/>
              </a:rPr>
              <a:t>상태방정식을 </a:t>
            </a:r>
            <a:r>
              <a:rPr sz="1800" b="1" u="sng" spc="60" dirty="0">
                <a:uFill>
                  <a:solidFill>
                    <a:srgbClr val="000000"/>
                  </a:solidFill>
                </a:uFill>
                <a:latin typeface="UnDotum"/>
                <a:cs typeface="UnDotum"/>
              </a:rPr>
              <a:t>사용</a:t>
            </a:r>
            <a:r>
              <a:rPr sz="1800" spc="60" dirty="0">
                <a:latin typeface="Noto Sans CJK JP Bold"/>
                <a:cs typeface="Noto Sans CJK JP Bold"/>
              </a:rPr>
              <a:t>하여 </a:t>
            </a:r>
            <a:r>
              <a:rPr sz="1800" spc="140" dirty="0">
                <a:latin typeface="Noto Sans CJK JP Bold"/>
                <a:cs typeface="Noto Sans CJK JP Bold"/>
              </a:rPr>
              <a:t>순서논리회로를</a:t>
            </a:r>
            <a:r>
              <a:rPr sz="1800" spc="68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설</a:t>
            </a:r>
            <a:endParaRPr sz="1800">
              <a:latin typeface="Noto Sans CJK JP Bold"/>
              <a:cs typeface="Noto Sans CJK JP Bold"/>
            </a:endParaRPr>
          </a:p>
          <a:p>
            <a:pPr marL="170815">
              <a:lnSpc>
                <a:spcPts val="2100"/>
              </a:lnSpc>
            </a:pPr>
            <a:r>
              <a:rPr sz="1800" spc="140" dirty="0">
                <a:latin typeface="Noto Sans CJK JP Bold"/>
                <a:cs typeface="Noto Sans CJK JP Bold"/>
              </a:rPr>
              <a:t>계하는 것이 더욱</a:t>
            </a:r>
            <a:r>
              <a:rPr sz="1800" spc="275" dirty="0">
                <a:latin typeface="Noto Sans CJK JP Bold"/>
                <a:cs typeface="Noto Sans CJK JP Bold"/>
              </a:rPr>
              <a:t> </a:t>
            </a:r>
            <a:r>
              <a:rPr sz="1800" spc="114" dirty="0">
                <a:latin typeface="Noto Sans CJK JP Bold"/>
                <a:cs typeface="Noto Sans CJK JP Bold"/>
              </a:rPr>
              <a:t>편리하다.</a:t>
            </a:r>
            <a:endParaRPr sz="1800">
              <a:latin typeface="Noto Sans CJK JP Bold"/>
              <a:cs typeface="Noto Sans CJK JP Bold"/>
            </a:endParaRPr>
          </a:p>
          <a:p>
            <a:pPr marL="170815" marR="233679" indent="-158750">
              <a:lnSpc>
                <a:spcPts val="2039"/>
              </a:lnSpc>
              <a:spcBef>
                <a:spcPts val="720"/>
              </a:spcBef>
              <a:buClr>
                <a:srgbClr val="0099CC"/>
              </a:buClr>
              <a:buFont typeface="Arial"/>
              <a:buChar char="•"/>
              <a:tabLst>
                <a:tab pos="171450" algn="l"/>
              </a:tabLst>
            </a:pPr>
            <a:r>
              <a:rPr sz="1800" i="1" dirty="0">
                <a:latin typeface="Times New Roman"/>
                <a:cs typeface="Times New Roman"/>
              </a:rPr>
              <a:t>SR </a:t>
            </a:r>
            <a:r>
              <a:rPr sz="1800" spc="140" dirty="0">
                <a:latin typeface="Noto Sans CJK JP Bold"/>
                <a:cs typeface="Noto Sans CJK JP Bold"/>
              </a:rPr>
              <a:t>플립플롭이나 </a:t>
            </a:r>
            <a:r>
              <a:rPr sz="1800" i="1" spc="-5" dirty="0">
                <a:latin typeface="Times New Roman"/>
                <a:cs typeface="Times New Roman"/>
              </a:rPr>
              <a:t>T </a:t>
            </a:r>
            <a:r>
              <a:rPr sz="1800" spc="140" dirty="0">
                <a:latin typeface="Noto Sans CJK JP Bold"/>
                <a:cs typeface="Noto Sans CJK JP Bold"/>
              </a:rPr>
              <a:t>플립플롭의 경우에는 상태방정식을 적용할 수 있으나  많은 대수적 처리가</a:t>
            </a:r>
            <a:r>
              <a:rPr sz="1800" spc="285" dirty="0">
                <a:latin typeface="Noto Sans CJK JP Bold"/>
                <a:cs typeface="Noto Sans CJK JP Bold"/>
              </a:rPr>
              <a:t> </a:t>
            </a:r>
            <a:r>
              <a:rPr sz="1800" spc="114" dirty="0">
                <a:latin typeface="Noto Sans CJK JP Bold"/>
                <a:cs typeface="Noto Sans CJK JP Bold"/>
              </a:rPr>
              <a:t>필요하다.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2712" y="429481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6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7010" y="4294817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607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0292" y="4336960"/>
            <a:ext cx="7845425" cy="116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7960">
              <a:lnSpc>
                <a:spcPct val="100000"/>
              </a:lnSpc>
              <a:spcBef>
                <a:spcPts val="100"/>
              </a:spcBef>
            </a:pPr>
            <a:r>
              <a:rPr sz="1500" i="1" spc="5" dirty="0">
                <a:latin typeface="Times New Roman"/>
                <a:cs typeface="Times New Roman"/>
              </a:rPr>
              <a:t>Q </a:t>
            </a:r>
            <a:r>
              <a:rPr sz="1500" dirty="0">
                <a:latin typeface="Times New Roman"/>
                <a:cs typeface="Times New Roman"/>
              </a:rPr>
              <a:t>( </a:t>
            </a: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spc="5" dirty="0">
                <a:latin typeface="Symbol"/>
                <a:cs typeface="Symbol"/>
              </a:rPr>
              <a:t>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1) 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J </a:t>
            </a:r>
            <a:r>
              <a:rPr sz="1500" i="1" spc="5" dirty="0">
                <a:latin typeface="Times New Roman"/>
                <a:cs typeface="Times New Roman"/>
              </a:rPr>
              <a:t>Q </a:t>
            </a:r>
            <a:r>
              <a:rPr sz="1500" spc="5" dirty="0">
                <a:latin typeface="Symbol"/>
                <a:cs typeface="Symbol"/>
              </a:rPr>
              <a:t>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K</a:t>
            </a:r>
            <a:r>
              <a:rPr sz="1500" i="1" spc="8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70815" indent="-158750">
              <a:lnSpc>
                <a:spcPct val="100000"/>
              </a:lnSpc>
              <a:spcBef>
                <a:spcPts val="5"/>
              </a:spcBef>
              <a:buClr>
                <a:srgbClr val="0099CC"/>
              </a:buClr>
              <a:buFont typeface="Arial"/>
              <a:buChar char="•"/>
              <a:tabLst>
                <a:tab pos="171450" algn="l"/>
              </a:tabLst>
            </a:pPr>
            <a:r>
              <a:rPr sz="2700" i="1" baseline="1543" dirty="0">
                <a:latin typeface="Times New Roman"/>
                <a:cs typeface="Times New Roman"/>
              </a:rPr>
              <a:t>JK </a:t>
            </a:r>
            <a:r>
              <a:rPr sz="1800" spc="140" dirty="0">
                <a:latin typeface="Noto Sans CJK JP Bold"/>
                <a:cs typeface="Noto Sans CJK JP Bold"/>
              </a:rPr>
              <a:t>플립플롭의 </a:t>
            </a:r>
            <a:r>
              <a:rPr sz="1800" spc="145" dirty="0">
                <a:latin typeface="Noto Sans CJK JP Bold"/>
                <a:cs typeface="Noto Sans CJK JP Bold"/>
              </a:rPr>
              <a:t>상태방정식을 </a:t>
            </a:r>
            <a:r>
              <a:rPr sz="2700" i="1" baseline="1543" dirty="0">
                <a:latin typeface="Times New Roman"/>
                <a:cs typeface="Times New Roman"/>
              </a:rPr>
              <a:t>JK </a:t>
            </a:r>
            <a:r>
              <a:rPr sz="1800" spc="140" dirty="0">
                <a:latin typeface="Noto Sans CJK JP Bold"/>
                <a:cs typeface="Noto Sans CJK JP Bold"/>
              </a:rPr>
              <a:t>플립플롭의</a:t>
            </a:r>
            <a:r>
              <a:rPr sz="1800" u="sng" spc="1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oto Sans CJK JP Bold"/>
                <a:cs typeface="Noto Sans CJK JP Bold"/>
              </a:rPr>
              <a:t> </a:t>
            </a:r>
            <a:r>
              <a:rPr sz="18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nDotum"/>
                <a:cs typeface="UnDotum"/>
              </a:rPr>
              <a:t>특성방정식과 </a:t>
            </a:r>
            <a:r>
              <a:rPr sz="18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nDotum"/>
                <a:cs typeface="UnDotum"/>
              </a:rPr>
              <a:t>같은 </a:t>
            </a:r>
            <a:r>
              <a:rPr sz="18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nDotum"/>
                <a:cs typeface="UnDotum"/>
              </a:rPr>
              <a:t>형태로</a:t>
            </a:r>
            <a:r>
              <a:rPr sz="1800" b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nDotum"/>
                <a:cs typeface="UnDotum"/>
              </a:rPr>
              <a:t>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nDotum"/>
                <a:cs typeface="UnDotum"/>
              </a:rPr>
              <a:t>변</a:t>
            </a:r>
            <a:endParaRPr sz="1800">
              <a:latin typeface="UnDotum"/>
              <a:cs typeface="UnDotum"/>
            </a:endParaRPr>
          </a:p>
          <a:p>
            <a:pPr marL="170815">
              <a:lnSpc>
                <a:spcPct val="100000"/>
              </a:lnSpc>
              <a:spcBef>
                <a:spcPts val="215"/>
              </a:spcBef>
            </a:pPr>
            <a:r>
              <a:rPr sz="1800" b="1" u="sng" spc="-4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nDotum"/>
                <a:cs typeface="UnDotum"/>
              </a:rPr>
              <a:t>형</a:t>
            </a:r>
            <a:r>
              <a:rPr sz="1800" spc="110" dirty="0">
                <a:latin typeface="Noto Sans CJK JP Bold"/>
                <a:cs typeface="Noto Sans CJK JP Bold"/>
              </a:rPr>
              <a:t>함으로써 </a:t>
            </a:r>
            <a:r>
              <a:rPr sz="1800" spc="140" dirty="0">
                <a:latin typeface="Noto Sans CJK JP Bold"/>
                <a:cs typeface="Noto Sans CJK JP Bold"/>
              </a:rPr>
              <a:t>플립플롭의 </a:t>
            </a:r>
            <a:r>
              <a:rPr sz="2700" i="1" spc="104" baseline="1543" dirty="0">
                <a:latin typeface="Times New Roman"/>
                <a:cs typeface="Times New Roman"/>
              </a:rPr>
              <a:t>J</a:t>
            </a:r>
            <a:r>
              <a:rPr sz="1800" spc="70" dirty="0">
                <a:latin typeface="Noto Sans CJK JP Bold"/>
                <a:cs typeface="Noto Sans CJK JP Bold"/>
              </a:rPr>
              <a:t>와 </a:t>
            </a:r>
            <a:r>
              <a:rPr sz="2700" i="1" spc="97" baseline="1543" dirty="0">
                <a:latin typeface="Times New Roman"/>
                <a:cs typeface="Times New Roman"/>
              </a:rPr>
              <a:t>K</a:t>
            </a:r>
            <a:r>
              <a:rPr sz="1800" spc="65" dirty="0">
                <a:latin typeface="Noto Sans CJK JP Bold"/>
                <a:cs typeface="Noto Sans CJK JP Bold"/>
              </a:rPr>
              <a:t>의 </a:t>
            </a:r>
            <a:r>
              <a:rPr sz="1800" spc="140" dirty="0">
                <a:latin typeface="Noto Sans CJK JP Bold"/>
                <a:cs typeface="Noto Sans CJK JP Bold"/>
              </a:rPr>
              <a:t>입력함수를 구할 수</a:t>
            </a:r>
            <a:r>
              <a:rPr sz="1800" spc="635" dirty="0">
                <a:latin typeface="Noto Sans CJK JP Bold"/>
                <a:cs typeface="Noto Sans CJK JP Bold"/>
              </a:rPr>
              <a:t> </a:t>
            </a:r>
            <a:r>
              <a:rPr sz="1800" spc="100" dirty="0">
                <a:latin typeface="Noto Sans CJK JP Bold"/>
                <a:cs typeface="Noto Sans CJK JP Bold"/>
              </a:rPr>
              <a:t>있다.</a:t>
            </a:r>
            <a:endParaRPr sz="1800">
              <a:latin typeface="Noto Sans CJK JP Bold"/>
              <a:cs typeface="Noto Sans CJK JP Bol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15929" y="3585781"/>
            <a:ext cx="3147060" cy="866775"/>
            <a:chOff x="4515929" y="3585781"/>
            <a:chExt cx="3147060" cy="866775"/>
          </a:xfrm>
        </p:grpSpPr>
        <p:sp>
          <p:nvSpPr>
            <p:cNvPr id="7" name="object 7"/>
            <p:cNvSpPr/>
            <p:nvPr/>
          </p:nvSpPr>
          <p:spPr>
            <a:xfrm>
              <a:off x="4520691" y="3590544"/>
              <a:ext cx="3137535" cy="857250"/>
            </a:xfrm>
            <a:custGeom>
              <a:avLst/>
              <a:gdLst/>
              <a:ahLst/>
              <a:cxnLst/>
              <a:rect l="l" t="t" r="r" b="b"/>
              <a:pathLst>
                <a:path w="3137534" h="857250">
                  <a:moveTo>
                    <a:pt x="2995422" y="0"/>
                  </a:moveTo>
                  <a:lnTo>
                    <a:pt x="1647190" y="0"/>
                  </a:lnTo>
                  <a:lnTo>
                    <a:pt x="1602333" y="7244"/>
                  </a:lnTo>
                  <a:lnTo>
                    <a:pt x="1563359" y="27411"/>
                  </a:lnTo>
                  <a:lnTo>
                    <a:pt x="1532615" y="58155"/>
                  </a:lnTo>
                  <a:lnTo>
                    <a:pt x="1512448" y="97129"/>
                  </a:lnTo>
                  <a:lnTo>
                    <a:pt x="1505204" y="141985"/>
                  </a:lnTo>
                  <a:lnTo>
                    <a:pt x="1505204" y="496950"/>
                  </a:lnTo>
                  <a:lnTo>
                    <a:pt x="0" y="856741"/>
                  </a:lnTo>
                  <a:lnTo>
                    <a:pt x="1505204" y="709929"/>
                  </a:lnTo>
                  <a:lnTo>
                    <a:pt x="3137408" y="709929"/>
                  </a:lnTo>
                  <a:lnTo>
                    <a:pt x="3137408" y="141985"/>
                  </a:lnTo>
                  <a:lnTo>
                    <a:pt x="3130163" y="97129"/>
                  </a:lnTo>
                  <a:lnTo>
                    <a:pt x="3109996" y="58155"/>
                  </a:lnTo>
                  <a:lnTo>
                    <a:pt x="3079252" y="27411"/>
                  </a:lnTo>
                  <a:lnTo>
                    <a:pt x="3040278" y="7244"/>
                  </a:lnTo>
                  <a:lnTo>
                    <a:pt x="2995422" y="0"/>
                  </a:lnTo>
                  <a:close/>
                </a:path>
                <a:path w="3137534" h="857250">
                  <a:moveTo>
                    <a:pt x="3137408" y="709929"/>
                  </a:moveTo>
                  <a:lnTo>
                    <a:pt x="1505204" y="709929"/>
                  </a:lnTo>
                  <a:lnTo>
                    <a:pt x="1512448" y="754786"/>
                  </a:lnTo>
                  <a:lnTo>
                    <a:pt x="1532615" y="793760"/>
                  </a:lnTo>
                  <a:lnTo>
                    <a:pt x="1563359" y="824504"/>
                  </a:lnTo>
                  <a:lnTo>
                    <a:pt x="1602333" y="844671"/>
                  </a:lnTo>
                  <a:lnTo>
                    <a:pt x="1647190" y="851915"/>
                  </a:lnTo>
                  <a:lnTo>
                    <a:pt x="2995422" y="851915"/>
                  </a:lnTo>
                  <a:lnTo>
                    <a:pt x="3040278" y="844671"/>
                  </a:lnTo>
                  <a:lnTo>
                    <a:pt x="3079252" y="824504"/>
                  </a:lnTo>
                  <a:lnTo>
                    <a:pt x="3109996" y="793760"/>
                  </a:lnTo>
                  <a:lnTo>
                    <a:pt x="3130163" y="754786"/>
                  </a:lnTo>
                  <a:lnTo>
                    <a:pt x="3137408" y="70992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691" y="3590544"/>
              <a:ext cx="3137535" cy="857250"/>
            </a:xfrm>
            <a:custGeom>
              <a:avLst/>
              <a:gdLst/>
              <a:ahLst/>
              <a:cxnLst/>
              <a:rect l="l" t="t" r="r" b="b"/>
              <a:pathLst>
                <a:path w="3137534" h="857250">
                  <a:moveTo>
                    <a:pt x="1505204" y="141985"/>
                  </a:moveTo>
                  <a:lnTo>
                    <a:pt x="1512448" y="97129"/>
                  </a:lnTo>
                  <a:lnTo>
                    <a:pt x="1532615" y="58155"/>
                  </a:lnTo>
                  <a:lnTo>
                    <a:pt x="1563359" y="27411"/>
                  </a:lnTo>
                  <a:lnTo>
                    <a:pt x="1602333" y="7244"/>
                  </a:lnTo>
                  <a:lnTo>
                    <a:pt x="1647190" y="0"/>
                  </a:lnTo>
                  <a:lnTo>
                    <a:pt x="1777238" y="0"/>
                  </a:lnTo>
                  <a:lnTo>
                    <a:pt x="2185289" y="0"/>
                  </a:lnTo>
                  <a:lnTo>
                    <a:pt x="2995422" y="0"/>
                  </a:lnTo>
                  <a:lnTo>
                    <a:pt x="3040278" y="7244"/>
                  </a:lnTo>
                  <a:lnTo>
                    <a:pt x="3079252" y="27411"/>
                  </a:lnTo>
                  <a:lnTo>
                    <a:pt x="3109996" y="58155"/>
                  </a:lnTo>
                  <a:lnTo>
                    <a:pt x="3130163" y="97129"/>
                  </a:lnTo>
                  <a:lnTo>
                    <a:pt x="3137408" y="141985"/>
                  </a:lnTo>
                  <a:lnTo>
                    <a:pt x="3137408" y="496950"/>
                  </a:lnTo>
                  <a:lnTo>
                    <a:pt x="3137408" y="709929"/>
                  </a:lnTo>
                  <a:lnTo>
                    <a:pt x="3130163" y="754786"/>
                  </a:lnTo>
                  <a:lnTo>
                    <a:pt x="3109996" y="793760"/>
                  </a:lnTo>
                  <a:lnTo>
                    <a:pt x="3079252" y="824504"/>
                  </a:lnTo>
                  <a:lnTo>
                    <a:pt x="3040278" y="844671"/>
                  </a:lnTo>
                  <a:lnTo>
                    <a:pt x="2995422" y="851915"/>
                  </a:lnTo>
                  <a:lnTo>
                    <a:pt x="2185289" y="851915"/>
                  </a:lnTo>
                  <a:lnTo>
                    <a:pt x="1777238" y="851915"/>
                  </a:lnTo>
                  <a:lnTo>
                    <a:pt x="1647190" y="851915"/>
                  </a:lnTo>
                  <a:lnTo>
                    <a:pt x="1602333" y="844671"/>
                  </a:lnTo>
                  <a:lnTo>
                    <a:pt x="1563359" y="824504"/>
                  </a:lnTo>
                  <a:lnTo>
                    <a:pt x="1532615" y="793760"/>
                  </a:lnTo>
                  <a:lnTo>
                    <a:pt x="1512448" y="754786"/>
                  </a:lnTo>
                  <a:lnTo>
                    <a:pt x="1505204" y="709929"/>
                  </a:lnTo>
                  <a:lnTo>
                    <a:pt x="0" y="856741"/>
                  </a:lnTo>
                  <a:lnTo>
                    <a:pt x="1505204" y="496950"/>
                  </a:lnTo>
                  <a:lnTo>
                    <a:pt x="1505204" y="1419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63183" y="3679012"/>
            <a:ext cx="135445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JK</a:t>
            </a:r>
            <a:r>
              <a:rPr sz="1800" b="1" i="1" spc="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spc="-330" dirty="0">
                <a:solidFill>
                  <a:srgbClr val="00AFEF"/>
                </a:solidFill>
                <a:latin typeface="WenQuanYi Micro Hei"/>
                <a:cs typeface="WenQuanYi Micro Hei"/>
              </a:rPr>
              <a:t>플립플롭의</a:t>
            </a:r>
            <a:endParaRPr sz="1800">
              <a:latin typeface="WenQuanYi Micro Hei"/>
              <a:cs typeface="WenQuanYi Micro Hei"/>
            </a:endParaRPr>
          </a:p>
          <a:p>
            <a:pPr marL="12700">
              <a:lnSpc>
                <a:spcPts val="2155"/>
              </a:lnSpc>
            </a:pPr>
            <a:r>
              <a:rPr sz="1800" spc="-330" dirty="0">
                <a:solidFill>
                  <a:srgbClr val="00AFEF"/>
                </a:solidFill>
                <a:latin typeface="WenQuanYi Micro Hei"/>
                <a:cs typeface="WenQuanYi Micro Hei"/>
              </a:rPr>
              <a:t>특성방정식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06	</a:t>
            </a:r>
            <a:r>
              <a:rPr spc="430" dirty="0"/>
              <a:t>상태방정식을</a:t>
            </a:r>
            <a:r>
              <a:rPr spc="-805" dirty="0"/>
              <a:t> </a:t>
            </a:r>
            <a:r>
              <a:rPr spc="585" dirty="0"/>
              <a:t>이용한</a:t>
            </a:r>
            <a:r>
              <a:rPr spc="-790" dirty="0"/>
              <a:t> </a:t>
            </a:r>
            <a:r>
              <a:rPr spc="285" dirty="0"/>
              <a:t>설계</a:t>
            </a:r>
          </a:p>
        </p:txBody>
      </p:sp>
      <p:sp>
        <p:nvSpPr>
          <p:cNvPr id="11" name="object 11"/>
          <p:cNvSpPr/>
          <p:nvPr/>
        </p:nvSpPr>
        <p:spPr>
          <a:xfrm>
            <a:off x="435863" y="3582923"/>
            <a:ext cx="4883150" cy="510540"/>
          </a:xfrm>
          <a:custGeom>
            <a:avLst/>
            <a:gdLst/>
            <a:ahLst/>
            <a:cxnLst/>
            <a:rect l="l" t="t" r="r" b="b"/>
            <a:pathLst>
              <a:path w="4883150" h="510539">
                <a:moveTo>
                  <a:pt x="479780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39"/>
                </a:lnTo>
                <a:lnTo>
                  <a:pt x="4797806" y="510539"/>
                </a:lnTo>
                <a:lnTo>
                  <a:pt x="4830925" y="503852"/>
                </a:lnTo>
                <a:lnTo>
                  <a:pt x="4857972" y="485616"/>
                </a:lnTo>
                <a:lnTo>
                  <a:pt x="4876208" y="458569"/>
                </a:lnTo>
                <a:lnTo>
                  <a:pt x="4882896" y="425450"/>
                </a:lnTo>
                <a:lnTo>
                  <a:pt x="4882896" y="85089"/>
                </a:lnTo>
                <a:lnTo>
                  <a:pt x="4876208" y="51970"/>
                </a:lnTo>
                <a:lnTo>
                  <a:pt x="4857972" y="24923"/>
                </a:lnTo>
                <a:lnTo>
                  <a:pt x="4830925" y="6687"/>
                </a:lnTo>
                <a:lnTo>
                  <a:pt x="479780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0207" y="3635197"/>
            <a:ext cx="4631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JK </a:t>
            </a:r>
            <a:r>
              <a:rPr sz="2400" spc="-5" dirty="0">
                <a:solidFill>
                  <a:srgbClr val="FFFFFF"/>
                </a:solidFill>
                <a:latin typeface="UnDotum"/>
                <a:cs typeface="UnDotum"/>
              </a:rPr>
              <a:t>플립플롭을 사용한</a:t>
            </a:r>
            <a:r>
              <a:rPr sz="2400" spc="29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nDotum"/>
                <a:cs typeface="UnDotum"/>
              </a:rPr>
              <a:t>상태방정식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14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017" y="3922521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0" dirty="0">
                <a:solidFill>
                  <a:srgbClr val="9933FF"/>
                </a:solidFill>
                <a:latin typeface="WenQuanYi Micro Hei"/>
                <a:cs typeface="WenQuanYi Micro Hei"/>
              </a:rPr>
              <a:t>상태도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06	</a:t>
            </a:r>
            <a:r>
              <a:rPr spc="430" dirty="0"/>
              <a:t>상태방정식을</a:t>
            </a:r>
            <a:r>
              <a:rPr spc="-805" dirty="0"/>
              <a:t> </a:t>
            </a:r>
            <a:r>
              <a:rPr spc="585" dirty="0"/>
              <a:t>이용한</a:t>
            </a:r>
            <a:r>
              <a:rPr spc="-790" dirty="0"/>
              <a:t> </a:t>
            </a:r>
            <a:r>
              <a:rPr spc="285" dirty="0"/>
              <a:t>설계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597016" y="1528338"/>
            <a:ext cx="3270885" cy="2231390"/>
            <a:chOff x="2597016" y="1528338"/>
            <a:chExt cx="3270885" cy="2231390"/>
          </a:xfrm>
        </p:grpSpPr>
        <p:sp>
          <p:nvSpPr>
            <p:cNvPr id="5" name="object 5"/>
            <p:cNvSpPr/>
            <p:nvPr/>
          </p:nvSpPr>
          <p:spPr>
            <a:xfrm>
              <a:off x="2603048" y="2495937"/>
              <a:ext cx="296545" cy="295910"/>
            </a:xfrm>
            <a:custGeom>
              <a:avLst/>
              <a:gdLst/>
              <a:ahLst/>
              <a:cxnLst/>
              <a:rect l="l" t="t" r="r" b="b"/>
              <a:pathLst>
                <a:path w="296544" h="295910">
                  <a:moveTo>
                    <a:pt x="0" y="147933"/>
                  </a:moveTo>
                  <a:lnTo>
                    <a:pt x="7551" y="101178"/>
                  </a:lnTo>
                  <a:lnTo>
                    <a:pt x="28579" y="60569"/>
                  </a:lnTo>
                  <a:lnTo>
                    <a:pt x="60644" y="28545"/>
                  </a:lnTo>
                  <a:lnTo>
                    <a:pt x="101307" y="7542"/>
                  </a:lnTo>
                  <a:lnTo>
                    <a:pt x="148127" y="0"/>
                  </a:lnTo>
                  <a:lnTo>
                    <a:pt x="194949" y="7542"/>
                  </a:lnTo>
                  <a:lnTo>
                    <a:pt x="235612" y="28545"/>
                  </a:lnTo>
                  <a:lnTo>
                    <a:pt x="267676" y="60569"/>
                  </a:lnTo>
                  <a:lnTo>
                    <a:pt x="288703" y="101178"/>
                  </a:lnTo>
                  <a:lnTo>
                    <a:pt x="296254" y="147933"/>
                  </a:lnTo>
                  <a:lnTo>
                    <a:pt x="288703" y="194694"/>
                  </a:lnTo>
                  <a:lnTo>
                    <a:pt x="267676" y="235303"/>
                  </a:lnTo>
                  <a:lnTo>
                    <a:pt x="235612" y="267325"/>
                  </a:lnTo>
                  <a:lnTo>
                    <a:pt x="194949" y="288325"/>
                  </a:lnTo>
                  <a:lnTo>
                    <a:pt x="148127" y="295866"/>
                  </a:lnTo>
                  <a:lnTo>
                    <a:pt x="101307" y="288325"/>
                  </a:lnTo>
                  <a:lnTo>
                    <a:pt x="60644" y="267325"/>
                  </a:lnTo>
                  <a:lnTo>
                    <a:pt x="28579" y="235303"/>
                  </a:lnTo>
                  <a:lnTo>
                    <a:pt x="7551" y="194694"/>
                  </a:lnTo>
                  <a:lnTo>
                    <a:pt x="0" y="147933"/>
                  </a:lnTo>
                  <a:close/>
                </a:path>
                <a:path w="296544" h="295910">
                  <a:moveTo>
                    <a:pt x="231440" y="268137"/>
                  </a:moveTo>
                  <a:lnTo>
                    <a:pt x="249972" y="254264"/>
                  </a:lnTo>
                </a:path>
              </a:pathLst>
            </a:custGeom>
            <a:ln w="1184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1759" y="2750201"/>
              <a:ext cx="91440" cy="83185"/>
            </a:xfrm>
            <a:custGeom>
              <a:avLst/>
              <a:gdLst/>
              <a:ahLst/>
              <a:cxnLst/>
              <a:rect l="l" t="t" r="r" b="b"/>
              <a:pathLst>
                <a:path w="91439" h="83185">
                  <a:moveTo>
                    <a:pt x="91262" y="0"/>
                  </a:moveTo>
                  <a:lnTo>
                    <a:pt x="0" y="16568"/>
                  </a:lnTo>
                  <a:lnTo>
                    <a:pt x="49770" y="82842"/>
                  </a:lnTo>
                  <a:lnTo>
                    <a:pt x="9126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5676" y="2495937"/>
              <a:ext cx="296545" cy="295910"/>
            </a:xfrm>
            <a:custGeom>
              <a:avLst/>
              <a:gdLst/>
              <a:ahLst/>
              <a:cxnLst/>
              <a:rect l="l" t="t" r="r" b="b"/>
              <a:pathLst>
                <a:path w="296545" h="295910">
                  <a:moveTo>
                    <a:pt x="0" y="147933"/>
                  </a:moveTo>
                  <a:lnTo>
                    <a:pt x="7535" y="101178"/>
                  </a:lnTo>
                  <a:lnTo>
                    <a:pt x="28524" y="60569"/>
                  </a:lnTo>
                  <a:lnTo>
                    <a:pt x="60542" y="28545"/>
                  </a:lnTo>
                  <a:lnTo>
                    <a:pt x="101163" y="7542"/>
                  </a:lnTo>
                  <a:lnTo>
                    <a:pt x="147962" y="0"/>
                  </a:lnTo>
                  <a:lnTo>
                    <a:pt x="194841" y="7542"/>
                  </a:lnTo>
                  <a:lnTo>
                    <a:pt x="235511" y="28545"/>
                  </a:lnTo>
                  <a:lnTo>
                    <a:pt x="267554" y="60569"/>
                  </a:lnTo>
                  <a:lnTo>
                    <a:pt x="288553" y="101178"/>
                  </a:lnTo>
                  <a:lnTo>
                    <a:pt x="296089" y="147933"/>
                  </a:lnTo>
                  <a:lnTo>
                    <a:pt x="288554" y="194694"/>
                  </a:lnTo>
                  <a:lnTo>
                    <a:pt x="267565" y="235303"/>
                  </a:lnTo>
                  <a:lnTo>
                    <a:pt x="235547" y="267325"/>
                  </a:lnTo>
                  <a:lnTo>
                    <a:pt x="194926" y="288325"/>
                  </a:lnTo>
                  <a:lnTo>
                    <a:pt x="148127" y="295866"/>
                  </a:lnTo>
                  <a:lnTo>
                    <a:pt x="101247" y="288325"/>
                  </a:lnTo>
                  <a:lnTo>
                    <a:pt x="60578" y="267325"/>
                  </a:lnTo>
                  <a:lnTo>
                    <a:pt x="28535" y="235303"/>
                  </a:lnTo>
                  <a:lnTo>
                    <a:pt x="7536" y="194694"/>
                  </a:lnTo>
                  <a:lnTo>
                    <a:pt x="0" y="147933"/>
                  </a:lnTo>
                  <a:close/>
                </a:path>
                <a:path w="296545" h="295910">
                  <a:moveTo>
                    <a:pt x="64682" y="27745"/>
                  </a:moveTo>
                  <a:lnTo>
                    <a:pt x="46248" y="41618"/>
                  </a:lnTo>
                </a:path>
              </a:pathLst>
            </a:custGeom>
            <a:ln w="1184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1924" y="2454713"/>
              <a:ext cx="91440" cy="83185"/>
            </a:xfrm>
            <a:custGeom>
              <a:avLst/>
              <a:gdLst/>
              <a:ahLst/>
              <a:cxnLst/>
              <a:rect l="l" t="t" r="r" b="b"/>
              <a:pathLst>
                <a:path w="91439" h="83185">
                  <a:moveTo>
                    <a:pt x="41475" y="0"/>
                  </a:moveTo>
                  <a:lnTo>
                    <a:pt x="0" y="82842"/>
                  </a:lnTo>
                  <a:lnTo>
                    <a:pt x="91180" y="66274"/>
                  </a:lnTo>
                  <a:lnTo>
                    <a:pt x="4147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4321" y="1534371"/>
              <a:ext cx="296545" cy="295910"/>
            </a:xfrm>
            <a:custGeom>
              <a:avLst/>
              <a:gdLst/>
              <a:ahLst/>
              <a:cxnLst/>
              <a:rect l="l" t="t" r="r" b="b"/>
              <a:pathLst>
                <a:path w="296545" h="295910">
                  <a:moveTo>
                    <a:pt x="0" y="147933"/>
                  </a:moveTo>
                  <a:lnTo>
                    <a:pt x="7550" y="101178"/>
                  </a:lnTo>
                  <a:lnTo>
                    <a:pt x="28572" y="60569"/>
                  </a:lnTo>
                  <a:lnTo>
                    <a:pt x="60624" y="28545"/>
                  </a:lnTo>
                  <a:lnTo>
                    <a:pt x="101262" y="7542"/>
                  </a:lnTo>
                  <a:lnTo>
                    <a:pt x="148044" y="0"/>
                  </a:lnTo>
                  <a:lnTo>
                    <a:pt x="194924" y="7542"/>
                  </a:lnTo>
                  <a:lnTo>
                    <a:pt x="235594" y="28545"/>
                  </a:lnTo>
                  <a:lnTo>
                    <a:pt x="267636" y="60569"/>
                  </a:lnTo>
                  <a:lnTo>
                    <a:pt x="288635" y="101178"/>
                  </a:lnTo>
                  <a:lnTo>
                    <a:pt x="296172" y="147933"/>
                  </a:lnTo>
                  <a:lnTo>
                    <a:pt x="288635" y="194687"/>
                  </a:lnTo>
                  <a:lnTo>
                    <a:pt x="267636" y="235296"/>
                  </a:lnTo>
                  <a:lnTo>
                    <a:pt x="235594" y="267321"/>
                  </a:lnTo>
                  <a:lnTo>
                    <a:pt x="194924" y="288323"/>
                  </a:lnTo>
                  <a:lnTo>
                    <a:pt x="148044" y="295866"/>
                  </a:lnTo>
                  <a:lnTo>
                    <a:pt x="101262" y="288323"/>
                  </a:lnTo>
                  <a:lnTo>
                    <a:pt x="60624" y="267321"/>
                  </a:lnTo>
                  <a:lnTo>
                    <a:pt x="28572" y="235296"/>
                  </a:lnTo>
                  <a:lnTo>
                    <a:pt x="7550" y="194687"/>
                  </a:lnTo>
                  <a:lnTo>
                    <a:pt x="0" y="147933"/>
                  </a:lnTo>
                  <a:close/>
                </a:path>
                <a:path w="296545" h="295910">
                  <a:moveTo>
                    <a:pt x="9266" y="203490"/>
                  </a:moveTo>
                  <a:lnTo>
                    <a:pt x="37031" y="249678"/>
                  </a:lnTo>
                </a:path>
              </a:pathLst>
            </a:custGeom>
            <a:ln w="1184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3109" y="1691673"/>
              <a:ext cx="78740" cy="92710"/>
            </a:xfrm>
            <a:custGeom>
              <a:avLst/>
              <a:gdLst/>
              <a:ahLst/>
              <a:cxnLst/>
              <a:rect l="l" t="t" r="r" b="b"/>
              <a:pathLst>
                <a:path w="78739" h="92710">
                  <a:moveTo>
                    <a:pt x="71133" y="0"/>
                  </a:moveTo>
                  <a:lnTo>
                    <a:pt x="0" y="42571"/>
                  </a:lnTo>
                  <a:lnTo>
                    <a:pt x="78244" y="92376"/>
                  </a:lnTo>
                  <a:lnTo>
                    <a:pt x="7113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7430" y="1978170"/>
              <a:ext cx="2370455" cy="1331595"/>
            </a:xfrm>
            <a:custGeom>
              <a:avLst/>
              <a:gdLst/>
              <a:ahLst/>
              <a:cxnLst/>
              <a:rect l="l" t="t" r="r" b="b"/>
              <a:pathLst>
                <a:path w="2370454" h="1331595">
                  <a:moveTo>
                    <a:pt x="1184935" y="0"/>
                  </a:moveTo>
                  <a:lnTo>
                    <a:pt x="0" y="665699"/>
                  </a:lnTo>
                </a:path>
                <a:path w="2370454" h="1331595">
                  <a:moveTo>
                    <a:pt x="2370118" y="665699"/>
                  </a:moveTo>
                  <a:lnTo>
                    <a:pt x="1184935" y="0"/>
                  </a:lnTo>
                </a:path>
                <a:path w="2370454" h="1331595">
                  <a:moveTo>
                    <a:pt x="1184935" y="1331398"/>
                  </a:moveTo>
                  <a:lnTo>
                    <a:pt x="2370118" y="665699"/>
                  </a:lnTo>
                </a:path>
                <a:path w="2370454" h="1331595">
                  <a:moveTo>
                    <a:pt x="0" y="665699"/>
                  </a:moveTo>
                  <a:lnTo>
                    <a:pt x="1184935" y="1331398"/>
                  </a:lnTo>
                </a:path>
                <a:path w="2370454" h="1331595">
                  <a:moveTo>
                    <a:pt x="324036" y="485418"/>
                  </a:moveTo>
                  <a:lnTo>
                    <a:pt x="253346" y="524357"/>
                  </a:lnTo>
                </a:path>
              </a:pathLst>
            </a:custGeom>
            <a:ln w="1184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7214" y="2461271"/>
              <a:ext cx="92710" cy="76835"/>
            </a:xfrm>
            <a:custGeom>
              <a:avLst/>
              <a:gdLst/>
              <a:ahLst/>
              <a:cxnLst/>
              <a:rect l="l" t="t" r="r" b="b"/>
              <a:pathLst>
                <a:path w="92710" h="76835">
                  <a:moveTo>
                    <a:pt x="52601" y="0"/>
                  </a:moveTo>
                  <a:lnTo>
                    <a:pt x="0" y="76284"/>
                  </a:lnTo>
                  <a:lnTo>
                    <a:pt x="92678" y="72520"/>
                  </a:lnTo>
                  <a:lnTo>
                    <a:pt x="5260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6194" y="3143144"/>
              <a:ext cx="38735" cy="20955"/>
            </a:xfrm>
            <a:custGeom>
              <a:avLst/>
              <a:gdLst/>
              <a:ahLst/>
              <a:cxnLst/>
              <a:rect l="l" t="t" r="r" b="b"/>
              <a:pathLst>
                <a:path w="38735" h="20955">
                  <a:moveTo>
                    <a:pt x="0" y="0"/>
                  </a:moveTo>
                  <a:lnTo>
                    <a:pt x="38118" y="20776"/>
                  </a:lnTo>
                </a:path>
              </a:pathLst>
            </a:custGeom>
            <a:ln w="1183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45345" y="3122598"/>
              <a:ext cx="92710" cy="76200"/>
            </a:xfrm>
            <a:custGeom>
              <a:avLst/>
              <a:gdLst/>
              <a:ahLst/>
              <a:cxnLst/>
              <a:rect l="l" t="t" r="r" b="b"/>
              <a:pathLst>
                <a:path w="92710" h="76200">
                  <a:moveTo>
                    <a:pt x="39731" y="0"/>
                  </a:moveTo>
                  <a:lnTo>
                    <a:pt x="0" y="72717"/>
                  </a:lnTo>
                  <a:lnTo>
                    <a:pt x="92694" y="76021"/>
                  </a:lnTo>
                  <a:lnTo>
                    <a:pt x="3973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5976" y="2750201"/>
              <a:ext cx="37465" cy="23495"/>
            </a:xfrm>
            <a:custGeom>
              <a:avLst/>
              <a:gdLst/>
              <a:ahLst/>
              <a:cxnLst/>
              <a:rect l="l" t="t" r="r" b="b"/>
              <a:pathLst>
                <a:path w="37464" h="23494">
                  <a:moveTo>
                    <a:pt x="0" y="23110"/>
                  </a:moveTo>
                  <a:lnTo>
                    <a:pt x="37031" y="0"/>
                  </a:lnTo>
                </a:path>
              </a:pathLst>
            </a:custGeom>
            <a:ln w="1183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0675" y="2750201"/>
              <a:ext cx="92710" cy="79375"/>
            </a:xfrm>
            <a:custGeom>
              <a:avLst/>
              <a:gdLst/>
              <a:ahLst/>
              <a:cxnLst/>
              <a:rect l="l" t="t" r="r" b="b"/>
              <a:pathLst>
                <a:path w="92710" h="79375">
                  <a:moveTo>
                    <a:pt x="92332" y="0"/>
                  </a:moveTo>
                  <a:lnTo>
                    <a:pt x="0" y="8777"/>
                  </a:lnTo>
                  <a:lnTo>
                    <a:pt x="43944" y="79029"/>
                  </a:lnTo>
                  <a:lnTo>
                    <a:pt x="9233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0272" y="2124624"/>
              <a:ext cx="52705" cy="29845"/>
            </a:xfrm>
            <a:custGeom>
              <a:avLst/>
              <a:gdLst/>
              <a:ahLst/>
              <a:cxnLst/>
              <a:rect l="l" t="t" r="r" b="b"/>
              <a:pathLst>
                <a:path w="52704" h="29844">
                  <a:moveTo>
                    <a:pt x="52338" y="29225"/>
                  </a:moveTo>
                  <a:lnTo>
                    <a:pt x="0" y="0"/>
                  </a:lnTo>
                </a:path>
              </a:pathLst>
            </a:custGeom>
            <a:ln w="1183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6906" y="2089120"/>
              <a:ext cx="92710" cy="76835"/>
            </a:xfrm>
            <a:custGeom>
              <a:avLst/>
              <a:gdLst/>
              <a:ahLst/>
              <a:cxnLst/>
              <a:rect l="l" t="t" r="r" b="b"/>
              <a:pathLst>
                <a:path w="92710" h="76835">
                  <a:moveTo>
                    <a:pt x="0" y="0"/>
                  </a:moveTo>
                  <a:lnTo>
                    <a:pt x="52009" y="76629"/>
                  </a:lnTo>
                  <a:lnTo>
                    <a:pt x="92661" y="4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84321" y="3457502"/>
              <a:ext cx="296545" cy="295910"/>
            </a:xfrm>
            <a:custGeom>
              <a:avLst/>
              <a:gdLst/>
              <a:ahLst/>
              <a:cxnLst/>
              <a:rect l="l" t="t" r="r" b="b"/>
              <a:pathLst>
                <a:path w="296545" h="295910">
                  <a:moveTo>
                    <a:pt x="0" y="147933"/>
                  </a:moveTo>
                  <a:lnTo>
                    <a:pt x="7550" y="101178"/>
                  </a:lnTo>
                  <a:lnTo>
                    <a:pt x="28572" y="60569"/>
                  </a:lnTo>
                  <a:lnTo>
                    <a:pt x="60624" y="28545"/>
                  </a:lnTo>
                  <a:lnTo>
                    <a:pt x="101262" y="7542"/>
                  </a:lnTo>
                  <a:lnTo>
                    <a:pt x="148044" y="0"/>
                  </a:lnTo>
                  <a:lnTo>
                    <a:pt x="194924" y="7542"/>
                  </a:lnTo>
                  <a:lnTo>
                    <a:pt x="235594" y="28545"/>
                  </a:lnTo>
                  <a:lnTo>
                    <a:pt x="267636" y="60569"/>
                  </a:lnTo>
                  <a:lnTo>
                    <a:pt x="288635" y="101178"/>
                  </a:lnTo>
                  <a:lnTo>
                    <a:pt x="296172" y="147933"/>
                  </a:lnTo>
                  <a:lnTo>
                    <a:pt x="288635" y="194695"/>
                  </a:lnTo>
                  <a:lnTo>
                    <a:pt x="267636" y="235306"/>
                  </a:lnTo>
                  <a:lnTo>
                    <a:pt x="235594" y="267331"/>
                  </a:lnTo>
                  <a:lnTo>
                    <a:pt x="194924" y="288332"/>
                  </a:lnTo>
                  <a:lnTo>
                    <a:pt x="148044" y="295874"/>
                  </a:lnTo>
                  <a:lnTo>
                    <a:pt x="101262" y="288332"/>
                  </a:lnTo>
                  <a:lnTo>
                    <a:pt x="60624" y="267331"/>
                  </a:lnTo>
                  <a:lnTo>
                    <a:pt x="28572" y="235306"/>
                  </a:lnTo>
                  <a:lnTo>
                    <a:pt x="7550" y="194695"/>
                  </a:lnTo>
                  <a:lnTo>
                    <a:pt x="0" y="147933"/>
                  </a:lnTo>
                  <a:close/>
                </a:path>
                <a:path w="296545" h="295910">
                  <a:moveTo>
                    <a:pt x="268521" y="64728"/>
                  </a:moveTo>
                  <a:lnTo>
                    <a:pt x="254531" y="46237"/>
                  </a:lnTo>
                </a:path>
              </a:pathLst>
            </a:custGeom>
            <a:ln w="1184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38853" y="3503740"/>
              <a:ext cx="83185" cy="91440"/>
            </a:xfrm>
            <a:custGeom>
              <a:avLst/>
              <a:gdLst/>
              <a:ahLst/>
              <a:cxnLst/>
              <a:rect l="l" t="t" r="r" b="b"/>
              <a:pathLst>
                <a:path w="83185" h="91439">
                  <a:moveTo>
                    <a:pt x="0" y="0"/>
                  </a:moveTo>
                  <a:lnTo>
                    <a:pt x="16623" y="91126"/>
                  </a:lnTo>
                  <a:lnTo>
                    <a:pt x="82951" y="41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23037" y="2067803"/>
            <a:ext cx="3003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0</a:t>
            </a:r>
            <a:r>
              <a:rPr sz="1550" spc="-5" dirty="0">
                <a:latin typeface="Arial"/>
                <a:cs typeface="Arial"/>
              </a:rPr>
              <a:t>/</a:t>
            </a:r>
            <a:r>
              <a:rPr sz="1550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15894" y="2049312"/>
            <a:ext cx="3003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0</a:t>
            </a:r>
            <a:r>
              <a:rPr sz="1550" spc="-5" dirty="0">
                <a:latin typeface="Arial"/>
                <a:cs typeface="Arial"/>
              </a:rPr>
              <a:t>/</a:t>
            </a:r>
            <a:r>
              <a:rPr sz="1550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01193" y="2807469"/>
            <a:ext cx="3003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1</a:t>
            </a:r>
            <a:r>
              <a:rPr sz="1550" spc="-5" dirty="0">
                <a:latin typeface="Arial"/>
                <a:cs typeface="Arial"/>
              </a:rPr>
              <a:t>/</a:t>
            </a:r>
            <a:r>
              <a:rPr sz="1550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52719" y="3454672"/>
            <a:ext cx="3003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1</a:t>
            </a:r>
            <a:r>
              <a:rPr sz="1550" spc="-5" dirty="0">
                <a:latin typeface="Arial"/>
                <a:cs typeface="Arial"/>
              </a:rPr>
              <a:t>/</a:t>
            </a:r>
            <a:r>
              <a:rPr sz="1550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4799" y="2918419"/>
            <a:ext cx="3003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0</a:t>
            </a:r>
            <a:r>
              <a:rPr sz="1550" spc="-5" dirty="0">
                <a:latin typeface="Arial"/>
                <a:cs typeface="Arial"/>
              </a:rPr>
              <a:t>/</a:t>
            </a:r>
            <a:r>
              <a:rPr sz="1550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3037" y="2918419"/>
            <a:ext cx="3003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0</a:t>
            </a:r>
            <a:r>
              <a:rPr sz="1550" spc="-5" dirty="0">
                <a:latin typeface="Arial"/>
                <a:cs typeface="Arial"/>
              </a:rPr>
              <a:t>/</a:t>
            </a:r>
            <a:r>
              <a:rPr sz="1550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63673" y="2178753"/>
            <a:ext cx="3003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1</a:t>
            </a:r>
            <a:r>
              <a:rPr sz="1550" spc="-5" dirty="0">
                <a:latin typeface="Arial"/>
                <a:cs typeface="Arial"/>
              </a:rPr>
              <a:t>/</a:t>
            </a:r>
            <a:r>
              <a:rPr sz="1550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52606" y="3066369"/>
            <a:ext cx="255904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50" spc="-5" dirty="0">
                <a:latin typeface="Times New Roman"/>
                <a:cs typeface="Times New Roman"/>
              </a:rPr>
              <a:t>/</a:t>
            </a:r>
            <a:r>
              <a:rPr sz="1550" i="1" dirty="0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04224" y="1750238"/>
            <a:ext cx="1715770" cy="1750695"/>
            <a:chOff x="4004224" y="1750238"/>
            <a:chExt cx="1715770" cy="1750695"/>
          </a:xfrm>
        </p:grpSpPr>
        <p:sp>
          <p:nvSpPr>
            <p:cNvPr id="30" name="object 30"/>
            <p:cNvSpPr/>
            <p:nvPr/>
          </p:nvSpPr>
          <p:spPr>
            <a:xfrm>
              <a:off x="5306453" y="3371701"/>
              <a:ext cx="0" cy="123189"/>
            </a:xfrm>
            <a:custGeom>
              <a:avLst/>
              <a:gdLst/>
              <a:ahLst/>
              <a:cxnLst/>
              <a:rect l="l" t="t" r="r" b="b"/>
              <a:pathLst>
                <a:path h="123189">
                  <a:moveTo>
                    <a:pt x="0" y="122784"/>
                  </a:moveTo>
                  <a:lnTo>
                    <a:pt x="0" y="0"/>
                  </a:lnTo>
                </a:path>
              </a:pathLst>
            </a:custGeom>
            <a:ln w="11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70902" y="3309569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20">
                  <a:moveTo>
                    <a:pt x="35550" y="0"/>
                  </a:moveTo>
                  <a:lnTo>
                    <a:pt x="0" y="71007"/>
                  </a:lnTo>
                  <a:lnTo>
                    <a:pt x="71101" y="71007"/>
                  </a:lnTo>
                  <a:lnTo>
                    <a:pt x="35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06453" y="3198619"/>
              <a:ext cx="407670" cy="295910"/>
            </a:xfrm>
            <a:custGeom>
              <a:avLst/>
              <a:gdLst/>
              <a:ahLst/>
              <a:cxnLst/>
              <a:rect l="l" t="t" r="r" b="b"/>
              <a:pathLst>
                <a:path w="407670" h="295910">
                  <a:moveTo>
                    <a:pt x="0" y="295866"/>
                  </a:moveTo>
                  <a:lnTo>
                    <a:pt x="407349" y="295866"/>
                  </a:lnTo>
                </a:path>
                <a:path w="407670" h="295910">
                  <a:moveTo>
                    <a:pt x="407349" y="0"/>
                  </a:moveTo>
                  <a:lnTo>
                    <a:pt x="284404" y="0"/>
                  </a:lnTo>
                </a:path>
              </a:pathLst>
            </a:custGeom>
            <a:ln w="11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28644" y="3163115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71101" y="0"/>
                  </a:moveTo>
                  <a:lnTo>
                    <a:pt x="0" y="35503"/>
                  </a:lnTo>
                  <a:lnTo>
                    <a:pt x="71101" y="71007"/>
                  </a:lnTo>
                  <a:lnTo>
                    <a:pt x="71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0257" y="1756271"/>
              <a:ext cx="444500" cy="443865"/>
            </a:xfrm>
            <a:custGeom>
              <a:avLst/>
              <a:gdLst/>
              <a:ahLst/>
              <a:cxnLst/>
              <a:rect l="l" t="t" r="r" b="b"/>
              <a:pathLst>
                <a:path w="444500" h="443864">
                  <a:moveTo>
                    <a:pt x="222108" y="0"/>
                  </a:moveTo>
                  <a:lnTo>
                    <a:pt x="177355" y="4505"/>
                  </a:lnTo>
                  <a:lnTo>
                    <a:pt x="135668" y="17428"/>
                  </a:lnTo>
                  <a:lnTo>
                    <a:pt x="97940" y="37878"/>
                  </a:lnTo>
                  <a:lnTo>
                    <a:pt x="65066" y="64967"/>
                  </a:lnTo>
                  <a:lnTo>
                    <a:pt x="37941" y="97803"/>
                  </a:lnTo>
                  <a:lnTo>
                    <a:pt x="17459" y="135497"/>
                  </a:lnTo>
                  <a:lnTo>
                    <a:pt x="4513" y="177159"/>
                  </a:lnTo>
                  <a:lnTo>
                    <a:pt x="0" y="221899"/>
                  </a:lnTo>
                  <a:lnTo>
                    <a:pt x="4513" y="266639"/>
                  </a:lnTo>
                  <a:lnTo>
                    <a:pt x="17459" y="308301"/>
                  </a:lnTo>
                  <a:lnTo>
                    <a:pt x="37941" y="345996"/>
                  </a:lnTo>
                  <a:lnTo>
                    <a:pt x="65066" y="378832"/>
                  </a:lnTo>
                  <a:lnTo>
                    <a:pt x="97940" y="405920"/>
                  </a:lnTo>
                  <a:lnTo>
                    <a:pt x="135668" y="426371"/>
                  </a:lnTo>
                  <a:lnTo>
                    <a:pt x="177355" y="439294"/>
                  </a:lnTo>
                  <a:lnTo>
                    <a:pt x="222108" y="443799"/>
                  </a:lnTo>
                  <a:lnTo>
                    <a:pt x="266907" y="439294"/>
                  </a:lnTo>
                  <a:lnTo>
                    <a:pt x="308624" y="426371"/>
                  </a:lnTo>
                  <a:lnTo>
                    <a:pt x="346367" y="405920"/>
                  </a:lnTo>
                  <a:lnTo>
                    <a:pt x="379246" y="378832"/>
                  </a:lnTo>
                  <a:lnTo>
                    <a:pt x="406370" y="345996"/>
                  </a:lnTo>
                  <a:lnTo>
                    <a:pt x="426848" y="308301"/>
                  </a:lnTo>
                  <a:lnTo>
                    <a:pt x="439788" y="266639"/>
                  </a:lnTo>
                  <a:lnTo>
                    <a:pt x="444299" y="221899"/>
                  </a:lnTo>
                  <a:lnTo>
                    <a:pt x="439788" y="177159"/>
                  </a:lnTo>
                  <a:lnTo>
                    <a:pt x="426848" y="135497"/>
                  </a:lnTo>
                  <a:lnTo>
                    <a:pt x="406370" y="97803"/>
                  </a:lnTo>
                  <a:lnTo>
                    <a:pt x="379246" y="64967"/>
                  </a:lnTo>
                  <a:lnTo>
                    <a:pt x="346367" y="37878"/>
                  </a:lnTo>
                  <a:lnTo>
                    <a:pt x="308624" y="17428"/>
                  </a:lnTo>
                  <a:lnTo>
                    <a:pt x="266907" y="4505"/>
                  </a:lnTo>
                  <a:lnTo>
                    <a:pt x="222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10257" y="1756271"/>
              <a:ext cx="444500" cy="443865"/>
            </a:xfrm>
            <a:custGeom>
              <a:avLst/>
              <a:gdLst/>
              <a:ahLst/>
              <a:cxnLst/>
              <a:rect l="l" t="t" r="r" b="b"/>
              <a:pathLst>
                <a:path w="444500" h="443864">
                  <a:moveTo>
                    <a:pt x="0" y="221899"/>
                  </a:moveTo>
                  <a:lnTo>
                    <a:pt x="4513" y="177159"/>
                  </a:lnTo>
                  <a:lnTo>
                    <a:pt x="17459" y="135497"/>
                  </a:lnTo>
                  <a:lnTo>
                    <a:pt x="37941" y="97803"/>
                  </a:lnTo>
                  <a:lnTo>
                    <a:pt x="65066" y="64967"/>
                  </a:lnTo>
                  <a:lnTo>
                    <a:pt x="97940" y="37878"/>
                  </a:lnTo>
                  <a:lnTo>
                    <a:pt x="135668" y="17428"/>
                  </a:lnTo>
                  <a:lnTo>
                    <a:pt x="177355" y="4505"/>
                  </a:lnTo>
                  <a:lnTo>
                    <a:pt x="222108" y="0"/>
                  </a:lnTo>
                  <a:lnTo>
                    <a:pt x="266907" y="4505"/>
                  </a:lnTo>
                  <a:lnTo>
                    <a:pt x="308624" y="17428"/>
                  </a:lnTo>
                  <a:lnTo>
                    <a:pt x="346367" y="37878"/>
                  </a:lnTo>
                  <a:lnTo>
                    <a:pt x="379246" y="64967"/>
                  </a:lnTo>
                  <a:lnTo>
                    <a:pt x="406370" y="97803"/>
                  </a:lnTo>
                  <a:lnTo>
                    <a:pt x="426848" y="135497"/>
                  </a:lnTo>
                  <a:lnTo>
                    <a:pt x="439788" y="177159"/>
                  </a:lnTo>
                  <a:lnTo>
                    <a:pt x="444299" y="221899"/>
                  </a:lnTo>
                  <a:lnTo>
                    <a:pt x="439788" y="266639"/>
                  </a:lnTo>
                  <a:lnTo>
                    <a:pt x="426848" y="308301"/>
                  </a:lnTo>
                  <a:lnTo>
                    <a:pt x="406370" y="345996"/>
                  </a:lnTo>
                  <a:lnTo>
                    <a:pt x="379246" y="378832"/>
                  </a:lnTo>
                  <a:lnTo>
                    <a:pt x="346367" y="405920"/>
                  </a:lnTo>
                  <a:lnTo>
                    <a:pt x="308624" y="426371"/>
                  </a:lnTo>
                  <a:lnTo>
                    <a:pt x="266907" y="439294"/>
                  </a:lnTo>
                  <a:lnTo>
                    <a:pt x="222108" y="443799"/>
                  </a:lnTo>
                  <a:lnTo>
                    <a:pt x="177355" y="439294"/>
                  </a:lnTo>
                  <a:lnTo>
                    <a:pt x="135668" y="426371"/>
                  </a:lnTo>
                  <a:lnTo>
                    <a:pt x="97940" y="405920"/>
                  </a:lnTo>
                  <a:lnTo>
                    <a:pt x="65066" y="378832"/>
                  </a:lnTo>
                  <a:lnTo>
                    <a:pt x="37941" y="345996"/>
                  </a:lnTo>
                  <a:lnTo>
                    <a:pt x="17459" y="308301"/>
                  </a:lnTo>
                  <a:lnTo>
                    <a:pt x="4513" y="266639"/>
                  </a:lnTo>
                  <a:lnTo>
                    <a:pt x="0" y="221899"/>
                  </a:lnTo>
                  <a:close/>
                </a:path>
              </a:pathLst>
            </a:custGeom>
            <a:ln w="11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62658" y="2988692"/>
            <a:ext cx="421005" cy="61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95"/>
              </a:spcBef>
            </a:pPr>
            <a:r>
              <a:rPr sz="1550" spc="95" dirty="0">
                <a:latin typeface="Noto Sans CJK JP Black"/>
                <a:cs typeface="Noto Sans CJK JP Black"/>
              </a:rPr>
              <a:t>출력  입력</a:t>
            </a:r>
            <a:endParaRPr sz="1550">
              <a:latin typeface="Noto Sans CJK JP Black"/>
              <a:cs typeface="Noto Sans CJK JP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940" y="917194"/>
            <a:ext cx="4488180" cy="1172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상태도(상태방정식을 이용하는</a:t>
            </a:r>
            <a:r>
              <a:rPr sz="2000" spc="5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UnDotum"/>
                <a:cs typeface="UnDotum"/>
              </a:rPr>
              <a:t>경우)</a:t>
            </a:r>
            <a:endParaRPr sz="2000">
              <a:latin typeface="UnDotum"/>
              <a:cs typeface="UnDotum"/>
            </a:endParaRPr>
          </a:p>
          <a:p>
            <a:pPr marR="313055" algn="r">
              <a:lnSpc>
                <a:spcPct val="100000"/>
              </a:lnSpc>
              <a:spcBef>
                <a:spcPts val="1705"/>
              </a:spcBef>
            </a:pPr>
            <a:r>
              <a:rPr sz="1550" dirty="0">
                <a:latin typeface="Arial"/>
                <a:cs typeface="Arial"/>
              </a:rPr>
              <a:t>1</a:t>
            </a:r>
            <a:r>
              <a:rPr sz="1550" spc="-5" dirty="0">
                <a:latin typeface="Arial"/>
                <a:cs typeface="Arial"/>
              </a:rPr>
              <a:t>/</a:t>
            </a:r>
            <a:r>
              <a:rPr sz="1550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  <a:p>
            <a:pPr marR="673735" algn="r">
              <a:lnSpc>
                <a:spcPct val="100000"/>
              </a:lnSpc>
              <a:spcBef>
                <a:spcPts val="1200"/>
              </a:spcBef>
            </a:pPr>
            <a:r>
              <a:rPr sz="1550" dirty="0">
                <a:latin typeface="Arial"/>
                <a:cs typeface="Arial"/>
              </a:rPr>
              <a:t>00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89325" y="2415937"/>
            <a:ext cx="456565" cy="455930"/>
            <a:chOff x="5189325" y="2415937"/>
            <a:chExt cx="456565" cy="455930"/>
          </a:xfrm>
        </p:grpSpPr>
        <p:sp>
          <p:nvSpPr>
            <p:cNvPr id="39" name="object 39"/>
            <p:cNvSpPr/>
            <p:nvPr/>
          </p:nvSpPr>
          <p:spPr>
            <a:xfrm>
              <a:off x="5195358" y="2421970"/>
              <a:ext cx="444500" cy="443865"/>
            </a:xfrm>
            <a:custGeom>
              <a:avLst/>
              <a:gdLst/>
              <a:ahLst/>
              <a:cxnLst/>
              <a:rect l="l" t="t" r="r" b="b"/>
              <a:pathLst>
                <a:path w="444500" h="443864">
                  <a:moveTo>
                    <a:pt x="222026" y="0"/>
                  </a:moveTo>
                  <a:lnTo>
                    <a:pt x="177274" y="4508"/>
                  </a:lnTo>
                  <a:lnTo>
                    <a:pt x="135582" y="17439"/>
                  </a:lnTo>
                  <a:lnTo>
                    <a:pt x="97848" y="37900"/>
                  </a:lnTo>
                  <a:lnTo>
                    <a:pt x="64970" y="64998"/>
                  </a:lnTo>
                  <a:lnTo>
                    <a:pt x="37847" y="97839"/>
                  </a:lnTo>
                  <a:lnTo>
                    <a:pt x="17379" y="135532"/>
                  </a:lnTo>
                  <a:lnTo>
                    <a:pt x="4463" y="177183"/>
                  </a:lnTo>
                  <a:lnTo>
                    <a:pt x="0" y="221899"/>
                  </a:lnTo>
                  <a:lnTo>
                    <a:pt x="4511" y="266621"/>
                  </a:lnTo>
                  <a:lnTo>
                    <a:pt x="17451" y="308274"/>
                  </a:lnTo>
                  <a:lnTo>
                    <a:pt x="37928" y="345967"/>
                  </a:lnTo>
                  <a:lnTo>
                    <a:pt x="65052" y="378807"/>
                  </a:lnTo>
                  <a:lnTo>
                    <a:pt x="97931" y="405903"/>
                  </a:lnTo>
                  <a:lnTo>
                    <a:pt x="135675" y="426361"/>
                  </a:lnTo>
                  <a:lnTo>
                    <a:pt x="177392" y="439291"/>
                  </a:lnTo>
                  <a:lnTo>
                    <a:pt x="222190" y="443799"/>
                  </a:lnTo>
                  <a:lnTo>
                    <a:pt x="266942" y="439291"/>
                  </a:lnTo>
                  <a:lnTo>
                    <a:pt x="308637" y="426361"/>
                  </a:lnTo>
                  <a:lnTo>
                    <a:pt x="346377" y="405903"/>
                  </a:lnTo>
                  <a:lnTo>
                    <a:pt x="379267" y="378807"/>
                  </a:lnTo>
                  <a:lnTo>
                    <a:pt x="406409" y="345967"/>
                  </a:lnTo>
                  <a:lnTo>
                    <a:pt x="426907" y="308274"/>
                  </a:lnTo>
                  <a:lnTo>
                    <a:pt x="439863" y="266621"/>
                  </a:lnTo>
                  <a:lnTo>
                    <a:pt x="444381" y="221899"/>
                  </a:lnTo>
                  <a:lnTo>
                    <a:pt x="439816" y="177183"/>
                  </a:lnTo>
                  <a:lnTo>
                    <a:pt x="426835" y="135532"/>
                  </a:lnTo>
                  <a:lnTo>
                    <a:pt x="406328" y="97839"/>
                  </a:lnTo>
                  <a:lnTo>
                    <a:pt x="379185" y="64998"/>
                  </a:lnTo>
                  <a:lnTo>
                    <a:pt x="346294" y="37900"/>
                  </a:lnTo>
                  <a:lnTo>
                    <a:pt x="308544" y="17439"/>
                  </a:lnTo>
                  <a:lnTo>
                    <a:pt x="266825" y="4508"/>
                  </a:lnTo>
                  <a:lnTo>
                    <a:pt x="222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95357" y="2421970"/>
              <a:ext cx="444500" cy="443865"/>
            </a:xfrm>
            <a:custGeom>
              <a:avLst/>
              <a:gdLst/>
              <a:ahLst/>
              <a:cxnLst/>
              <a:rect l="l" t="t" r="r" b="b"/>
              <a:pathLst>
                <a:path w="444500" h="443864">
                  <a:moveTo>
                    <a:pt x="0" y="221899"/>
                  </a:moveTo>
                  <a:lnTo>
                    <a:pt x="4463" y="177183"/>
                  </a:lnTo>
                  <a:lnTo>
                    <a:pt x="17379" y="135532"/>
                  </a:lnTo>
                  <a:lnTo>
                    <a:pt x="37847" y="97839"/>
                  </a:lnTo>
                  <a:lnTo>
                    <a:pt x="64970" y="64998"/>
                  </a:lnTo>
                  <a:lnTo>
                    <a:pt x="97848" y="37900"/>
                  </a:lnTo>
                  <a:lnTo>
                    <a:pt x="135582" y="17439"/>
                  </a:lnTo>
                  <a:lnTo>
                    <a:pt x="177274" y="4508"/>
                  </a:lnTo>
                  <a:lnTo>
                    <a:pt x="222026" y="0"/>
                  </a:lnTo>
                  <a:lnTo>
                    <a:pt x="266825" y="4508"/>
                  </a:lnTo>
                  <a:lnTo>
                    <a:pt x="308544" y="17439"/>
                  </a:lnTo>
                  <a:lnTo>
                    <a:pt x="346294" y="37900"/>
                  </a:lnTo>
                  <a:lnTo>
                    <a:pt x="379185" y="64998"/>
                  </a:lnTo>
                  <a:lnTo>
                    <a:pt x="406328" y="97839"/>
                  </a:lnTo>
                  <a:lnTo>
                    <a:pt x="426835" y="135532"/>
                  </a:lnTo>
                  <a:lnTo>
                    <a:pt x="439816" y="177183"/>
                  </a:lnTo>
                  <a:lnTo>
                    <a:pt x="444381" y="221899"/>
                  </a:lnTo>
                  <a:lnTo>
                    <a:pt x="439863" y="266621"/>
                  </a:lnTo>
                  <a:lnTo>
                    <a:pt x="426907" y="308274"/>
                  </a:lnTo>
                  <a:lnTo>
                    <a:pt x="406409" y="345967"/>
                  </a:lnTo>
                  <a:lnTo>
                    <a:pt x="379267" y="378807"/>
                  </a:lnTo>
                  <a:lnTo>
                    <a:pt x="346377" y="405903"/>
                  </a:lnTo>
                  <a:lnTo>
                    <a:pt x="308637" y="426361"/>
                  </a:lnTo>
                  <a:lnTo>
                    <a:pt x="266942" y="439291"/>
                  </a:lnTo>
                  <a:lnTo>
                    <a:pt x="222190" y="443799"/>
                  </a:lnTo>
                  <a:lnTo>
                    <a:pt x="177392" y="439291"/>
                  </a:lnTo>
                  <a:lnTo>
                    <a:pt x="135675" y="426361"/>
                  </a:lnTo>
                  <a:lnTo>
                    <a:pt x="97931" y="405903"/>
                  </a:lnTo>
                  <a:lnTo>
                    <a:pt x="65052" y="378807"/>
                  </a:lnTo>
                  <a:lnTo>
                    <a:pt x="37928" y="345967"/>
                  </a:lnTo>
                  <a:lnTo>
                    <a:pt x="17451" y="308274"/>
                  </a:lnTo>
                  <a:lnTo>
                    <a:pt x="4511" y="266621"/>
                  </a:lnTo>
                  <a:lnTo>
                    <a:pt x="0" y="221899"/>
                  </a:lnTo>
                  <a:close/>
                </a:path>
              </a:pathLst>
            </a:custGeom>
            <a:ln w="11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94905" y="2493111"/>
            <a:ext cx="24511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11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04225" y="3081637"/>
            <a:ext cx="456565" cy="455930"/>
            <a:chOff x="4004225" y="3081637"/>
            <a:chExt cx="456565" cy="455930"/>
          </a:xfrm>
        </p:grpSpPr>
        <p:sp>
          <p:nvSpPr>
            <p:cNvPr id="43" name="object 43"/>
            <p:cNvSpPr/>
            <p:nvPr/>
          </p:nvSpPr>
          <p:spPr>
            <a:xfrm>
              <a:off x="4010257" y="3087669"/>
              <a:ext cx="444500" cy="443865"/>
            </a:xfrm>
            <a:custGeom>
              <a:avLst/>
              <a:gdLst/>
              <a:ahLst/>
              <a:cxnLst/>
              <a:rect l="l" t="t" r="r" b="b"/>
              <a:pathLst>
                <a:path w="444500" h="443864">
                  <a:moveTo>
                    <a:pt x="222108" y="0"/>
                  </a:moveTo>
                  <a:lnTo>
                    <a:pt x="177355" y="4508"/>
                  </a:lnTo>
                  <a:lnTo>
                    <a:pt x="135668" y="17439"/>
                  </a:lnTo>
                  <a:lnTo>
                    <a:pt x="97940" y="37900"/>
                  </a:lnTo>
                  <a:lnTo>
                    <a:pt x="65066" y="64998"/>
                  </a:lnTo>
                  <a:lnTo>
                    <a:pt x="37941" y="97839"/>
                  </a:lnTo>
                  <a:lnTo>
                    <a:pt x="17459" y="135532"/>
                  </a:lnTo>
                  <a:lnTo>
                    <a:pt x="4513" y="177183"/>
                  </a:lnTo>
                  <a:lnTo>
                    <a:pt x="0" y="221899"/>
                  </a:lnTo>
                  <a:lnTo>
                    <a:pt x="4513" y="266621"/>
                  </a:lnTo>
                  <a:lnTo>
                    <a:pt x="17459" y="308274"/>
                  </a:lnTo>
                  <a:lnTo>
                    <a:pt x="37941" y="345967"/>
                  </a:lnTo>
                  <a:lnTo>
                    <a:pt x="65066" y="378807"/>
                  </a:lnTo>
                  <a:lnTo>
                    <a:pt x="97940" y="405903"/>
                  </a:lnTo>
                  <a:lnTo>
                    <a:pt x="135668" y="426361"/>
                  </a:lnTo>
                  <a:lnTo>
                    <a:pt x="177355" y="439291"/>
                  </a:lnTo>
                  <a:lnTo>
                    <a:pt x="222108" y="443799"/>
                  </a:lnTo>
                  <a:lnTo>
                    <a:pt x="266907" y="439291"/>
                  </a:lnTo>
                  <a:lnTo>
                    <a:pt x="308624" y="426361"/>
                  </a:lnTo>
                  <a:lnTo>
                    <a:pt x="346367" y="405903"/>
                  </a:lnTo>
                  <a:lnTo>
                    <a:pt x="379246" y="378807"/>
                  </a:lnTo>
                  <a:lnTo>
                    <a:pt x="406370" y="345967"/>
                  </a:lnTo>
                  <a:lnTo>
                    <a:pt x="426848" y="308274"/>
                  </a:lnTo>
                  <a:lnTo>
                    <a:pt x="439788" y="266621"/>
                  </a:lnTo>
                  <a:lnTo>
                    <a:pt x="444299" y="221899"/>
                  </a:lnTo>
                  <a:lnTo>
                    <a:pt x="439788" y="177183"/>
                  </a:lnTo>
                  <a:lnTo>
                    <a:pt x="426848" y="135532"/>
                  </a:lnTo>
                  <a:lnTo>
                    <a:pt x="406370" y="97839"/>
                  </a:lnTo>
                  <a:lnTo>
                    <a:pt x="379246" y="64998"/>
                  </a:lnTo>
                  <a:lnTo>
                    <a:pt x="346367" y="37900"/>
                  </a:lnTo>
                  <a:lnTo>
                    <a:pt x="308624" y="17439"/>
                  </a:lnTo>
                  <a:lnTo>
                    <a:pt x="266907" y="4508"/>
                  </a:lnTo>
                  <a:lnTo>
                    <a:pt x="222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10257" y="3087669"/>
              <a:ext cx="444500" cy="443865"/>
            </a:xfrm>
            <a:custGeom>
              <a:avLst/>
              <a:gdLst/>
              <a:ahLst/>
              <a:cxnLst/>
              <a:rect l="l" t="t" r="r" b="b"/>
              <a:pathLst>
                <a:path w="444500" h="443864">
                  <a:moveTo>
                    <a:pt x="0" y="221899"/>
                  </a:moveTo>
                  <a:lnTo>
                    <a:pt x="4513" y="177183"/>
                  </a:lnTo>
                  <a:lnTo>
                    <a:pt x="17459" y="135532"/>
                  </a:lnTo>
                  <a:lnTo>
                    <a:pt x="37941" y="97839"/>
                  </a:lnTo>
                  <a:lnTo>
                    <a:pt x="65066" y="64998"/>
                  </a:lnTo>
                  <a:lnTo>
                    <a:pt x="97940" y="37900"/>
                  </a:lnTo>
                  <a:lnTo>
                    <a:pt x="135668" y="17439"/>
                  </a:lnTo>
                  <a:lnTo>
                    <a:pt x="177355" y="4508"/>
                  </a:lnTo>
                  <a:lnTo>
                    <a:pt x="222108" y="0"/>
                  </a:lnTo>
                  <a:lnTo>
                    <a:pt x="266907" y="4508"/>
                  </a:lnTo>
                  <a:lnTo>
                    <a:pt x="308624" y="17439"/>
                  </a:lnTo>
                  <a:lnTo>
                    <a:pt x="346367" y="37900"/>
                  </a:lnTo>
                  <a:lnTo>
                    <a:pt x="379246" y="64998"/>
                  </a:lnTo>
                  <a:lnTo>
                    <a:pt x="406370" y="97839"/>
                  </a:lnTo>
                  <a:lnTo>
                    <a:pt x="426848" y="135532"/>
                  </a:lnTo>
                  <a:lnTo>
                    <a:pt x="439788" y="177183"/>
                  </a:lnTo>
                  <a:lnTo>
                    <a:pt x="444299" y="221899"/>
                  </a:lnTo>
                  <a:lnTo>
                    <a:pt x="439788" y="266621"/>
                  </a:lnTo>
                  <a:lnTo>
                    <a:pt x="426848" y="308274"/>
                  </a:lnTo>
                  <a:lnTo>
                    <a:pt x="406370" y="345967"/>
                  </a:lnTo>
                  <a:lnTo>
                    <a:pt x="379246" y="378807"/>
                  </a:lnTo>
                  <a:lnTo>
                    <a:pt x="346367" y="405903"/>
                  </a:lnTo>
                  <a:lnTo>
                    <a:pt x="308624" y="426361"/>
                  </a:lnTo>
                  <a:lnTo>
                    <a:pt x="266907" y="439291"/>
                  </a:lnTo>
                  <a:lnTo>
                    <a:pt x="222108" y="443799"/>
                  </a:lnTo>
                  <a:lnTo>
                    <a:pt x="177355" y="439291"/>
                  </a:lnTo>
                  <a:lnTo>
                    <a:pt x="135668" y="426361"/>
                  </a:lnTo>
                  <a:lnTo>
                    <a:pt x="97940" y="405903"/>
                  </a:lnTo>
                  <a:lnTo>
                    <a:pt x="65066" y="378807"/>
                  </a:lnTo>
                  <a:lnTo>
                    <a:pt x="37941" y="345967"/>
                  </a:lnTo>
                  <a:lnTo>
                    <a:pt x="17459" y="308274"/>
                  </a:lnTo>
                  <a:lnTo>
                    <a:pt x="4513" y="266621"/>
                  </a:lnTo>
                  <a:lnTo>
                    <a:pt x="0" y="221899"/>
                  </a:lnTo>
                  <a:close/>
                </a:path>
              </a:pathLst>
            </a:custGeom>
            <a:ln w="11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109903" y="3158810"/>
            <a:ext cx="24511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10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819318" y="2416049"/>
            <a:ext cx="456565" cy="455930"/>
            <a:chOff x="2819318" y="2416049"/>
            <a:chExt cx="456565" cy="455930"/>
          </a:xfrm>
        </p:grpSpPr>
        <p:sp>
          <p:nvSpPr>
            <p:cNvPr id="47" name="object 47"/>
            <p:cNvSpPr/>
            <p:nvPr/>
          </p:nvSpPr>
          <p:spPr>
            <a:xfrm>
              <a:off x="2825239" y="2421970"/>
              <a:ext cx="444500" cy="443865"/>
            </a:xfrm>
            <a:custGeom>
              <a:avLst/>
              <a:gdLst/>
              <a:ahLst/>
              <a:cxnLst/>
              <a:rect l="l" t="t" r="r" b="b"/>
              <a:pathLst>
                <a:path w="444500" h="443864">
                  <a:moveTo>
                    <a:pt x="222190" y="0"/>
                  </a:moveTo>
                  <a:lnTo>
                    <a:pt x="177410" y="4508"/>
                  </a:lnTo>
                  <a:lnTo>
                    <a:pt x="135703" y="17439"/>
                  </a:lnTo>
                  <a:lnTo>
                    <a:pt x="97960" y="37900"/>
                  </a:lnTo>
                  <a:lnTo>
                    <a:pt x="65077" y="64998"/>
                  </a:lnTo>
                  <a:lnTo>
                    <a:pt x="37946" y="97839"/>
                  </a:lnTo>
                  <a:lnTo>
                    <a:pt x="17460" y="135532"/>
                  </a:lnTo>
                  <a:lnTo>
                    <a:pt x="4514" y="177183"/>
                  </a:lnTo>
                  <a:lnTo>
                    <a:pt x="0" y="221899"/>
                  </a:lnTo>
                  <a:lnTo>
                    <a:pt x="4514" y="266621"/>
                  </a:lnTo>
                  <a:lnTo>
                    <a:pt x="17460" y="308274"/>
                  </a:lnTo>
                  <a:lnTo>
                    <a:pt x="37946" y="345967"/>
                  </a:lnTo>
                  <a:lnTo>
                    <a:pt x="65077" y="378807"/>
                  </a:lnTo>
                  <a:lnTo>
                    <a:pt x="97960" y="405903"/>
                  </a:lnTo>
                  <a:lnTo>
                    <a:pt x="135703" y="426361"/>
                  </a:lnTo>
                  <a:lnTo>
                    <a:pt x="177410" y="439291"/>
                  </a:lnTo>
                  <a:lnTo>
                    <a:pt x="222190" y="443799"/>
                  </a:lnTo>
                  <a:lnTo>
                    <a:pt x="266970" y="439291"/>
                  </a:lnTo>
                  <a:lnTo>
                    <a:pt x="308678" y="426361"/>
                  </a:lnTo>
                  <a:lnTo>
                    <a:pt x="346421" y="405903"/>
                  </a:lnTo>
                  <a:lnTo>
                    <a:pt x="379304" y="378807"/>
                  </a:lnTo>
                  <a:lnTo>
                    <a:pt x="406435" y="345967"/>
                  </a:lnTo>
                  <a:lnTo>
                    <a:pt x="426921" y="308274"/>
                  </a:lnTo>
                  <a:lnTo>
                    <a:pt x="439867" y="266621"/>
                  </a:lnTo>
                  <a:lnTo>
                    <a:pt x="444381" y="221899"/>
                  </a:lnTo>
                  <a:lnTo>
                    <a:pt x="439867" y="177183"/>
                  </a:lnTo>
                  <a:lnTo>
                    <a:pt x="426921" y="135532"/>
                  </a:lnTo>
                  <a:lnTo>
                    <a:pt x="406435" y="97839"/>
                  </a:lnTo>
                  <a:lnTo>
                    <a:pt x="379304" y="64998"/>
                  </a:lnTo>
                  <a:lnTo>
                    <a:pt x="346421" y="37900"/>
                  </a:lnTo>
                  <a:lnTo>
                    <a:pt x="308678" y="17439"/>
                  </a:lnTo>
                  <a:lnTo>
                    <a:pt x="266970" y="4508"/>
                  </a:lnTo>
                  <a:lnTo>
                    <a:pt x="222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25239" y="2421970"/>
              <a:ext cx="444500" cy="443865"/>
            </a:xfrm>
            <a:custGeom>
              <a:avLst/>
              <a:gdLst/>
              <a:ahLst/>
              <a:cxnLst/>
              <a:rect l="l" t="t" r="r" b="b"/>
              <a:pathLst>
                <a:path w="444500" h="443864">
                  <a:moveTo>
                    <a:pt x="0" y="221899"/>
                  </a:moveTo>
                  <a:lnTo>
                    <a:pt x="4514" y="177183"/>
                  </a:lnTo>
                  <a:lnTo>
                    <a:pt x="17460" y="135532"/>
                  </a:lnTo>
                  <a:lnTo>
                    <a:pt x="37946" y="97839"/>
                  </a:lnTo>
                  <a:lnTo>
                    <a:pt x="65077" y="64998"/>
                  </a:lnTo>
                  <a:lnTo>
                    <a:pt x="97960" y="37900"/>
                  </a:lnTo>
                  <a:lnTo>
                    <a:pt x="135703" y="17439"/>
                  </a:lnTo>
                  <a:lnTo>
                    <a:pt x="177410" y="4508"/>
                  </a:lnTo>
                  <a:lnTo>
                    <a:pt x="222190" y="0"/>
                  </a:lnTo>
                  <a:lnTo>
                    <a:pt x="266970" y="4508"/>
                  </a:lnTo>
                  <a:lnTo>
                    <a:pt x="308678" y="17439"/>
                  </a:lnTo>
                  <a:lnTo>
                    <a:pt x="346420" y="37900"/>
                  </a:lnTo>
                  <a:lnTo>
                    <a:pt x="379304" y="64998"/>
                  </a:lnTo>
                  <a:lnTo>
                    <a:pt x="406435" y="97839"/>
                  </a:lnTo>
                  <a:lnTo>
                    <a:pt x="426921" y="135532"/>
                  </a:lnTo>
                  <a:lnTo>
                    <a:pt x="439867" y="177183"/>
                  </a:lnTo>
                  <a:lnTo>
                    <a:pt x="444381" y="221899"/>
                  </a:lnTo>
                  <a:lnTo>
                    <a:pt x="439867" y="266621"/>
                  </a:lnTo>
                  <a:lnTo>
                    <a:pt x="426921" y="308274"/>
                  </a:lnTo>
                  <a:lnTo>
                    <a:pt x="406435" y="345967"/>
                  </a:lnTo>
                  <a:lnTo>
                    <a:pt x="379304" y="378807"/>
                  </a:lnTo>
                  <a:lnTo>
                    <a:pt x="346421" y="405903"/>
                  </a:lnTo>
                  <a:lnTo>
                    <a:pt x="308678" y="426361"/>
                  </a:lnTo>
                  <a:lnTo>
                    <a:pt x="266970" y="439291"/>
                  </a:lnTo>
                  <a:lnTo>
                    <a:pt x="222190" y="443799"/>
                  </a:lnTo>
                  <a:lnTo>
                    <a:pt x="177410" y="439291"/>
                  </a:lnTo>
                  <a:lnTo>
                    <a:pt x="135703" y="426361"/>
                  </a:lnTo>
                  <a:lnTo>
                    <a:pt x="97960" y="405903"/>
                  </a:lnTo>
                  <a:lnTo>
                    <a:pt x="65077" y="378807"/>
                  </a:lnTo>
                  <a:lnTo>
                    <a:pt x="37946" y="345967"/>
                  </a:lnTo>
                  <a:lnTo>
                    <a:pt x="17460" y="308274"/>
                  </a:lnTo>
                  <a:lnTo>
                    <a:pt x="4514" y="266621"/>
                  </a:lnTo>
                  <a:lnTo>
                    <a:pt x="0" y="221899"/>
                  </a:lnTo>
                  <a:close/>
                </a:path>
              </a:pathLst>
            </a:custGeom>
            <a:ln w="11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24886" y="2493111"/>
            <a:ext cx="24511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01</a:t>
            </a:r>
            <a:endParaRPr sz="15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15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03477"/>
            <a:ext cx="112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sz="3000" baseline="1388" dirty="0">
                <a:solidFill>
                  <a:srgbClr val="0066CC"/>
                </a:solidFill>
                <a:latin typeface="UnDotum"/>
                <a:cs typeface="UnDotum"/>
              </a:rPr>
              <a:t>상태표</a:t>
            </a:r>
            <a:endParaRPr sz="3000" baseline="1388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06	</a:t>
            </a:r>
            <a:r>
              <a:rPr spc="430" dirty="0"/>
              <a:t>상태방정식을</a:t>
            </a:r>
            <a:r>
              <a:rPr spc="-805" dirty="0"/>
              <a:t> </a:t>
            </a:r>
            <a:r>
              <a:rPr spc="585" dirty="0"/>
              <a:t>이용한</a:t>
            </a:r>
            <a:r>
              <a:rPr spc="-790" dirty="0"/>
              <a:t> </a:t>
            </a:r>
            <a:r>
              <a:rPr spc="285" dirty="0"/>
              <a:t>설계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501" y="1594548"/>
          <a:ext cx="5316855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917">
                <a:tc gridSpan="2"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현재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다음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출력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36639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1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1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91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91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956406" y="2063426"/>
            <a:ext cx="2801620" cy="1909445"/>
            <a:chOff x="5956406" y="2063426"/>
            <a:chExt cx="2801620" cy="1909445"/>
          </a:xfrm>
        </p:grpSpPr>
        <p:sp>
          <p:nvSpPr>
            <p:cNvPr id="6" name="object 6"/>
            <p:cNvSpPr/>
            <p:nvPr/>
          </p:nvSpPr>
          <p:spPr>
            <a:xfrm>
              <a:off x="5961486" y="2891389"/>
              <a:ext cx="254000" cy="253365"/>
            </a:xfrm>
            <a:custGeom>
              <a:avLst/>
              <a:gdLst/>
              <a:ahLst/>
              <a:cxnLst/>
              <a:rect l="l" t="t" r="r" b="b"/>
              <a:pathLst>
                <a:path w="254000" h="253364">
                  <a:moveTo>
                    <a:pt x="0" y="126597"/>
                  </a:moveTo>
                  <a:lnTo>
                    <a:pt x="9970" y="77323"/>
                  </a:lnTo>
                  <a:lnTo>
                    <a:pt x="37160" y="37082"/>
                  </a:lnTo>
                  <a:lnTo>
                    <a:pt x="77489" y="9949"/>
                  </a:lnTo>
                  <a:lnTo>
                    <a:pt x="126874" y="0"/>
                  </a:lnTo>
                  <a:lnTo>
                    <a:pt x="176262" y="9949"/>
                  </a:lnTo>
                  <a:lnTo>
                    <a:pt x="216591" y="37082"/>
                  </a:lnTo>
                  <a:lnTo>
                    <a:pt x="243780" y="77323"/>
                  </a:lnTo>
                  <a:lnTo>
                    <a:pt x="253749" y="126597"/>
                  </a:lnTo>
                  <a:lnTo>
                    <a:pt x="243780" y="175877"/>
                  </a:lnTo>
                  <a:lnTo>
                    <a:pt x="216591" y="216117"/>
                  </a:lnTo>
                  <a:lnTo>
                    <a:pt x="176262" y="243246"/>
                  </a:lnTo>
                  <a:lnTo>
                    <a:pt x="126874" y="253194"/>
                  </a:lnTo>
                  <a:lnTo>
                    <a:pt x="77489" y="243246"/>
                  </a:lnTo>
                  <a:lnTo>
                    <a:pt x="37160" y="216117"/>
                  </a:lnTo>
                  <a:lnTo>
                    <a:pt x="9970" y="175877"/>
                  </a:lnTo>
                  <a:lnTo>
                    <a:pt x="0" y="126597"/>
                  </a:lnTo>
                  <a:close/>
                </a:path>
                <a:path w="254000" h="253364">
                  <a:moveTo>
                    <a:pt x="198234" y="229464"/>
                  </a:moveTo>
                  <a:lnTo>
                    <a:pt x="214108" y="217592"/>
                  </a:lnTo>
                </a:path>
              </a:pathLst>
            </a:custGeom>
            <a:ln w="1013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7425" y="3108982"/>
              <a:ext cx="78740" cy="71120"/>
            </a:xfrm>
            <a:custGeom>
              <a:avLst/>
              <a:gdLst/>
              <a:ahLst/>
              <a:cxnLst/>
              <a:rect l="l" t="t" r="r" b="b"/>
              <a:pathLst>
                <a:path w="78739" h="71119">
                  <a:moveTo>
                    <a:pt x="78169" y="0"/>
                  </a:moveTo>
                  <a:lnTo>
                    <a:pt x="0" y="14178"/>
                  </a:lnTo>
                  <a:lnTo>
                    <a:pt x="42629" y="70894"/>
                  </a:lnTo>
                  <a:lnTo>
                    <a:pt x="7816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9054" y="2891389"/>
              <a:ext cx="254000" cy="253365"/>
            </a:xfrm>
            <a:custGeom>
              <a:avLst/>
              <a:gdLst/>
              <a:ahLst/>
              <a:cxnLst/>
              <a:rect l="l" t="t" r="r" b="b"/>
              <a:pathLst>
                <a:path w="254000" h="253364">
                  <a:moveTo>
                    <a:pt x="0" y="126597"/>
                  </a:moveTo>
                  <a:lnTo>
                    <a:pt x="9949" y="77323"/>
                  </a:lnTo>
                  <a:lnTo>
                    <a:pt x="37093" y="37082"/>
                  </a:lnTo>
                  <a:lnTo>
                    <a:pt x="77373" y="9949"/>
                  </a:lnTo>
                  <a:lnTo>
                    <a:pt x="126733" y="0"/>
                  </a:lnTo>
                  <a:lnTo>
                    <a:pt x="176175" y="9949"/>
                  </a:lnTo>
                  <a:lnTo>
                    <a:pt x="216497" y="37082"/>
                  </a:lnTo>
                  <a:lnTo>
                    <a:pt x="243657" y="77323"/>
                  </a:lnTo>
                  <a:lnTo>
                    <a:pt x="253608" y="126597"/>
                  </a:lnTo>
                  <a:lnTo>
                    <a:pt x="243659" y="175877"/>
                  </a:lnTo>
                  <a:lnTo>
                    <a:pt x="216515" y="216117"/>
                  </a:lnTo>
                  <a:lnTo>
                    <a:pt x="176234" y="243246"/>
                  </a:lnTo>
                  <a:lnTo>
                    <a:pt x="126874" y="253194"/>
                  </a:lnTo>
                  <a:lnTo>
                    <a:pt x="77433" y="243246"/>
                  </a:lnTo>
                  <a:lnTo>
                    <a:pt x="37110" y="216117"/>
                  </a:lnTo>
                  <a:lnTo>
                    <a:pt x="9951" y="175877"/>
                  </a:lnTo>
                  <a:lnTo>
                    <a:pt x="0" y="126597"/>
                  </a:lnTo>
                  <a:close/>
                </a:path>
                <a:path w="254000" h="253364">
                  <a:moveTo>
                    <a:pt x="55401" y="23744"/>
                  </a:moveTo>
                  <a:lnTo>
                    <a:pt x="39613" y="35616"/>
                  </a:lnTo>
                </a:path>
              </a:pathLst>
            </a:custGeom>
            <a:ln w="1013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38667" y="2856111"/>
              <a:ext cx="78105" cy="71120"/>
            </a:xfrm>
            <a:custGeom>
              <a:avLst/>
              <a:gdLst/>
              <a:ahLst/>
              <a:cxnLst/>
              <a:rect l="l" t="t" r="r" b="b"/>
              <a:pathLst>
                <a:path w="78104" h="71119">
                  <a:moveTo>
                    <a:pt x="35524" y="0"/>
                  </a:moveTo>
                  <a:lnTo>
                    <a:pt x="0" y="70894"/>
                  </a:lnTo>
                  <a:lnTo>
                    <a:pt x="78098" y="56715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0234" y="2068506"/>
              <a:ext cx="254000" cy="253365"/>
            </a:xfrm>
            <a:custGeom>
              <a:avLst/>
              <a:gdLst/>
              <a:ahLst/>
              <a:cxnLst/>
              <a:rect l="l" t="t" r="r" b="b"/>
              <a:pathLst>
                <a:path w="254000" h="253364">
                  <a:moveTo>
                    <a:pt x="0" y="126597"/>
                  </a:moveTo>
                  <a:lnTo>
                    <a:pt x="9968" y="77323"/>
                  </a:lnTo>
                  <a:lnTo>
                    <a:pt x="37149" y="37082"/>
                  </a:lnTo>
                  <a:lnTo>
                    <a:pt x="77457" y="9949"/>
                  </a:lnTo>
                  <a:lnTo>
                    <a:pt x="126804" y="0"/>
                  </a:lnTo>
                  <a:lnTo>
                    <a:pt x="176245" y="9949"/>
                  </a:lnTo>
                  <a:lnTo>
                    <a:pt x="216568" y="37082"/>
                  </a:lnTo>
                  <a:lnTo>
                    <a:pt x="243727" y="77323"/>
                  </a:lnTo>
                  <a:lnTo>
                    <a:pt x="253679" y="126597"/>
                  </a:lnTo>
                  <a:lnTo>
                    <a:pt x="243727" y="175871"/>
                  </a:lnTo>
                  <a:lnTo>
                    <a:pt x="216568" y="216112"/>
                  </a:lnTo>
                  <a:lnTo>
                    <a:pt x="176245" y="243244"/>
                  </a:lnTo>
                  <a:lnTo>
                    <a:pt x="126804" y="253194"/>
                  </a:lnTo>
                  <a:lnTo>
                    <a:pt x="77457" y="243244"/>
                  </a:lnTo>
                  <a:lnTo>
                    <a:pt x="37149" y="216112"/>
                  </a:lnTo>
                  <a:lnTo>
                    <a:pt x="9968" y="175871"/>
                  </a:lnTo>
                  <a:lnTo>
                    <a:pt x="0" y="126597"/>
                  </a:lnTo>
                  <a:close/>
                </a:path>
                <a:path w="254000" h="253364">
                  <a:moveTo>
                    <a:pt x="7936" y="174141"/>
                  </a:moveTo>
                  <a:lnTo>
                    <a:pt x="31718" y="213668"/>
                  </a:lnTo>
                </a:path>
              </a:pathLst>
            </a:custGeom>
            <a:ln w="1013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94935" y="2203122"/>
              <a:ext cx="67310" cy="79375"/>
            </a:xfrm>
            <a:custGeom>
              <a:avLst/>
              <a:gdLst/>
              <a:ahLst/>
              <a:cxnLst/>
              <a:rect l="l" t="t" r="r" b="b"/>
              <a:pathLst>
                <a:path w="67309" h="79375">
                  <a:moveTo>
                    <a:pt x="60928" y="0"/>
                  </a:moveTo>
                  <a:lnTo>
                    <a:pt x="0" y="36431"/>
                  </a:lnTo>
                  <a:lnTo>
                    <a:pt x="67018" y="79053"/>
                  </a:lnTo>
                  <a:lnTo>
                    <a:pt x="6092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42110" y="2448299"/>
              <a:ext cx="2030095" cy="1139825"/>
            </a:xfrm>
            <a:custGeom>
              <a:avLst/>
              <a:gdLst/>
              <a:ahLst/>
              <a:cxnLst/>
              <a:rect l="l" t="t" r="r" b="b"/>
              <a:pathLst>
                <a:path w="2030095" h="1139825">
                  <a:moveTo>
                    <a:pt x="1014928" y="0"/>
                  </a:moveTo>
                  <a:lnTo>
                    <a:pt x="0" y="569688"/>
                  </a:lnTo>
                </a:path>
                <a:path w="2030095" h="1139825">
                  <a:moveTo>
                    <a:pt x="2030068" y="569688"/>
                  </a:moveTo>
                  <a:lnTo>
                    <a:pt x="1014928" y="0"/>
                  </a:lnTo>
                </a:path>
                <a:path w="2030095" h="1139825">
                  <a:moveTo>
                    <a:pt x="1014928" y="1139376"/>
                  </a:moveTo>
                  <a:lnTo>
                    <a:pt x="2030068" y="569688"/>
                  </a:lnTo>
                </a:path>
                <a:path w="2030095" h="1139825">
                  <a:moveTo>
                    <a:pt x="0" y="569688"/>
                  </a:moveTo>
                  <a:lnTo>
                    <a:pt x="1014928" y="1139376"/>
                  </a:lnTo>
                </a:path>
                <a:path w="2030095" h="1139825">
                  <a:moveTo>
                    <a:pt x="277545" y="415408"/>
                  </a:moveTo>
                  <a:lnTo>
                    <a:pt x="216998" y="448731"/>
                  </a:lnTo>
                </a:path>
              </a:pathLst>
            </a:custGeom>
            <a:ln w="1013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4665" y="2861723"/>
              <a:ext cx="80010" cy="65405"/>
            </a:xfrm>
            <a:custGeom>
              <a:avLst/>
              <a:gdLst/>
              <a:ahLst/>
              <a:cxnLst/>
              <a:rect l="l" t="t" r="r" b="b"/>
              <a:pathLst>
                <a:path w="80009" h="65405">
                  <a:moveTo>
                    <a:pt x="45054" y="0"/>
                  </a:moveTo>
                  <a:lnTo>
                    <a:pt x="0" y="65282"/>
                  </a:lnTo>
                  <a:lnTo>
                    <a:pt x="79381" y="62060"/>
                  </a:lnTo>
                  <a:lnTo>
                    <a:pt x="4505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3360" y="3445253"/>
              <a:ext cx="33020" cy="17780"/>
            </a:xfrm>
            <a:custGeom>
              <a:avLst/>
              <a:gdLst/>
              <a:ahLst/>
              <a:cxnLst/>
              <a:rect l="l" t="t" r="r" b="b"/>
              <a:pathLst>
                <a:path w="33020" h="17779">
                  <a:moveTo>
                    <a:pt x="0" y="0"/>
                  </a:moveTo>
                  <a:lnTo>
                    <a:pt x="32649" y="17779"/>
                  </a:lnTo>
                </a:path>
              </a:pathLst>
            </a:custGeom>
            <a:ln w="1013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11198" y="3427670"/>
              <a:ext cx="80010" cy="65405"/>
            </a:xfrm>
            <a:custGeom>
              <a:avLst/>
              <a:gdLst/>
              <a:ahLst/>
              <a:cxnLst/>
              <a:rect l="l" t="t" r="r" b="b"/>
              <a:pathLst>
                <a:path w="80009" h="65404">
                  <a:moveTo>
                    <a:pt x="34030" y="0"/>
                  </a:moveTo>
                  <a:lnTo>
                    <a:pt x="0" y="62229"/>
                  </a:lnTo>
                  <a:lnTo>
                    <a:pt x="79395" y="65056"/>
                  </a:lnTo>
                  <a:lnTo>
                    <a:pt x="3403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73831" y="3108982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0" y="19777"/>
                  </a:moveTo>
                  <a:lnTo>
                    <a:pt x="31718" y="0"/>
                  </a:lnTo>
                </a:path>
              </a:pathLst>
            </a:custGeom>
            <a:ln w="1013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26464" y="3108982"/>
              <a:ext cx="79375" cy="67945"/>
            </a:xfrm>
            <a:custGeom>
              <a:avLst/>
              <a:gdLst/>
              <a:ahLst/>
              <a:cxnLst/>
              <a:rect l="l" t="t" r="r" b="b"/>
              <a:pathLst>
                <a:path w="79375" h="67944">
                  <a:moveTo>
                    <a:pt x="79085" y="0"/>
                  </a:moveTo>
                  <a:lnTo>
                    <a:pt x="0" y="7511"/>
                  </a:lnTo>
                  <a:lnTo>
                    <a:pt x="37639" y="67631"/>
                  </a:lnTo>
                  <a:lnTo>
                    <a:pt x="7908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77942" y="2573630"/>
              <a:ext cx="45085" cy="25400"/>
            </a:xfrm>
            <a:custGeom>
              <a:avLst/>
              <a:gdLst/>
              <a:ahLst/>
              <a:cxnLst/>
              <a:rect l="l" t="t" r="r" b="b"/>
              <a:pathLst>
                <a:path w="45084" h="25400">
                  <a:moveTo>
                    <a:pt x="44829" y="25010"/>
                  </a:moveTo>
                  <a:lnTo>
                    <a:pt x="0" y="0"/>
                  </a:lnTo>
                </a:path>
              </a:pathLst>
            </a:custGeom>
            <a:ln w="1013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23668" y="2543247"/>
              <a:ext cx="79375" cy="66040"/>
            </a:xfrm>
            <a:custGeom>
              <a:avLst/>
              <a:gdLst/>
              <a:ahLst/>
              <a:cxnLst/>
              <a:rect l="l" t="t" r="r" b="b"/>
              <a:pathLst>
                <a:path w="79375" h="66039">
                  <a:moveTo>
                    <a:pt x="0" y="0"/>
                  </a:moveTo>
                  <a:lnTo>
                    <a:pt x="44547" y="65577"/>
                  </a:lnTo>
                  <a:lnTo>
                    <a:pt x="79367" y="3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0235" y="3714272"/>
              <a:ext cx="254000" cy="253365"/>
            </a:xfrm>
            <a:custGeom>
              <a:avLst/>
              <a:gdLst/>
              <a:ahLst/>
              <a:cxnLst/>
              <a:rect l="l" t="t" r="r" b="b"/>
              <a:pathLst>
                <a:path w="254000" h="253364">
                  <a:moveTo>
                    <a:pt x="0" y="126597"/>
                  </a:moveTo>
                  <a:lnTo>
                    <a:pt x="9968" y="77323"/>
                  </a:lnTo>
                  <a:lnTo>
                    <a:pt x="37149" y="37082"/>
                  </a:lnTo>
                  <a:lnTo>
                    <a:pt x="77457" y="9949"/>
                  </a:lnTo>
                  <a:lnTo>
                    <a:pt x="126804" y="0"/>
                  </a:lnTo>
                  <a:lnTo>
                    <a:pt x="176245" y="9949"/>
                  </a:lnTo>
                  <a:lnTo>
                    <a:pt x="216568" y="37082"/>
                  </a:lnTo>
                  <a:lnTo>
                    <a:pt x="243727" y="77323"/>
                  </a:lnTo>
                  <a:lnTo>
                    <a:pt x="253679" y="126597"/>
                  </a:lnTo>
                  <a:lnTo>
                    <a:pt x="243727" y="175878"/>
                  </a:lnTo>
                  <a:lnTo>
                    <a:pt x="216568" y="216121"/>
                  </a:lnTo>
                  <a:lnTo>
                    <a:pt x="176245" y="243252"/>
                  </a:lnTo>
                  <a:lnTo>
                    <a:pt x="126804" y="253201"/>
                  </a:lnTo>
                  <a:lnTo>
                    <a:pt x="77457" y="243252"/>
                  </a:lnTo>
                  <a:lnTo>
                    <a:pt x="37149" y="216121"/>
                  </a:lnTo>
                  <a:lnTo>
                    <a:pt x="9968" y="175878"/>
                  </a:lnTo>
                  <a:lnTo>
                    <a:pt x="0" y="126597"/>
                  </a:lnTo>
                  <a:close/>
                </a:path>
                <a:path w="254000" h="253364">
                  <a:moveTo>
                    <a:pt x="229995" y="55393"/>
                  </a:moveTo>
                  <a:lnTo>
                    <a:pt x="218013" y="39568"/>
                  </a:lnTo>
                </a:path>
              </a:pathLst>
            </a:custGeom>
            <a:ln w="1013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8248" y="3753841"/>
              <a:ext cx="71120" cy="78105"/>
            </a:xfrm>
            <a:custGeom>
              <a:avLst/>
              <a:gdLst/>
              <a:ahLst/>
              <a:cxnLst/>
              <a:rect l="l" t="t" r="r" b="b"/>
              <a:pathLst>
                <a:path w="71120" h="78104">
                  <a:moveTo>
                    <a:pt x="0" y="0"/>
                  </a:moveTo>
                  <a:lnTo>
                    <a:pt x="14238" y="77983"/>
                  </a:lnTo>
                  <a:lnTo>
                    <a:pt x="71049" y="35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61142" y="2523172"/>
            <a:ext cx="26098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0</a:t>
            </a:r>
            <a:r>
              <a:rPr sz="1300" dirty="0">
                <a:latin typeface="Arial"/>
                <a:cs typeface="Arial"/>
              </a:rPr>
              <a:t>/</a:t>
            </a:r>
            <a:r>
              <a:rPr sz="1300" spc="1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55887" y="2507347"/>
            <a:ext cx="26098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0</a:t>
            </a:r>
            <a:r>
              <a:rPr sz="1300" dirty="0">
                <a:latin typeface="Arial"/>
                <a:cs typeface="Arial"/>
              </a:rPr>
              <a:t>/</a:t>
            </a:r>
            <a:r>
              <a:rPr sz="1300" spc="1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8074" y="3156159"/>
            <a:ext cx="26098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/</a:t>
            </a:r>
            <a:r>
              <a:rPr sz="1300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43955" y="3710018"/>
            <a:ext cx="26098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/</a:t>
            </a:r>
            <a:r>
              <a:rPr sz="1300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60732" y="3251107"/>
            <a:ext cx="26098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0</a:t>
            </a:r>
            <a:r>
              <a:rPr sz="1300" dirty="0">
                <a:latin typeface="Arial"/>
                <a:cs typeface="Arial"/>
              </a:rPr>
              <a:t>/</a:t>
            </a:r>
            <a:r>
              <a:rPr sz="1300" spc="1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61142" y="3251107"/>
            <a:ext cx="67246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8955" algn="l"/>
              </a:tabLst>
            </a:pPr>
            <a:r>
              <a:rPr sz="1300" spc="10" dirty="0">
                <a:latin typeface="Arial"/>
                <a:cs typeface="Arial"/>
              </a:rPr>
              <a:t>0/0	</a:t>
            </a:r>
            <a:r>
              <a:rPr sz="1300" u="sng" spc="-13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95517" y="2618120"/>
            <a:ext cx="26098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/</a:t>
            </a:r>
            <a:r>
              <a:rPr sz="1300" spc="1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29079" y="3377719"/>
            <a:ext cx="22288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0" dirty="0">
                <a:latin typeface="Times New Roman"/>
                <a:cs typeface="Times New Roman"/>
              </a:rPr>
              <a:t>x</a:t>
            </a:r>
            <a:r>
              <a:rPr sz="1300" dirty="0">
                <a:latin typeface="Times New Roman"/>
                <a:cs typeface="Times New Roman"/>
              </a:rPr>
              <a:t>/</a:t>
            </a:r>
            <a:r>
              <a:rPr sz="1300" i="1" spc="10" dirty="0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61717" y="2253322"/>
            <a:ext cx="1469390" cy="1497965"/>
            <a:chOff x="7161717" y="2253322"/>
            <a:chExt cx="1469390" cy="1497965"/>
          </a:xfrm>
        </p:grpSpPr>
        <p:sp>
          <p:nvSpPr>
            <p:cNvPr id="31" name="object 31"/>
            <p:cNvSpPr/>
            <p:nvPr/>
          </p:nvSpPr>
          <p:spPr>
            <a:xfrm>
              <a:off x="8277023" y="3640846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105075"/>
                  </a:moveTo>
                  <a:lnTo>
                    <a:pt x="0" y="0"/>
                  </a:lnTo>
                </a:path>
              </a:pathLst>
            </a:custGeom>
            <a:ln w="10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46573" y="358767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49" y="0"/>
                  </a:moveTo>
                  <a:lnTo>
                    <a:pt x="0" y="60766"/>
                  </a:lnTo>
                  <a:lnTo>
                    <a:pt x="60899" y="60766"/>
                  </a:lnTo>
                  <a:lnTo>
                    <a:pt x="30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77023" y="3745922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05" y="0"/>
                  </a:lnTo>
                </a:path>
              </a:pathLst>
            </a:custGeom>
            <a:ln w="10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67335" y="346234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899" y="0"/>
                  </a:moveTo>
                  <a:lnTo>
                    <a:pt x="0" y="30383"/>
                  </a:lnTo>
                  <a:lnTo>
                    <a:pt x="60899" y="60766"/>
                  </a:lnTo>
                  <a:lnTo>
                    <a:pt x="608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66797" y="2258402"/>
              <a:ext cx="381000" cy="380365"/>
            </a:xfrm>
            <a:custGeom>
              <a:avLst/>
              <a:gdLst/>
              <a:ahLst/>
              <a:cxnLst/>
              <a:rect l="l" t="t" r="r" b="b"/>
              <a:pathLst>
                <a:path w="381000" h="380364">
                  <a:moveTo>
                    <a:pt x="190241" y="0"/>
                  </a:moveTo>
                  <a:lnTo>
                    <a:pt x="146630" y="5012"/>
                  </a:lnTo>
                  <a:lnTo>
                    <a:pt x="106591" y="19291"/>
                  </a:lnTo>
                  <a:lnTo>
                    <a:pt x="71267" y="41699"/>
                  </a:lnTo>
                  <a:lnTo>
                    <a:pt x="41803" y="71101"/>
                  </a:lnTo>
                  <a:lnTo>
                    <a:pt x="19341" y="106359"/>
                  </a:lnTo>
                  <a:lnTo>
                    <a:pt x="5025" y="146336"/>
                  </a:lnTo>
                  <a:lnTo>
                    <a:pt x="0" y="189896"/>
                  </a:lnTo>
                  <a:lnTo>
                    <a:pt x="5025" y="233455"/>
                  </a:lnTo>
                  <a:lnTo>
                    <a:pt x="19341" y="273433"/>
                  </a:lnTo>
                  <a:lnTo>
                    <a:pt x="41803" y="308690"/>
                  </a:lnTo>
                  <a:lnTo>
                    <a:pt x="71267" y="338092"/>
                  </a:lnTo>
                  <a:lnTo>
                    <a:pt x="106591" y="360501"/>
                  </a:lnTo>
                  <a:lnTo>
                    <a:pt x="146630" y="374779"/>
                  </a:lnTo>
                  <a:lnTo>
                    <a:pt x="190241" y="379792"/>
                  </a:lnTo>
                  <a:lnTo>
                    <a:pt x="233897" y="374779"/>
                  </a:lnTo>
                  <a:lnTo>
                    <a:pt x="273962" y="360501"/>
                  </a:lnTo>
                  <a:lnTo>
                    <a:pt x="309297" y="338092"/>
                  </a:lnTo>
                  <a:lnTo>
                    <a:pt x="338763" y="308690"/>
                  </a:lnTo>
                  <a:lnTo>
                    <a:pt x="361220" y="273433"/>
                  </a:lnTo>
                  <a:lnTo>
                    <a:pt x="375530" y="233455"/>
                  </a:lnTo>
                  <a:lnTo>
                    <a:pt x="380554" y="189896"/>
                  </a:lnTo>
                  <a:lnTo>
                    <a:pt x="375530" y="146336"/>
                  </a:lnTo>
                  <a:lnTo>
                    <a:pt x="361220" y="106359"/>
                  </a:lnTo>
                  <a:lnTo>
                    <a:pt x="338763" y="71101"/>
                  </a:lnTo>
                  <a:lnTo>
                    <a:pt x="309296" y="41699"/>
                  </a:lnTo>
                  <a:lnTo>
                    <a:pt x="273961" y="19291"/>
                  </a:lnTo>
                  <a:lnTo>
                    <a:pt x="233897" y="5012"/>
                  </a:lnTo>
                  <a:lnTo>
                    <a:pt x="190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66797" y="2258402"/>
              <a:ext cx="381000" cy="380365"/>
            </a:xfrm>
            <a:custGeom>
              <a:avLst/>
              <a:gdLst/>
              <a:ahLst/>
              <a:cxnLst/>
              <a:rect l="l" t="t" r="r" b="b"/>
              <a:pathLst>
                <a:path w="381000" h="380364">
                  <a:moveTo>
                    <a:pt x="0" y="189896"/>
                  </a:moveTo>
                  <a:lnTo>
                    <a:pt x="5025" y="146336"/>
                  </a:lnTo>
                  <a:lnTo>
                    <a:pt x="19341" y="106359"/>
                  </a:lnTo>
                  <a:lnTo>
                    <a:pt x="41803" y="71101"/>
                  </a:lnTo>
                  <a:lnTo>
                    <a:pt x="71267" y="41699"/>
                  </a:lnTo>
                  <a:lnTo>
                    <a:pt x="106591" y="19291"/>
                  </a:lnTo>
                  <a:lnTo>
                    <a:pt x="146630" y="5012"/>
                  </a:lnTo>
                  <a:lnTo>
                    <a:pt x="190241" y="0"/>
                  </a:lnTo>
                  <a:lnTo>
                    <a:pt x="233897" y="5012"/>
                  </a:lnTo>
                  <a:lnTo>
                    <a:pt x="273961" y="19291"/>
                  </a:lnTo>
                  <a:lnTo>
                    <a:pt x="309296" y="41699"/>
                  </a:lnTo>
                  <a:lnTo>
                    <a:pt x="338763" y="71101"/>
                  </a:lnTo>
                  <a:lnTo>
                    <a:pt x="361220" y="106359"/>
                  </a:lnTo>
                  <a:lnTo>
                    <a:pt x="375530" y="146336"/>
                  </a:lnTo>
                  <a:lnTo>
                    <a:pt x="380554" y="189896"/>
                  </a:lnTo>
                  <a:lnTo>
                    <a:pt x="375530" y="233455"/>
                  </a:lnTo>
                  <a:lnTo>
                    <a:pt x="361220" y="273433"/>
                  </a:lnTo>
                  <a:lnTo>
                    <a:pt x="338763" y="308690"/>
                  </a:lnTo>
                  <a:lnTo>
                    <a:pt x="309297" y="338092"/>
                  </a:lnTo>
                  <a:lnTo>
                    <a:pt x="273962" y="360501"/>
                  </a:lnTo>
                  <a:lnTo>
                    <a:pt x="233897" y="374779"/>
                  </a:lnTo>
                  <a:lnTo>
                    <a:pt x="190241" y="379792"/>
                  </a:lnTo>
                  <a:lnTo>
                    <a:pt x="146630" y="374779"/>
                  </a:lnTo>
                  <a:lnTo>
                    <a:pt x="106591" y="360501"/>
                  </a:lnTo>
                  <a:lnTo>
                    <a:pt x="71267" y="338092"/>
                  </a:lnTo>
                  <a:lnTo>
                    <a:pt x="41803" y="308690"/>
                  </a:lnTo>
                  <a:lnTo>
                    <a:pt x="19341" y="273433"/>
                  </a:lnTo>
                  <a:lnTo>
                    <a:pt x="5025" y="233455"/>
                  </a:lnTo>
                  <a:lnTo>
                    <a:pt x="0" y="189896"/>
                  </a:lnTo>
                  <a:close/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665952" y="3311245"/>
            <a:ext cx="363855" cy="53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95"/>
              </a:spcBef>
            </a:pPr>
            <a:r>
              <a:rPr sz="1300" spc="100" dirty="0">
                <a:latin typeface="Noto Sans CJK JP Black"/>
                <a:cs typeface="Noto Sans CJK JP Black"/>
              </a:rPr>
              <a:t>출력  입력</a:t>
            </a:r>
            <a:endParaRPr sz="1300">
              <a:latin typeface="Noto Sans CJK JP Black"/>
              <a:cs typeface="Noto Sans CJK JP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50324" y="1985190"/>
            <a:ext cx="522605" cy="56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/</a:t>
            </a:r>
            <a:r>
              <a:rPr sz="1300" spc="1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300" spc="15" dirty="0">
                <a:latin typeface="Arial"/>
                <a:cs typeface="Arial"/>
              </a:rPr>
              <a:t>00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176786" y="2823011"/>
            <a:ext cx="391160" cy="390525"/>
            <a:chOff x="8176786" y="2823011"/>
            <a:chExt cx="391160" cy="390525"/>
          </a:xfrm>
        </p:grpSpPr>
        <p:sp>
          <p:nvSpPr>
            <p:cNvPr id="40" name="object 40"/>
            <p:cNvSpPr/>
            <p:nvPr/>
          </p:nvSpPr>
          <p:spPr>
            <a:xfrm>
              <a:off x="8181866" y="2828091"/>
              <a:ext cx="381000" cy="380365"/>
            </a:xfrm>
            <a:custGeom>
              <a:avLst/>
              <a:gdLst/>
              <a:ahLst/>
              <a:cxnLst/>
              <a:rect l="l" t="t" r="r" b="b"/>
              <a:pathLst>
                <a:path w="381000" h="380364">
                  <a:moveTo>
                    <a:pt x="190171" y="0"/>
                  </a:moveTo>
                  <a:lnTo>
                    <a:pt x="146560" y="5015"/>
                  </a:lnTo>
                  <a:lnTo>
                    <a:pt x="106516" y="19303"/>
                  </a:lnTo>
                  <a:lnTo>
                    <a:pt x="71186" y="41721"/>
                  </a:lnTo>
                  <a:lnTo>
                    <a:pt x="41720" y="71130"/>
                  </a:lnTo>
                  <a:lnTo>
                    <a:pt x="19268" y="106389"/>
                  </a:lnTo>
                  <a:lnTo>
                    <a:pt x="4978" y="146358"/>
                  </a:lnTo>
                  <a:lnTo>
                    <a:pt x="0" y="189896"/>
                  </a:lnTo>
                  <a:lnTo>
                    <a:pt x="5023" y="233438"/>
                  </a:lnTo>
                  <a:lnTo>
                    <a:pt x="19333" y="273408"/>
                  </a:lnTo>
                  <a:lnTo>
                    <a:pt x="41791" y="308667"/>
                  </a:lnTo>
                  <a:lnTo>
                    <a:pt x="71257" y="338074"/>
                  </a:lnTo>
                  <a:lnTo>
                    <a:pt x="106592" y="360491"/>
                  </a:lnTo>
                  <a:lnTo>
                    <a:pt x="146657" y="374776"/>
                  </a:lnTo>
                  <a:lnTo>
                    <a:pt x="190312" y="379792"/>
                  </a:lnTo>
                  <a:lnTo>
                    <a:pt x="233923" y="374776"/>
                  </a:lnTo>
                  <a:lnTo>
                    <a:pt x="273970" y="360491"/>
                  </a:lnTo>
                  <a:lnTo>
                    <a:pt x="309308" y="338074"/>
                  </a:lnTo>
                  <a:lnTo>
                    <a:pt x="338789" y="308667"/>
                  </a:lnTo>
                  <a:lnTo>
                    <a:pt x="361266" y="273408"/>
                  </a:lnTo>
                  <a:lnTo>
                    <a:pt x="375594" y="233438"/>
                  </a:lnTo>
                  <a:lnTo>
                    <a:pt x="380624" y="189896"/>
                  </a:lnTo>
                  <a:lnTo>
                    <a:pt x="375549" y="146358"/>
                  </a:lnTo>
                  <a:lnTo>
                    <a:pt x="361201" y="106389"/>
                  </a:lnTo>
                  <a:lnTo>
                    <a:pt x="338718" y="71130"/>
                  </a:lnTo>
                  <a:lnTo>
                    <a:pt x="309237" y="41721"/>
                  </a:lnTo>
                  <a:lnTo>
                    <a:pt x="273894" y="19303"/>
                  </a:lnTo>
                  <a:lnTo>
                    <a:pt x="233826" y="5015"/>
                  </a:lnTo>
                  <a:lnTo>
                    <a:pt x="190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81866" y="2828091"/>
              <a:ext cx="381000" cy="380365"/>
            </a:xfrm>
            <a:custGeom>
              <a:avLst/>
              <a:gdLst/>
              <a:ahLst/>
              <a:cxnLst/>
              <a:rect l="l" t="t" r="r" b="b"/>
              <a:pathLst>
                <a:path w="381000" h="380364">
                  <a:moveTo>
                    <a:pt x="0" y="189896"/>
                  </a:moveTo>
                  <a:lnTo>
                    <a:pt x="4978" y="146358"/>
                  </a:lnTo>
                  <a:lnTo>
                    <a:pt x="19268" y="106389"/>
                  </a:lnTo>
                  <a:lnTo>
                    <a:pt x="41720" y="71130"/>
                  </a:lnTo>
                  <a:lnTo>
                    <a:pt x="71186" y="41721"/>
                  </a:lnTo>
                  <a:lnTo>
                    <a:pt x="106516" y="19303"/>
                  </a:lnTo>
                  <a:lnTo>
                    <a:pt x="146560" y="5015"/>
                  </a:lnTo>
                  <a:lnTo>
                    <a:pt x="190171" y="0"/>
                  </a:lnTo>
                  <a:lnTo>
                    <a:pt x="233826" y="5015"/>
                  </a:lnTo>
                  <a:lnTo>
                    <a:pt x="273894" y="19303"/>
                  </a:lnTo>
                  <a:lnTo>
                    <a:pt x="309237" y="41721"/>
                  </a:lnTo>
                  <a:lnTo>
                    <a:pt x="338718" y="71130"/>
                  </a:lnTo>
                  <a:lnTo>
                    <a:pt x="361201" y="106389"/>
                  </a:lnTo>
                  <a:lnTo>
                    <a:pt x="375549" y="146358"/>
                  </a:lnTo>
                  <a:lnTo>
                    <a:pt x="380624" y="189896"/>
                  </a:lnTo>
                  <a:lnTo>
                    <a:pt x="375594" y="233438"/>
                  </a:lnTo>
                  <a:lnTo>
                    <a:pt x="361266" y="273408"/>
                  </a:lnTo>
                  <a:lnTo>
                    <a:pt x="338789" y="308667"/>
                  </a:lnTo>
                  <a:lnTo>
                    <a:pt x="309308" y="338074"/>
                  </a:lnTo>
                  <a:lnTo>
                    <a:pt x="273970" y="360491"/>
                  </a:lnTo>
                  <a:lnTo>
                    <a:pt x="233923" y="374776"/>
                  </a:lnTo>
                  <a:lnTo>
                    <a:pt x="190312" y="379792"/>
                  </a:lnTo>
                  <a:lnTo>
                    <a:pt x="146657" y="374776"/>
                  </a:lnTo>
                  <a:lnTo>
                    <a:pt x="106592" y="360491"/>
                  </a:lnTo>
                  <a:lnTo>
                    <a:pt x="71257" y="338074"/>
                  </a:lnTo>
                  <a:lnTo>
                    <a:pt x="41791" y="308667"/>
                  </a:lnTo>
                  <a:lnTo>
                    <a:pt x="19333" y="273408"/>
                  </a:lnTo>
                  <a:lnTo>
                    <a:pt x="5023" y="233438"/>
                  </a:lnTo>
                  <a:lnTo>
                    <a:pt x="0" y="189896"/>
                  </a:lnTo>
                  <a:close/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265309" y="2887140"/>
            <a:ext cx="21399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161717" y="3392699"/>
            <a:ext cx="391160" cy="390525"/>
            <a:chOff x="7161717" y="3392699"/>
            <a:chExt cx="391160" cy="390525"/>
          </a:xfrm>
        </p:grpSpPr>
        <p:sp>
          <p:nvSpPr>
            <p:cNvPr id="44" name="object 44"/>
            <p:cNvSpPr/>
            <p:nvPr/>
          </p:nvSpPr>
          <p:spPr>
            <a:xfrm>
              <a:off x="7166797" y="3397779"/>
              <a:ext cx="381000" cy="380365"/>
            </a:xfrm>
            <a:custGeom>
              <a:avLst/>
              <a:gdLst/>
              <a:ahLst/>
              <a:cxnLst/>
              <a:rect l="l" t="t" r="r" b="b"/>
              <a:pathLst>
                <a:path w="381000" h="380364">
                  <a:moveTo>
                    <a:pt x="190241" y="0"/>
                  </a:moveTo>
                  <a:lnTo>
                    <a:pt x="146630" y="5015"/>
                  </a:lnTo>
                  <a:lnTo>
                    <a:pt x="106591" y="19303"/>
                  </a:lnTo>
                  <a:lnTo>
                    <a:pt x="71267" y="41721"/>
                  </a:lnTo>
                  <a:lnTo>
                    <a:pt x="41803" y="71130"/>
                  </a:lnTo>
                  <a:lnTo>
                    <a:pt x="19341" y="106389"/>
                  </a:lnTo>
                  <a:lnTo>
                    <a:pt x="5025" y="146358"/>
                  </a:lnTo>
                  <a:lnTo>
                    <a:pt x="0" y="189896"/>
                  </a:lnTo>
                  <a:lnTo>
                    <a:pt x="5025" y="233438"/>
                  </a:lnTo>
                  <a:lnTo>
                    <a:pt x="19341" y="273408"/>
                  </a:lnTo>
                  <a:lnTo>
                    <a:pt x="41803" y="308667"/>
                  </a:lnTo>
                  <a:lnTo>
                    <a:pt x="71267" y="338074"/>
                  </a:lnTo>
                  <a:lnTo>
                    <a:pt x="106591" y="360491"/>
                  </a:lnTo>
                  <a:lnTo>
                    <a:pt x="146630" y="374776"/>
                  </a:lnTo>
                  <a:lnTo>
                    <a:pt x="190241" y="379792"/>
                  </a:lnTo>
                  <a:lnTo>
                    <a:pt x="233897" y="374776"/>
                  </a:lnTo>
                  <a:lnTo>
                    <a:pt x="273962" y="360491"/>
                  </a:lnTo>
                  <a:lnTo>
                    <a:pt x="309297" y="338074"/>
                  </a:lnTo>
                  <a:lnTo>
                    <a:pt x="338763" y="308667"/>
                  </a:lnTo>
                  <a:lnTo>
                    <a:pt x="361220" y="273408"/>
                  </a:lnTo>
                  <a:lnTo>
                    <a:pt x="375530" y="233438"/>
                  </a:lnTo>
                  <a:lnTo>
                    <a:pt x="380554" y="189896"/>
                  </a:lnTo>
                  <a:lnTo>
                    <a:pt x="375530" y="146358"/>
                  </a:lnTo>
                  <a:lnTo>
                    <a:pt x="361220" y="106389"/>
                  </a:lnTo>
                  <a:lnTo>
                    <a:pt x="338763" y="71130"/>
                  </a:lnTo>
                  <a:lnTo>
                    <a:pt x="309296" y="41721"/>
                  </a:lnTo>
                  <a:lnTo>
                    <a:pt x="273961" y="19303"/>
                  </a:lnTo>
                  <a:lnTo>
                    <a:pt x="233897" y="5015"/>
                  </a:lnTo>
                  <a:lnTo>
                    <a:pt x="190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6797" y="3397779"/>
              <a:ext cx="381000" cy="380365"/>
            </a:xfrm>
            <a:custGeom>
              <a:avLst/>
              <a:gdLst/>
              <a:ahLst/>
              <a:cxnLst/>
              <a:rect l="l" t="t" r="r" b="b"/>
              <a:pathLst>
                <a:path w="381000" h="380364">
                  <a:moveTo>
                    <a:pt x="0" y="189896"/>
                  </a:moveTo>
                  <a:lnTo>
                    <a:pt x="5025" y="146358"/>
                  </a:lnTo>
                  <a:lnTo>
                    <a:pt x="19341" y="106389"/>
                  </a:lnTo>
                  <a:lnTo>
                    <a:pt x="41803" y="71130"/>
                  </a:lnTo>
                  <a:lnTo>
                    <a:pt x="71267" y="41721"/>
                  </a:lnTo>
                  <a:lnTo>
                    <a:pt x="106591" y="19303"/>
                  </a:lnTo>
                  <a:lnTo>
                    <a:pt x="146630" y="5015"/>
                  </a:lnTo>
                  <a:lnTo>
                    <a:pt x="190241" y="0"/>
                  </a:lnTo>
                  <a:lnTo>
                    <a:pt x="233897" y="5015"/>
                  </a:lnTo>
                  <a:lnTo>
                    <a:pt x="273961" y="19303"/>
                  </a:lnTo>
                  <a:lnTo>
                    <a:pt x="309296" y="41721"/>
                  </a:lnTo>
                  <a:lnTo>
                    <a:pt x="338763" y="71130"/>
                  </a:lnTo>
                  <a:lnTo>
                    <a:pt x="361220" y="106389"/>
                  </a:lnTo>
                  <a:lnTo>
                    <a:pt x="375530" y="146358"/>
                  </a:lnTo>
                  <a:lnTo>
                    <a:pt x="380554" y="189896"/>
                  </a:lnTo>
                  <a:lnTo>
                    <a:pt x="375530" y="233438"/>
                  </a:lnTo>
                  <a:lnTo>
                    <a:pt x="361220" y="273408"/>
                  </a:lnTo>
                  <a:lnTo>
                    <a:pt x="338763" y="308667"/>
                  </a:lnTo>
                  <a:lnTo>
                    <a:pt x="309297" y="338074"/>
                  </a:lnTo>
                  <a:lnTo>
                    <a:pt x="273962" y="360491"/>
                  </a:lnTo>
                  <a:lnTo>
                    <a:pt x="233897" y="374776"/>
                  </a:lnTo>
                  <a:lnTo>
                    <a:pt x="190241" y="379792"/>
                  </a:lnTo>
                  <a:lnTo>
                    <a:pt x="146630" y="374776"/>
                  </a:lnTo>
                  <a:lnTo>
                    <a:pt x="106591" y="360491"/>
                  </a:lnTo>
                  <a:lnTo>
                    <a:pt x="71267" y="338074"/>
                  </a:lnTo>
                  <a:lnTo>
                    <a:pt x="41803" y="308667"/>
                  </a:lnTo>
                  <a:lnTo>
                    <a:pt x="19341" y="273408"/>
                  </a:lnTo>
                  <a:lnTo>
                    <a:pt x="5025" y="233438"/>
                  </a:lnTo>
                  <a:lnTo>
                    <a:pt x="0" y="189896"/>
                  </a:lnTo>
                  <a:close/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250324" y="3456828"/>
            <a:ext cx="21399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146728" y="2823021"/>
            <a:ext cx="391160" cy="390525"/>
            <a:chOff x="6146728" y="2823021"/>
            <a:chExt cx="391160" cy="390525"/>
          </a:xfrm>
        </p:grpSpPr>
        <p:sp>
          <p:nvSpPr>
            <p:cNvPr id="48" name="object 48"/>
            <p:cNvSpPr/>
            <p:nvPr/>
          </p:nvSpPr>
          <p:spPr>
            <a:xfrm>
              <a:off x="6151798" y="2828090"/>
              <a:ext cx="381000" cy="380365"/>
            </a:xfrm>
            <a:custGeom>
              <a:avLst/>
              <a:gdLst/>
              <a:ahLst/>
              <a:cxnLst/>
              <a:rect l="l" t="t" r="r" b="b"/>
              <a:pathLst>
                <a:path w="381000" h="380364">
                  <a:moveTo>
                    <a:pt x="190312" y="0"/>
                  </a:moveTo>
                  <a:lnTo>
                    <a:pt x="146674" y="5015"/>
                  </a:lnTo>
                  <a:lnTo>
                    <a:pt x="106616" y="19303"/>
                  </a:lnTo>
                  <a:lnTo>
                    <a:pt x="71280" y="41721"/>
                  </a:lnTo>
                  <a:lnTo>
                    <a:pt x="41808" y="71130"/>
                  </a:lnTo>
                  <a:lnTo>
                    <a:pt x="19343" y="106389"/>
                  </a:lnTo>
                  <a:lnTo>
                    <a:pt x="5026" y="146358"/>
                  </a:lnTo>
                  <a:lnTo>
                    <a:pt x="0" y="189896"/>
                  </a:lnTo>
                  <a:lnTo>
                    <a:pt x="5026" y="233438"/>
                  </a:lnTo>
                  <a:lnTo>
                    <a:pt x="19343" y="273408"/>
                  </a:lnTo>
                  <a:lnTo>
                    <a:pt x="41808" y="308667"/>
                  </a:lnTo>
                  <a:lnTo>
                    <a:pt x="71280" y="338074"/>
                  </a:lnTo>
                  <a:lnTo>
                    <a:pt x="106616" y="360491"/>
                  </a:lnTo>
                  <a:lnTo>
                    <a:pt x="146674" y="374776"/>
                  </a:lnTo>
                  <a:lnTo>
                    <a:pt x="190312" y="379792"/>
                  </a:lnTo>
                  <a:lnTo>
                    <a:pt x="233949" y="374776"/>
                  </a:lnTo>
                  <a:lnTo>
                    <a:pt x="274007" y="360491"/>
                  </a:lnTo>
                  <a:lnTo>
                    <a:pt x="309343" y="338074"/>
                  </a:lnTo>
                  <a:lnTo>
                    <a:pt x="338815" y="308667"/>
                  </a:lnTo>
                  <a:lnTo>
                    <a:pt x="361281" y="273408"/>
                  </a:lnTo>
                  <a:lnTo>
                    <a:pt x="375598" y="233438"/>
                  </a:lnTo>
                  <a:lnTo>
                    <a:pt x="380624" y="189896"/>
                  </a:lnTo>
                  <a:lnTo>
                    <a:pt x="375598" y="146358"/>
                  </a:lnTo>
                  <a:lnTo>
                    <a:pt x="361281" y="106389"/>
                  </a:lnTo>
                  <a:lnTo>
                    <a:pt x="338815" y="71130"/>
                  </a:lnTo>
                  <a:lnTo>
                    <a:pt x="309343" y="41721"/>
                  </a:lnTo>
                  <a:lnTo>
                    <a:pt x="274007" y="19303"/>
                  </a:lnTo>
                  <a:lnTo>
                    <a:pt x="233949" y="5015"/>
                  </a:lnTo>
                  <a:lnTo>
                    <a:pt x="190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51798" y="2828090"/>
              <a:ext cx="381000" cy="380365"/>
            </a:xfrm>
            <a:custGeom>
              <a:avLst/>
              <a:gdLst/>
              <a:ahLst/>
              <a:cxnLst/>
              <a:rect l="l" t="t" r="r" b="b"/>
              <a:pathLst>
                <a:path w="381000" h="380364">
                  <a:moveTo>
                    <a:pt x="0" y="189896"/>
                  </a:moveTo>
                  <a:lnTo>
                    <a:pt x="5026" y="146358"/>
                  </a:lnTo>
                  <a:lnTo>
                    <a:pt x="19343" y="106389"/>
                  </a:lnTo>
                  <a:lnTo>
                    <a:pt x="41808" y="71130"/>
                  </a:lnTo>
                  <a:lnTo>
                    <a:pt x="71280" y="41721"/>
                  </a:lnTo>
                  <a:lnTo>
                    <a:pt x="106616" y="19303"/>
                  </a:lnTo>
                  <a:lnTo>
                    <a:pt x="146674" y="5015"/>
                  </a:lnTo>
                  <a:lnTo>
                    <a:pt x="190312" y="0"/>
                  </a:lnTo>
                  <a:lnTo>
                    <a:pt x="233949" y="5015"/>
                  </a:lnTo>
                  <a:lnTo>
                    <a:pt x="274007" y="19303"/>
                  </a:lnTo>
                  <a:lnTo>
                    <a:pt x="309343" y="41721"/>
                  </a:lnTo>
                  <a:lnTo>
                    <a:pt x="338815" y="71130"/>
                  </a:lnTo>
                  <a:lnTo>
                    <a:pt x="361281" y="106389"/>
                  </a:lnTo>
                  <a:lnTo>
                    <a:pt x="375598" y="146358"/>
                  </a:lnTo>
                  <a:lnTo>
                    <a:pt x="380624" y="189896"/>
                  </a:lnTo>
                  <a:lnTo>
                    <a:pt x="375598" y="233438"/>
                  </a:lnTo>
                  <a:lnTo>
                    <a:pt x="361281" y="273408"/>
                  </a:lnTo>
                  <a:lnTo>
                    <a:pt x="338815" y="308667"/>
                  </a:lnTo>
                  <a:lnTo>
                    <a:pt x="309343" y="338074"/>
                  </a:lnTo>
                  <a:lnTo>
                    <a:pt x="274007" y="360491"/>
                  </a:lnTo>
                  <a:lnTo>
                    <a:pt x="233949" y="374776"/>
                  </a:lnTo>
                  <a:lnTo>
                    <a:pt x="190312" y="379792"/>
                  </a:lnTo>
                  <a:lnTo>
                    <a:pt x="146674" y="374776"/>
                  </a:lnTo>
                  <a:lnTo>
                    <a:pt x="106616" y="360491"/>
                  </a:lnTo>
                  <a:lnTo>
                    <a:pt x="71280" y="338074"/>
                  </a:lnTo>
                  <a:lnTo>
                    <a:pt x="41808" y="308667"/>
                  </a:lnTo>
                  <a:lnTo>
                    <a:pt x="19343" y="273408"/>
                  </a:lnTo>
                  <a:lnTo>
                    <a:pt x="5026" y="233438"/>
                  </a:lnTo>
                  <a:lnTo>
                    <a:pt x="0" y="189896"/>
                  </a:lnTo>
                  <a:close/>
                </a:path>
              </a:pathLst>
            </a:custGeom>
            <a:ln w="10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235325" y="2887140"/>
            <a:ext cx="213995" cy="227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01</a:t>
            </a:r>
            <a:endParaRPr sz="13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16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487" y="943102"/>
            <a:ext cx="7924165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Font typeface="Arial"/>
              <a:buChar char="•"/>
              <a:tabLst>
                <a:tab pos="182245" algn="l"/>
              </a:tabLst>
            </a:pPr>
            <a:r>
              <a:rPr sz="1800" spc="95" dirty="0">
                <a:latin typeface="Times New Roman"/>
                <a:cs typeface="Times New Roman"/>
              </a:rPr>
              <a:t>2</a:t>
            </a:r>
            <a:r>
              <a:rPr sz="1800" spc="95" dirty="0">
                <a:latin typeface="Noto Sans CJK JP Bold"/>
                <a:cs typeface="Noto Sans CJK JP Bold"/>
              </a:rPr>
              <a:t>개의</a:t>
            </a:r>
            <a:r>
              <a:rPr sz="1800" spc="30" dirty="0">
                <a:latin typeface="Noto Sans CJK JP Bold"/>
                <a:cs typeface="Noto Sans CJK JP Bold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JK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플립플롭을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각각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70" dirty="0">
                <a:latin typeface="Times New Roman"/>
                <a:cs typeface="Times New Roman"/>
              </a:rPr>
              <a:t>B</a:t>
            </a:r>
            <a:r>
              <a:rPr sz="1800" spc="70" dirty="0">
                <a:latin typeface="Noto Sans CJK JP Bold"/>
                <a:cs typeface="Noto Sans CJK JP Bold"/>
              </a:rPr>
              <a:t>라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할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70" dirty="0">
                <a:latin typeface="Noto Sans CJK JP Bold"/>
                <a:cs typeface="Noto Sans CJK JP Bold"/>
              </a:rPr>
              <a:t>때</a:t>
            </a:r>
            <a:r>
              <a:rPr sz="1800" spc="70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상태여기표에서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플립플롭</a:t>
            </a:r>
            <a:r>
              <a:rPr sz="1800" spc="30" dirty="0">
                <a:latin typeface="Noto Sans CJK JP Bold"/>
                <a:cs typeface="Noto Sans CJK JP Bold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spc="70" dirty="0">
                <a:latin typeface="Times New Roman"/>
                <a:cs typeface="Times New Roman"/>
              </a:rPr>
              <a:t>B</a:t>
            </a:r>
            <a:r>
              <a:rPr sz="1800" spc="70" dirty="0">
                <a:latin typeface="Noto Sans CJK JP Bold"/>
                <a:cs typeface="Noto Sans CJK JP Bold"/>
              </a:rPr>
              <a:t>의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다음  상태가</a:t>
            </a:r>
            <a:r>
              <a:rPr sz="1800" spc="3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논리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1</a:t>
            </a:r>
            <a:r>
              <a:rPr sz="1800" spc="70" dirty="0">
                <a:latin typeface="Noto Sans CJK JP Bold"/>
                <a:cs typeface="Noto Sans CJK JP Bold"/>
              </a:rPr>
              <a:t>이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되는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항을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최소항으로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하는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불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함수를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05" dirty="0">
                <a:latin typeface="Noto Sans CJK JP Bold"/>
                <a:cs typeface="Noto Sans CJK JP Bold"/>
              </a:rPr>
              <a:t>구한다</a:t>
            </a:r>
            <a:r>
              <a:rPr sz="1800" spc="10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Noto Sans CJK JP Bold"/>
                <a:cs typeface="Noto Sans CJK JP Bold"/>
              </a:rPr>
              <a:t>⊙ </a:t>
            </a:r>
            <a:r>
              <a:rPr sz="1800" spc="140" dirty="0">
                <a:latin typeface="Noto Sans CJK JP Bold"/>
                <a:cs typeface="Noto Sans CJK JP Bold"/>
              </a:rPr>
              <a:t>여기에 </a:t>
            </a:r>
            <a:r>
              <a:rPr sz="1800" spc="-240" dirty="0">
                <a:latin typeface="Noto Sans CJK JP Bold"/>
                <a:cs typeface="Noto Sans CJK JP Bold"/>
              </a:rPr>
              <a:t>수</a:t>
            </a:r>
            <a:r>
              <a:rPr sz="1800" u="sng" spc="-240" dirty="0">
                <a:uFill>
                  <a:solidFill>
                    <a:srgbClr val="000000"/>
                  </a:solidFill>
                </a:uFill>
                <a:latin typeface="Noto Sans CJK JP Bold"/>
                <a:cs typeface="Noto Sans CJK JP Bold"/>
              </a:rPr>
              <a:t>식</a:t>
            </a:r>
            <a:r>
              <a:rPr sz="1800" spc="-240" dirty="0">
                <a:latin typeface="Noto Sans CJK JP Bold"/>
                <a:cs typeface="Noto Sans CJK JP Bold"/>
              </a:rPr>
              <a:t>을 </a:t>
            </a:r>
            <a:r>
              <a:rPr sz="1800" spc="-125" dirty="0">
                <a:latin typeface="Noto Sans CJK JP Bold"/>
                <a:cs typeface="Noto Sans CJK JP Bold"/>
              </a:rPr>
              <a:t>입력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Noto Sans CJK JP Bold"/>
                <a:cs typeface="Noto Sans CJK JP Bold"/>
              </a:rPr>
              <a:t>하</a:t>
            </a:r>
            <a:r>
              <a:rPr sz="1800" spc="-125" dirty="0">
                <a:latin typeface="Noto Sans CJK JP Bold"/>
                <a:cs typeface="Noto Sans CJK JP Bold"/>
              </a:rPr>
              <a:t>십시</a:t>
            </a:r>
            <a:r>
              <a:rPr sz="1800" spc="-35" dirty="0">
                <a:latin typeface="Noto Sans CJK JP Bold"/>
                <a:cs typeface="Noto Sans CJK JP Bold"/>
              </a:rPr>
              <a:t> </a:t>
            </a:r>
            <a:r>
              <a:rPr sz="1800" spc="15" dirty="0">
                <a:latin typeface="Noto Sans CJK JP Bold"/>
                <a:cs typeface="Noto Sans CJK JP Bold"/>
              </a:rPr>
              <a:t>오</a:t>
            </a:r>
            <a:r>
              <a:rPr sz="1800" spc="15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7319" y="2194328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7956" y="0"/>
                </a:lnTo>
              </a:path>
            </a:pathLst>
          </a:custGeom>
          <a:ln w="106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6582" y="2194328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4801" y="0"/>
                </a:lnTo>
              </a:path>
            </a:pathLst>
          </a:custGeom>
          <a:ln w="106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5549" y="2194329"/>
            <a:ext cx="271780" cy="0"/>
          </a:xfrm>
          <a:custGeom>
            <a:avLst/>
            <a:gdLst/>
            <a:ahLst/>
            <a:cxnLst/>
            <a:rect l="l" t="t" r="r" b="b"/>
            <a:pathLst>
              <a:path w="271780">
                <a:moveTo>
                  <a:pt x="0" y="0"/>
                </a:moveTo>
                <a:lnTo>
                  <a:pt x="145321" y="0"/>
                </a:lnTo>
              </a:path>
              <a:path w="271780">
                <a:moveTo>
                  <a:pt x="164252" y="0"/>
                </a:moveTo>
                <a:lnTo>
                  <a:pt x="271710" y="0"/>
                </a:lnTo>
              </a:path>
            </a:pathLst>
          </a:custGeom>
          <a:ln w="106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9484" y="2194329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4909" y="0"/>
                </a:lnTo>
              </a:path>
            </a:pathLst>
          </a:custGeom>
          <a:ln w="106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7319" y="267161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7956" y="0"/>
                </a:lnTo>
              </a:path>
            </a:pathLst>
          </a:custGeom>
          <a:ln w="106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6582" y="2671619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4801" y="0"/>
                </a:lnTo>
              </a:path>
            </a:pathLst>
          </a:custGeom>
          <a:ln w="106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813304" y="2546604"/>
            <a:ext cx="1402080" cy="414655"/>
            <a:chOff x="2813304" y="2546604"/>
            <a:chExt cx="1402080" cy="414655"/>
          </a:xfrm>
        </p:grpSpPr>
        <p:sp>
          <p:nvSpPr>
            <p:cNvPr id="10" name="object 10"/>
            <p:cNvSpPr/>
            <p:nvPr/>
          </p:nvSpPr>
          <p:spPr>
            <a:xfrm>
              <a:off x="2885549" y="2595332"/>
              <a:ext cx="1238250" cy="76835"/>
            </a:xfrm>
            <a:custGeom>
              <a:avLst/>
              <a:gdLst/>
              <a:ahLst/>
              <a:cxnLst/>
              <a:rect l="l" t="t" r="r" b="b"/>
              <a:pathLst>
                <a:path w="1238250" h="76835">
                  <a:moveTo>
                    <a:pt x="0" y="76286"/>
                  </a:moveTo>
                  <a:lnTo>
                    <a:pt x="145321" y="76286"/>
                  </a:lnTo>
                </a:path>
                <a:path w="1238250" h="76835">
                  <a:moveTo>
                    <a:pt x="164252" y="76286"/>
                  </a:moveTo>
                  <a:lnTo>
                    <a:pt x="271710" y="76286"/>
                  </a:lnTo>
                </a:path>
                <a:path w="1238250" h="76835">
                  <a:moveTo>
                    <a:pt x="503934" y="76286"/>
                  </a:moveTo>
                  <a:lnTo>
                    <a:pt x="648844" y="76286"/>
                  </a:lnTo>
                </a:path>
                <a:path w="1238250" h="76835">
                  <a:moveTo>
                    <a:pt x="0" y="0"/>
                  </a:moveTo>
                  <a:lnTo>
                    <a:pt x="1237796" y="0"/>
                  </a:lnTo>
                </a:path>
                <a:path w="1238250" h="76835">
                  <a:moveTo>
                    <a:pt x="0" y="32409"/>
                  </a:moveTo>
                  <a:lnTo>
                    <a:pt x="1237796" y="32409"/>
                  </a:lnTo>
                </a:path>
              </a:pathLst>
            </a:custGeom>
            <a:ln w="10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7876" y="2551176"/>
              <a:ext cx="1393190" cy="405765"/>
            </a:xfrm>
            <a:custGeom>
              <a:avLst/>
              <a:gdLst/>
              <a:ahLst/>
              <a:cxnLst/>
              <a:rect l="l" t="t" r="r" b="b"/>
              <a:pathLst>
                <a:path w="1393189" h="405764">
                  <a:moveTo>
                    <a:pt x="0" y="405384"/>
                  </a:moveTo>
                  <a:lnTo>
                    <a:pt x="1392936" y="405384"/>
                  </a:lnTo>
                  <a:lnTo>
                    <a:pt x="1392936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2805" y="1821959"/>
            <a:ext cx="32092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10" dirty="0">
                <a:latin typeface="Times New Roman"/>
                <a:cs typeface="Times New Roman"/>
              </a:rPr>
              <a:t>A</a:t>
            </a:r>
            <a:r>
              <a:rPr sz="1400" i="1" spc="-1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spc="-204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t</a:t>
            </a:r>
            <a:r>
              <a:rPr sz="1400" i="1" spc="204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1)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i="1" spc="100" dirty="0">
                <a:latin typeface="Times New Roman"/>
                <a:cs typeface="Times New Roman"/>
              </a:rPr>
              <a:t>AB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i="1" spc="204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</a:t>
            </a:r>
            <a:r>
              <a:rPr sz="1400" i="1" spc="10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i="1" spc="204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</a:t>
            </a:r>
            <a:r>
              <a:rPr sz="1400" i="1" spc="-5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i="1" spc="2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i="1" spc="-25" dirty="0">
                <a:latin typeface="Times New Roman"/>
                <a:cs typeface="Times New Roman"/>
              </a:rPr>
              <a:t>ABx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86204" y="4473235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144669" y="0"/>
                </a:lnTo>
              </a:path>
              <a:path w="435610">
                <a:moveTo>
                  <a:pt x="164081" y="0"/>
                </a:moveTo>
                <a:lnTo>
                  <a:pt x="308750" y="0"/>
                </a:lnTo>
              </a:path>
              <a:path w="435610">
                <a:moveTo>
                  <a:pt x="327664" y="0"/>
                </a:moveTo>
                <a:lnTo>
                  <a:pt x="435522" y="0"/>
                </a:lnTo>
              </a:path>
            </a:pathLst>
          </a:custGeom>
          <a:ln w="10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7408" y="4473235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145188" y="0"/>
                </a:lnTo>
              </a:path>
              <a:path w="272414">
                <a:moveTo>
                  <a:pt x="164102" y="0"/>
                </a:moveTo>
                <a:lnTo>
                  <a:pt x="271960" y="0"/>
                </a:lnTo>
              </a:path>
            </a:pathLst>
          </a:custGeom>
          <a:ln w="10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0883" y="4473235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210" y="0"/>
                </a:lnTo>
              </a:path>
            </a:pathLst>
          </a:custGeom>
          <a:ln w="10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39874" y="4874456"/>
            <a:ext cx="271780" cy="0"/>
          </a:xfrm>
          <a:custGeom>
            <a:avLst/>
            <a:gdLst/>
            <a:ahLst/>
            <a:cxnLst/>
            <a:rect l="l" t="t" r="r" b="b"/>
            <a:pathLst>
              <a:path w="271780">
                <a:moveTo>
                  <a:pt x="0" y="0"/>
                </a:moveTo>
                <a:lnTo>
                  <a:pt x="144669" y="0"/>
                </a:lnTo>
              </a:path>
              <a:path w="271780">
                <a:moveTo>
                  <a:pt x="163583" y="0"/>
                </a:moveTo>
                <a:lnTo>
                  <a:pt x="271441" y="0"/>
                </a:lnTo>
              </a:path>
            </a:pathLst>
          </a:custGeom>
          <a:ln w="10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06997" y="4874456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58" y="0"/>
                </a:lnTo>
              </a:path>
            </a:pathLst>
          </a:custGeom>
          <a:ln w="10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550" y="4874456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188" y="0"/>
                </a:lnTo>
              </a:path>
            </a:pathLst>
          </a:custGeom>
          <a:ln w="10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4553" y="487445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7" y="0"/>
                </a:lnTo>
              </a:path>
            </a:pathLst>
          </a:custGeom>
          <a:ln w="10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9874" y="5351191"/>
            <a:ext cx="271780" cy="0"/>
          </a:xfrm>
          <a:custGeom>
            <a:avLst/>
            <a:gdLst/>
            <a:ahLst/>
            <a:cxnLst/>
            <a:rect l="l" t="t" r="r" b="b"/>
            <a:pathLst>
              <a:path w="271780">
                <a:moveTo>
                  <a:pt x="0" y="0"/>
                </a:moveTo>
                <a:lnTo>
                  <a:pt x="144669" y="0"/>
                </a:lnTo>
              </a:path>
              <a:path w="271780">
                <a:moveTo>
                  <a:pt x="163583" y="0"/>
                </a:moveTo>
                <a:lnTo>
                  <a:pt x="271441" y="0"/>
                </a:lnTo>
              </a:path>
            </a:pathLst>
          </a:custGeom>
          <a:ln w="10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6997" y="5351191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58" y="0"/>
                </a:lnTo>
              </a:path>
            </a:pathLst>
          </a:custGeom>
          <a:ln w="10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5550" y="5351191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188" y="0"/>
                </a:lnTo>
              </a:path>
            </a:pathLst>
          </a:custGeom>
          <a:ln w="10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4553" y="5274993"/>
            <a:ext cx="745490" cy="76200"/>
          </a:xfrm>
          <a:custGeom>
            <a:avLst/>
            <a:gdLst/>
            <a:ahLst/>
            <a:cxnLst/>
            <a:rect l="l" t="t" r="r" b="b"/>
            <a:pathLst>
              <a:path w="745489" h="76200">
                <a:moveTo>
                  <a:pt x="0" y="76197"/>
                </a:moveTo>
                <a:lnTo>
                  <a:pt x="144777" y="76197"/>
                </a:lnTo>
              </a:path>
              <a:path w="745489" h="76200">
                <a:moveTo>
                  <a:pt x="0" y="0"/>
                </a:moveTo>
                <a:lnTo>
                  <a:pt x="744878" y="0"/>
                </a:lnTo>
              </a:path>
              <a:path w="745489" h="76200">
                <a:moveTo>
                  <a:pt x="0" y="32371"/>
                </a:moveTo>
                <a:lnTo>
                  <a:pt x="744878" y="32371"/>
                </a:lnTo>
              </a:path>
            </a:pathLst>
          </a:custGeom>
          <a:ln w="10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99154" y="5379801"/>
            <a:ext cx="12477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-35" dirty="0">
                <a:latin typeface="Times New Roman"/>
                <a:cs typeface="Times New Roman"/>
              </a:rPr>
              <a:t>Ax 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25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8219" y="4502507"/>
            <a:ext cx="3298825" cy="640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spc="5" dirty="0">
                <a:latin typeface="Times New Roman"/>
                <a:cs typeface="Times New Roman"/>
              </a:rPr>
              <a:t>( </a:t>
            </a:r>
            <a:r>
              <a:rPr sz="1400" i="1" spc="5" dirty="0">
                <a:latin typeface="Times New Roman"/>
                <a:cs typeface="Times New Roman"/>
              </a:rPr>
              <a:t>t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1) </a:t>
            </a: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 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 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dirty="0">
                <a:latin typeface="Times New Roman"/>
                <a:cs typeface="Times New Roman"/>
              </a:rPr>
              <a:t>Bx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i="1" spc="-25" dirty="0">
                <a:latin typeface="Times New Roman"/>
                <a:cs typeface="Times New Roman"/>
              </a:rPr>
              <a:t>ABx</a:t>
            </a:r>
            <a:endParaRPr sz="1400">
              <a:latin typeface="Times New Roman"/>
              <a:cs typeface="Times New Roman"/>
            </a:endParaRPr>
          </a:p>
          <a:p>
            <a:pPr marL="721360">
              <a:lnSpc>
                <a:spcPct val="100000"/>
              </a:lnSpc>
              <a:spcBef>
                <a:spcPts val="1475"/>
              </a:spcBef>
            </a:pP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5" dirty="0">
                <a:latin typeface="Times New Roman"/>
                <a:cs typeface="Times New Roman"/>
              </a:rPr>
              <a:t>) </a:t>
            </a: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-35" dirty="0">
                <a:latin typeface="Times New Roman"/>
                <a:cs typeface="Times New Roman"/>
              </a:rPr>
              <a:t>Ax 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55838" y="266195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54" y="0"/>
                </a:lnTo>
              </a:path>
            </a:pathLst>
          </a:custGeom>
          <a:ln w="10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3141" y="2661955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273" y="0"/>
                </a:lnTo>
              </a:path>
            </a:pathLst>
          </a:custGeom>
          <a:ln w="10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95314" y="2709056"/>
            <a:ext cx="2762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5" dirty="0">
                <a:latin typeface="Times New Roman"/>
                <a:cs typeface="Times New Roman"/>
              </a:rPr>
              <a:t>A</a:t>
            </a:r>
            <a:r>
              <a:rPr sz="900" i="1" spc="125" dirty="0">
                <a:latin typeface="Times New Roman"/>
                <a:cs typeface="Times New Roman"/>
              </a:rPr>
              <a:t> </a:t>
            </a:r>
            <a:r>
              <a:rPr sz="2325" i="1" spc="37" baseline="3584" dirty="0">
                <a:latin typeface="Times New Roman"/>
                <a:cs typeface="Times New Roman"/>
              </a:rPr>
              <a:t>A</a:t>
            </a:r>
            <a:endParaRPr sz="2325" baseline="358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68031" y="532895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54" y="0"/>
                </a:lnTo>
              </a:path>
            </a:pathLst>
          </a:custGeom>
          <a:ln w="10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85333" y="5328955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273" y="0"/>
                </a:lnTo>
              </a:path>
            </a:pathLst>
          </a:custGeom>
          <a:ln w="10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28452" y="5376056"/>
            <a:ext cx="224282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105"/>
              </a:spcBef>
              <a:tabLst>
                <a:tab pos="1343660" algn="l"/>
              </a:tabLst>
            </a:pPr>
            <a:r>
              <a:rPr sz="2325" i="1" spc="37" baseline="3584" dirty="0">
                <a:latin typeface="Times New Roman"/>
                <a:cs typeface="Times New Roman"/>
              </a:rPr>
              <a:t>B </a:t>
            </a:r>
            <a:r>
              <a:rPr sz="2325" spc="22" baseline="3584" dirty="0">
                <a:latin typeface="Times New Roman"/>
                <a:cs typeface="Times New Roman"/>
              </a:rPr>
              <a:t>( </a:t>
            </a:r>
            <a:r>
              <a:rPr sz="2325" i="1" spc="15" baseline="3584" dirty="0">
                <a:latin typeface="Times New Roman"/>
                <a:cs typeface="Times New Roman"/>
              </a:rPr>
              <a:t>t </a:t>
            </a:r>
            <a:r>
              <a:rPr sz="2325" spc="37" baseline="3584" dirty="0">
                <a:latin typeface="Symbol"/>
                <a:cs typeface="Symbol"/>
              </a:rPr>
              <a:t></a:t>
            </a:r>
            <a:r>
              <a:rPr sz="2325" spc="37" baseline="3584" dirty="0">
                <a:latin typeface="Times New Roman"/>
                <a:cs typeface="Times New Roman"/>
              </a:rPr>
              <a:t> </a:t>
            </a:r>
            <a:r>
              <a:rPr sz="2325" spc="89" baseline="3584" dirty="0">
                <a:latin typeface="Times New Roman"/>
                <a:cs typeface="Times New Roman"/>
              </a:rPr>
              <a:t>1)</a:t>
            </a:r>
            <a:r>
              <a:rPr sz="2325" spc="300" baseline="3584" dirty="0">
                <a:latin typeface="Times New Roman"/>
                <a:cs typeface="Times New Roman"/>
              </a:rPr>
              <a:t> </a:t>
            </a:r>
            <a:r>
              <a:rPr sz="2325" spc="37" baseline="3584" dirty="0">
                <a:latin typeface="Symbol"/>
                <a:cs typeface="Symbol"/>
              </a:rPr>
              <a:t></a:t>
            </a:r>
            <a:r>
              <a:rPr sz="2325" spc="37" baseline="3584" dirty="0">
                <a:latin typeface="Times New Roman"/>
                <a:cs typeface="Times New Roman"/>
              </a:rPr>
              <a:t> </a:t>
            </a:r>
            <a:r>
              <a:rPr sz="2325" spc="104" baseline="3584" dirty="0">
                <a:latin typeface="Times New Roman"/>
                <a:cs typeface="Times New Roman"/>
              </a:rPr>
              <a:t> </a:t>
            </a:r>
            <a:r>
              <a:rPr sz="2325" i="1" spc="30" baseline="3584" dirty="0">
                <a:latin typeface="Times New Roman"/>
                <a:cs typeface="Times New Roman"/>
              </a:rPr>
              <a:t>J	</a:t>
            </a:r>
            <a:r>
              <a:rPr sz="2325" i="1" spc="37" baseline="3584" dirty="0">
                <a:latin typeface="Times New Roman"/>
                <a:cs typeface="Times New Roman"/>
              </a:rPr>
              <a:t>B </a:t>
            </a:r>
            <a:r>
              <a:rPr sz="2325" spc="37" baseline="3584" dirty="0">
                <a:latin typeface="Symbol"/>
                <a:cs typeface="Symbol"/>
              </a:rPr>
              <a:t></a:t>
            </a:r>
            <a:r>
              <a:rPr sz="2325" spc="37" baseline="3584" dirty="0">
                <a:latin typeface="Times New Roman"/>
                <a:cs typeface="Times New Roman"/>
              </a:rPr>
              <a:t> </a:t>
            </a:r>
            <a:r>
              <a:rPr sz="2325" i="1" spc="44" baseline="3584" dirty="0">
                <a:latin typeface="Times New Roman"/>
                <a:cs typeface="Times New Roman"/>
              </a:rPr>
              <a:t>K </a:t>
            </a:r>
            <a:r>
              <a:rPr sz="900" i="1" spc="15" dirty="0">
                <a:latin typeface="Times New Roman"/>
                <a:cs typeface="Times New Roman"/>
              </a:rPr>
              <a:t>B</a:t>
            </a:r>
            <a:r>
              <a:rPr sz="900" i="1" spc="135" dirty="0">
                <a:latin typeface="Times New Roman"/>
                <a:cs typeface="Times New Roman"/>
              </a:rPr>
              <a:t> </a:t>
            </a:r>
            <a:r>
              <a:rPr sz="2325" i="1" spc="37" baseline="3584" dirty="0">
                <a:latin typeface="Times New Roman"/>
                <a:cs typeface="Times New Roman"/>
              </a:rPr>
              <a:t>B</a:t>
            </a:r>
            <a:endParaRPr sz="2325" baseline="3584">
              <a:latin typeface="Times New Roman"/>
              <a:cs typeface="Times New Roman"/>
            </a:endParaRPr>
          </a:p>
          <a:p>
            <a:pPr marL="232410" algn="ctr">
              <a:lnSpc>
                <a:spcPts val="685"/>
              </a:lnSpc>
            </a:pPr>
            <a:r>
              <a:rPr sz="900" i="1" spc="15" dirty="0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28828" y="30723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844" y="0"/>
                </a:lnTo>
              </a:path>
            </a:pathLst>
          </a:custGeom>
          <a:ln w="1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03441" y="2696788"/>
            <a:ext cx="1947545" cy="64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5"/>
              </a:spcBef>
              <a:tabLst>
                <a:tab pos="1369060" algn="l"/>
              </a:tabLst>
            </a:pPr>
            <a:r>
              <a:rPr sz="1550" i="1" spc="25" dirty="0">
                <a:latin typeface="Times New Roman"/>
                <a:cs typeface="Times New Roman"/>
              </a:rPr>
              <a:t>A </a:t>
            </a:r>
            <a:r>
              <a:rPr sz="1550" spc="15" dirty="0">
                <a:latin typeface="Times New Roman"/>
                <a:cs typeface="Times New Roman"/>
              </a:rPr>
              <a:t>( </a:t>
            </a:r>
            <a:r>
              <a:rPr sz="1550" i="1" spc="10" dirty="0">
                <a:latin typeface="Times New Roman"/>
                <a:cs typeface="Times New Roman"/>
              </a:rPr>
              <a:t>t </a:t>
            </a:r>
            <a:r>
              <a:rPr sz="1550" spc="25" dirty="0">
                <a:latin typeface="Symbol"/>
                <a:cs typeface="Symbol"/>
              </a:rPr>
              <a:t>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60" dirty="0">
                <a:latin typeface="Times New Roman"/>
                <a:cs typeface="Times New Roman"/>
              </a:rPr>
              <a:t>1)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Symbol"/>
                <a:cs typeface="Symbol"/>
              </a:rPr>
              <a:t>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i="1" spc="20" dirty="0">
                <a:latin typeface="Times New Roman"/>
                <a:cs typeface="Times New Roman"/>
              </a:rPr>
              <a:t>J	</a:t>
            </a:r>
            <a:r>
              <a:rPr sz="1550" i="1" spc="25" dirty="0">
                <a:latin typeface="Times New Roman"/>
                <a:cs typeface="Times New Roman"/>
              </a:rPr>
              <a:t>A </a:t>
            </a:r>
            <a:r>
              <a:rPr sz="1550" spc="25" dirty="0">
                <a:latin typeface="Symbol"/>
                <a:cs typeface="Symbol"/>
              </a:rPr>
              <a:t>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i="1" spc="30" dirty="0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  <a:p>
            <a:pPr marL="568325" algn="ctr">
              <a:lnSpc>
                <a:spcPts val="735"/>
              </a:lnSpc>
            </a:pPr>
            <a:r>
              <a:rPr sz="900" i="1" spc="15" dirty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J </a:t>
            </a:r>
            <a:r>
              <a:rPr sz="1350" i="1" baseline="-27777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</a:t>
            </a:r>
            <a:r>
              <a:rPr sz="1400" i="1" spc="24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48388" y="3479867"/>
            <a:ext cx="1233170" cy="43815"/>
          </a:xfrm>
          <a:custGeom>
            <a:avLst/>
            <a:gdLst/>
            <a:ahLst/>
            <a:cxnLst/>
            <a:rect l="l" t="t" r="r" b="b"/>
            <a:pathLst>
              <a:path w="1233170" h="43814">
                <a:moveTo>
                  <a:pt x="0" y="43384"/>
                </a:moveTo>
                <a:lnTo>
                  <a:pt x="144131" y="43384"/>
                </a:lnTo>
              </a:path>
              <a:path w="1233170" h="43814">
                <a:moveTo>
                  <a:pt x="163043" y="43384"/>
                </a:moveTo>
                <a:lnTo>
                  <a:pt x="270390" y="43384"/>
                </a:lnTo>
              </a:path>
              <a:path w="1233170" h="43814">
                <a:moveTo>
                  <a:pt x="501939" y="43384"/>
                </a:moveTo>
                <a:lnTo>
                  <a:pt x="645573" y="43384"/>
                </a:lnTo>
              </a:path>
              <a:path w="1233170" h="43814">
                <a:moveTo>
                  <a:pt x="0" y="0"/>
                </a:moveTo>
                <a:lnTo>
                  <a:pt x="1232854" y="0"/>
                </a:lnTo>
              </a:path>
            </a:pathLst>
          </a:custGeom>
          <a:ln w="10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11960" y="3479867"/>
            <a:ext cx="482600" cy="43815"/>
          </a:xfrm>
          <a:custGeom>
            <a:avLst/>
            <a:gdLst/>
            <a:ahLst/>
            <a:cxnLst/>
            <a:rect l="l" t="t" r="r" b="b"/>
            <a:pathLst>
              <a:path w="482600" h="43814">
                <a:moveTo>
                  <a:pt x="0" y="43384"/>
                </a:moveTo>
                <a:lnTo>
                  <a:pt x="143698" y="43384"/>
                </a:lnTo>
              </a:path>
              <a:path w="482600" h="43814">
                <a:moveTo>
                  <a:pt x="0" y="0"/>
                </a:moveTo>
                <a:lnTo>
                  <a:pt x="482551" y="0"/>
                </a:lnTo>
              </a:path>
            </a:pathLst>
          </a:custGeom>
          <a:ln w="10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88293" y="3523251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325" y="0"/>
                </a:lnTo>
              </a:path>
            </a:pathLst>
          </a:custGeom>
          <a:ln w="1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94024" y="3552096"/>
            <a:ext cx="89471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025" indent="-187960">
              <a:lnSpc>
                <a:spcPct val="100000"/>
              </a:lnSpc>
              <a:spcBef>
                <a:spcPts val="110"/>
              </a:spcBef>
              <a:buFont typeface="Symbol"/>
              <a:buChar char=""/>
              <a:tabLst>
                <a:tab pos="200660" algn="l"/>
              </a:tabLst>
            </a:pP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5" dirty="0">
                <a:latin typeface="Times New Roman"/>
                <a:cs typeface="Times New Roman"/>
              </a:rPr>
              <a:t>) </a:t>
            </a: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</a:t>
            </a:r>
            <a:r>
              <a:rPr sz="1400" i="1" spc="114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33397" y="3552096"/>
            <a:ext cx="223012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00" i="1" spc="10" dirty="0">
                <a:latin typeface="Times New Roman"/>
                <a:cs typeface="Times New Roman"/>
              </a:rPr>
              <a:t>K </a:t>
            </a:r>
            <a:r>
              <a:rPr sz="1350" i="1" baseline="-27777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Bx </a:t>
            </a: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01643" y="5806262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145302" y="0"/>
                </a:lnTo>
              </a:path>
              <a:path w="272414">
                <a:moveTo>
                  <a:pt x="164163" y="0"/>
                </a:moveTo>
                <a:lnTo>
                  <a:pt x="272239" y="0"/>
                </a:lnTo>
              </a:path>
            </a:pathLst>
          </a:custGeom>
          <a:ln w="10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0492" y="5806262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54" y="0"/>
                </a:lnTo>
              </a:path>
            </a:pathLst>
          </a:custGeom>
          <a:ln w="10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28342" y="5806262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075" y="0"/>
                </a:lnTo>
              </a:path>
            </a:pathLst>
          </a:custGeom>
          <a:ln w="10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5495" y="6213083"/>
            <a:ext cx="747395" cy="43815"/>
          </a:xfrm>
          <a:custGeom>
            <a:avLst/>
            <a:gdLst/>
            <a:ahLst/>
            <a:cxnLst/>
            <a:rect l="l" t="t" r="r" b="b"/>
            <a:pathLst>
              <a:path w="747395" h="43814">
                <a:moveTo>
                  <a:pt x="0" y="43306"/>
                </a:moveTo>
                <a:lnTo>
                  <a:pt x="145280" y="43306"/>
                </a:lnTo>
              </a:path>
              <a:path w="747395" h="43814">
                <a:moveTo>
                  <a:pt x="0" y="0"/>
                </a:moveTo>
                <a:lnTo>
                  <a:pt x="746819" y="0"/>
                </a:lnTo>
              </a:path>
            </a:pathLst>
          </a:custGeom>
          <a:ln w="10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42111" y="625638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075" y="0"/>
                </a:lnTo>
              </a:path>
            </a:pathLst>
          </a:custGeom>
          <a:ln w="10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67538" y="6285160"/>
            <a:ext cx="17005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38620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K </a:t>
            </a:r>
            <a:r>
              <a:rPr sz="1350" i="1" baseline="-27777" dirty="0">
                <a:latin typeface="Times New Roman"/>
                <a:cs typeface="Times New Roman"/>
              </a:rPr>
              <a:t>B    </a:t>
            </a:r>
            <a:r>
              <a:rPr sz="1400" spc="5" dirty="0">
                <a:latin typeface="Symbol"/>
                <a:cs typeface="Symbol"/>
              </a:rPr>
              <a:t></a:t>
            </a:r>
            <a:r>
              <a:rPr sz="1400" spc="5" dirty="0">
                <a:latin typeface="Times New Roman"/>
                <a:cs typeface="Times New Roman"/>
              </a:rPr>
              <a:t> 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i="1" spc="1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Symbol"/>
                <a:cs typeface="Symbol"/>
              </a:rPr>
              <a:t>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i="1" spc="-35" dirty="0">
                <a:latin typeface="Times New Roman"/>
                <a:cs typeface="Times New Roman"/>
              </a:rPr>
              <a:t>Ax	</a:t>
            </a:r>
            <a:r>
              <a:rPr sz="1400" spc="5" dirty="0">
                <a:latin typeface="Symbol"/>
                <a:cs typeface="Symbol"/>
              </a:rPr>
              <a:t>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71617" y="5835694"/>
            <a:ext cx="168275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Times New Roman"/>
                <a:cs typeface="Times New Roman"/>
              </a:rPr>
              <a:t>J </a:t>
            </a:r>
            <a:r>
              <a:rPr sz="1350" i="1" baseline="-27777" dirty="0">
                <a:latin typeface="Times New Roman"/>
                <a:cs typeface="Times New Roman"/>
              </a:rPr>
              <a:t>B </a:t>
            </a:r>
            <a:r>
              <a:rPr sz="1400" spc="5" dirty="0">
                <a:latin typeface="Symbol"/>
                <a:cs typeface="Symbol"/>
              </a:rPr>
              <a:t>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5" dirty="0">
                <a:latin typeface="Symbol"/>
                <a:cs typeface="Symbol"/>
              </a:rPr>
              <a:t>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5" dirty="0">
                <a:latin typeface="Symbol"/>
                <a:cs typeface="Symbol"/>
              </a:rPr>
              <a:t>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47003" y="2644139"/>
            <a:ext cx="342900" cy="375285"/>
          </a:xfrm>
          <a:custGeom>
            <a:avLst/>
            <a:gdLst/>
            <a:ahLst/>
            <a:cxnLst/>
            <a:rect l="l" t="t" r="r" b="b"/>
            <a:pathLst>
              <a:path w="342900" h="375285">
                <a:moveTo>
                  <a:pt x="0" y="187451"/>
                </a:moveTo>
                <a:lnTo>
                  <a:pt x="6120" y="137627"/>
                </a:lnTo>
                <a:lnTo>
                  <a:pt x="23396" y="92851"/>
                </a:lnTo>
                <a:lnTo>
                  <a:pt x="50196" y="54911"/>
                </a:lnTo>
                <a:lnTo>
                  <a:pt x="84892" y="25597"/>
                </a:lnTo>
                <a:lnTo>
                  <a:pt x="125853" y="6697"/>
                </a:lnTo>
                <a:lnTo>
                  <a:pt x="171450" y="0"/>
                </a:lnTo>
                <a:lnTo>
                  <a:pt x="217046" y="6697"/>
                </a:lnTo>
                <a:lnTo>
                  <a:pt x="258007" y="25597"/>
                </a:lnTo>
                <a:lnTo>
                  <a:pt x="292703" y="54911"/>
                </a:lnTo>
                <a:lnTo>
                  <a:pt x="319503" y="92851"/>
                </a:lnTo>
                <a:lnTo>
                  <a:pt x="336779" y="137627"/>
                </a:lnTo>
                <a:lnTo>
                  <a:pt x="342900" y="187451"/>
                </a:lnTo>
                <a:lnTo>
                  <a:pt x="336779" y="237276"/>
                </a:lnTo>
                <a:lnTo>
                  <a:pt x="319503" y="282052"/>
                </a:lnTo>
                <a:lnTo>
                  <a:pt x="292703" y="319992"/>
                </a:lnTo>
                <a:lnTo>
                  <a:pt x="258007" y="349306"/>
                </a:lnTo>
                <a:lnTo>
                  <a:pt x="217046" y="368206"/>
                </a:lnTo>
                <a:lnTo>
                  <a:pt x="171450" y="374904"/>
                </a:lnTo>
                <a:lnTo>
                  <a:pt x="125853" y="368206"/>
                </a:lnTo>
                <a:lnTo>
                  <a:pt x="84892" y="349306"/>
                </a:lnTo>
                <a:lnTo>
                  <a:pt x="50196" y="319992"/>
                </a:lnTo>
                <a:lnTo>
                  <a:pt x="23396" y="282052"/>
                </a:lnTo>
                <a:lnTo>
                  <a:pt x="6120" y="237276"/>
                </a:lnTo>
                <a:lnTo>
                  <a:pt x="0" y="1874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61759" y="2634995"/>
            <a:ext cx="364490" cy="375285"/>
          </a:xfrm>
          <a:custGeom>
            <a:avLst/>
            <a:gdLst/>
            <a:ahLst/>
            <a:cxnLst/>
            <a:rect l="l" t="t" r="r" b="b"/>
            <a:pathLst>
              <a:path w="364490" h="375285">
                <a:moveTo>
                  <a:pt x="0" y="187451"/>
                </a:moveTo>
                <a:lnTo>
                  <a:pt x="6505" y="137627"/>
                </a:lnTo>
                <a:lnTo>
                  <a:pt x="24863" y="92851"/>
                </a:lnTo>
                <a:lnTo>
                  <a:pt x="53339" y="54911"/>
                </a:lnTo>
                <a:lnTo>
                  <a:pt x="90198" y="25597"/>
                </a:lnTo>
                <a:lnTo>
                  <a:pt x="133702" y="6697"/>
                </a:lnTo>
                <a:lnTo>
                  <a:pt x="182117" y="0"/>
                </a:lnTo>
                <a:lnTo>
                  <a:pt x="230533" y="6697"/>
                </a:lnTo>
                <a:lnTo>
                  <a:pt x="274037" y="25597"/>
                </a:lnTo>
                <a:lnTo>
                  <a:pt x="310895" y="54911"/>
                </a:lnTo>
                <a:lnTo>
                  <a:pt x="339372" y="92851"/>
                </a:lnTo>
                <a:lnTo>
                  <a:pt x="357730" y="137627"/>
                </a:lnTo>
                <a:lnTo>
                  <a:pt x="364236" y="187451"/>
                </a:lnTo>
                <a:lnTo>
                  <a:pt x="357730" y="237276"/>
                </a:lnTo>
                <a:lnTo>
                  <a:pt x="339372" y="282052"/>
                </a:lnTo>
                <a:lnTo>
                  <a:pt x="310895" y="319992"/>
                </a:lnTo>
                <a:lnTo>
                  <a:pt x="274037" y="349306"/>
                </a:lnTo>
                <a:lnTo>
                  <a:pt x="230533" y="368206"/>
                </a:lnTo>
                <a:lnTo>
                  <a:pt x="182117" y="374903"/>
                </a:lnTo>
                <a:lnTo>
                  <a:pt x="133702" y="368206"/>
                </a:lnTo>
                <a:lnTo>
                  <a:pt x="90198" y="349306"/>
                </a:lnTo>
                <a:lnTo>
                  <a:pt x="53339" y="319992"/>
                </a:lnTo>
                <a:lnTo>
                  <a:pt x="24863" y="282052"/>
                </a:lnTo>
                <a:lnTo>
                  <a:pt x="6505" y="237276"/>
                </a:lnTo>
                <a:lnTo>
                  <a:pt x="0" y="1874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41947" y="5289803"/>
            <a:ext cx="394970" cy="375285"/>
          </a:xfrm>
          <a:custGeom>
            <a:avLst/>
            <a:gdLst/>
            <a:ahLst/>
            <a:cxnLst/>
            <a:rect l="l" t="t" r="r" b="b"/>
            <a:pathLst>
              <a:path w="394970" h="375285">
                <a:moveTo>
                  <a:pt x="0" y="187452"/>
                </a:moveTo>
                <a:lnTo>
                  <a:pt x="5214" y="144477"/>
                </a:lnTo>
                <a:lnTo>
                  <a:pt x="20065" y="105024"/>
                </a:lnTo>
                <a:lnTo>
                  <a:pt x="43367" y="70219"/>
                </a:lnTo>
                <a:lnTo>
                  <a:pt x="73933" y="41187"/>
                </a:lnTo>
                <a:lnTo>
                  <a:pt x="110578" y="19056"/>
                </a:lnTo>
                <a:lnTo>
                  <a:pt x="152115" y="4951"/>
                </a:lnTo>
                <a:lnTo>
                  <a:pt x="197357" y="0"/>
                </a:lnTo>
                <a:lnTo>
                  <a:pt x="242600" y="4951"/>
                </a:lnTo>
                <a:lnTo>
                  <a:pt x="284137" y="19056"/>
                </a:lnTo>
                <a:lnTo>
                  <a:pt x="320782" y="41187"/>
                </a:lnTo>
                <a:lnTo>
                  <a:pt x="351348" y="70219"/>
                </a:lnTo>
                <a:lnTo>
                  <a:pt x="374650" y="105024"/>
                </a:lnTo>
                <a:lnTo>
                  <a:pt x="389501" y="144477"/>
                </a:lnTo>
                <a:lnTo>
                  <a:pt x="394716" y="187452"/>
                </a:lnTo>
                <a:lnTo>
                  <a:pt x="389501" y="230426"/>
                </a:lnTo>
                <a:lnTo>
                  <a:pt x="374650" y="269879"/>
                </a:lnTo>
                <a:lnTo>
                  <a:pt x="351348" y="304684"/>
                </a:lnTo>
                <a:lnTo>
                  <a:pt x="320782" y="333716"/>
                </a:lnTo>
                <a:lnTo>
                  <a:pt x="284137" y="355847"/>
                </a:lnTo>
                <a:lnTo>
                  <a:pt x="242600" y="369952"/>
                </a:lnTo>
                <a:lnTo>
                  <a:pt x="197357" y="374904"/>
                </a:lnTo>
                <a:lnTo>
                  <a:pt x="152115" y="369952"/>
                </a:lnTo>
                <a:lnTo>
                  <a:pt x="110578" y="355847"/>
                </a:lnTo>
                <a:lnTo>
                  <a:pt x="73933" y="333716"/>
                </a:lnTo>
                <a:lnTo>
                  <a:pt x="43367" y="304684"/>
                </a:lnTo>
                <a:lnTo>
                  <a:pt x="20065" y="269879"/>
                </a:lnTo>
                <a:lnTo>
                  <a:pt x="5214" y="230426"/>
                </a:lnTo>
                <a:lnTo>
                  <a:pt x="0" y="1874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4144" y="5311140"/>
            <a:ext cx="365760" cy="375285"/>
          </a:xfrm>
          <a:custGeom>
            <a:avLst/>
            <a:gdLst/>
            <a:ahLst/>
            <a:cxnLst/>
            <a:rect l="l" t="t" r="r" b="b"/>
            <a:pathLst>
              <a:path w="365760" h="375285">
                <a:moveTo>
                  <a:pt x="0" y="187452"/>
                </a:moveTo>
                <a:lnTo>
                  <a:pt x="6535" y="137627"/>
                </a:lnTo>
                <a:lnTo>
                  <a:pt x="24976" y="92851"/>
                </a:lnTo>
                <a:lnTo>
                  <a:pt x="53578" y="54911"/>
                </a:lnTo>
                <a:lnTo>
                  <a:pt x="90593" y="25597"/>
                </a:lnTo>
                <a:lnTo>
                  <a:pt x="134276" y="6697"/>
                </a:lnTo>
                <a:lnTo>
                  <a:pt x="182879" y="0"/>
                </a:lnTo>
                <a:lnTo>
                  <a:pt x="231483" y="6697"/>
                </a:lnTo>
                <a:lnTo>
                  <a:pt x="275166" y="25597"/>
                </a:lnTo>
                <a:lnTo>
                  <a:pt x="312181" y="54911"/>
                </a:lnTo>
                <a:lnTo>
                  <a:pt x="340783" y="92851"/>
                </a:lnTo>
                <a:lnTo>
                  <a:pt x="359224" y="137627"/>
                </a:lnTo>
                <a:lnTo>
                  <a:pt x="365759" y="187452"/>
                </a:lnTo>
                <a:lnTo>
                  <a:pt x="359224" y="237285"/>
                </a:lnTo>
                <a:lnTo>
                  <a:pt x="340783" y="282064"/>
                </a:lnTo>
                <a:lnTo>
                  <a:pt x="312181" y="320001"/>
                </a:lnTo>
                <a:lnTo>
                  <a:pt x="275166" y="349312"/>
                </a:lnTo>
                <a:lnTo>
                  <a:pt x="231483" y="368208"/>
                </a:lnTo>
                <a:lnTo>
                  <a:pt x="182879" y="374904"/>
                </a:lnTo>
                <a:lnTo>
                  <a:pt x="134276" y="368208"/>
                </a:lnTo>
                <a:lnTo>
                  <a:pt x="90593" y="349312"/>
                </a:lnTo>
                <a:lnTo>
                  <a:pt x="53578" y="320001"/>
                </a:lnTo>
                <a:lnTo>
                  <a:pt x="24976" y="282064"/>
                </a:lnTo>
                <a:lnTo>
                  <a:pt x="6535" y="237285"/>
                </a:lnTo>
                <a:lnTo>
                  <a:pt x="0" y="1874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54679" y="5227320"/>
            <a:ext cx="944880" cy="424180"/>
          </a:xfrm>
          <a:custGeom>
            <a:avLst/>
            <a:gdLst/>
            <a:ahLst/>
            <a:cxnLst/>
            <a:rect l="l" t="t" r="r" b="b"/>
            <a:pathLst>
              <a:path w="944879" h="424179">
                <a:moveTo>
                  <a:pt x="0" y="423671"/>
                </a:moveTo>
                <a:lnTo>
                  <a:pt x="944880" y="423671"/>
                </a:lnTo>
                <a:lnTo>
                  <a:pt x="944880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7155180" y="3927347"/>
            <a:ext cx="1264920" cy="500380"/>
            <a:chOff x="7155180" y="3927347"/>
            <a:chExt cx="1264920" cy="500380"/>
          </a:xfrm>
        </p:grpSpPr>
        <p:sp>
          <p:nvSpPr>
            <p:cNvPr id="52" name="object 52"/>
            <p:cNvSpPr/>
            <p:nvPr/>
          </p:nvSpPr>
          <p:spPr>
            <a:xfrm>
              <a:off x="7159752" y="3931919"/>
              <a:ext cx="1256030" cy="490855"/>
            </a:xfrm>
            <a:custGeom>
              <a:avLst/>
              <a:gdLst/>
              <a:ahLst/>
              <a:cxnLst/>
              <a:rect l="l" t="t" r="r" b="b"/>
              <a:pathLst>
                <a:path w="1256029" h="490854">
                  <a:moveTo>
                    <a:pt x="1173988" y="0"/>
                  </a:moveTo>
                  <a:lnTo>
                    <a:pt x="81788" y="0"/>
                  </a:lnTo>
                  <a:lnTo>
                    <a:pt x="49934" y="6421"/>
                  </a:lnTo>
                  <a:lnTo>
                    <a:pt x="23939" y="23939"/>
                  </a:lnTo>
                  <a:lnTo>
                    <a:pt x="6421" y="49934"/>
                  </a:lnTo>
                  <a:lnTo>
                    <a:pt x="0" y="81787"/>
                  </a:lnTo>
                  <a:lnTo>
                    <a:pt x="0" y="408939"/>
                  </a:lnTo>
                  <a:lnTo>
                    <a:pt x="6421" y="440793"/>
                  </a:lnTo>
                  <a:lnTo>
                    <a:pt x="23939" y="466788"/>
                  </a:lnTo>
                  <a:lnTo>
                    <a:pt x="49934" y="484306"/>
                  </a:lnTo>
                  <a:lnTo>
                    <a:pt x="81788" y="490727"/>
                  </a:lnTo>
                  <a:lnTo>
                    <a:pt x="1173988" y="490727"/>
                  </a:lnTo>
                  <a:lnTo>
                    <a:pt x="1205841" y="484306"/>
                  </a:lnTo>
                  <a:lnTo>
                    <a:pt x="1231836" y="466788"/>
                  </a:lnTo>
                  <a:lnTo>
                    <a:pt x="1249354" y="440793"/>
                  </a:lnTo>
                  <a:lnTo>
                    <a:pt x="1255776" y="408939"/>
                  </a:lnTo>
                  <a:lnTo>
                    <a:pt x="1255776" y="81787"/>
                  </a:lnTo>
                  <a:lnTo>
                    <a:pt x="1249354" y="49934"/>
                  </a:lnTo>
                  <a:lnTo>
                    <a:pt x="1231836" y="23939"/>
                  </a:lnTo>
                  <a:lnTo>
                    <a:pt x="1205841" y="6421"/>
                  </a:lnTo>
                  <a:lnTo>
                    <a:pt x="117398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59752" y="3931919"/>
              <a:ext cx="1256030" cy="490855"/>
            </a:xfrm>
            <a:custGeom>
              <a:avLst/>
              <a:gdLst/>
              <a:ahLst/>
              <a:cxnLst/>
              <a:rect l="l" t="t" r="r" b="b"/>
              <a:pathLst>
                <a:path w="1256029" h="490854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8" y="0"/>
                  </a:lnTo>
                  <a:lnTo>
                    <a:pt x="1173988" y="0"/>
                  </a:lnTo>
                  <a:lnTo>
                    <a:pt x="1205841" y="6421"/>
                  </a:lnTo>
                  <a:lnTo>
                    <a:pt x="1231836" y="23939"/>
                  </a:lnTo>
                  <a:lnTo>
                    <a:pt x="1249354" y="49934"/>
                  </a:lnTo>
                  <a:lnTo>
                    <a:pt x="1255776" y="81787"/>
                  </a:lnTo>
                  <a:lnTo>
                    <a:pt x="1255776" y="408939"/>
                  </a:lnTo>
                  <a:lnTo>
                    <a:pt x="1249354" y="440793"/>
                  </a:lnTo>
                  <a:lnTo>
                    <a:pt x="1231836" y="466788"/>
                  </a:lnTo>
                  <a:lnTo>
                    <a:pt x="1205841" y="484306"/>
                  </a:lnTo>
                  <a:lnTo>
                    <a:pt x="1173988" y="490727"/>
                  </a:lnTo>
                  <a:lnTo>
                    <a:pt x="81788" y="490727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39"/>
                  </a:lnTo>
                  <a:lnTo>
                    <a:pt x="0" y="817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55026" y="4044291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0" y="0"/>
                  </a:moveTo>
                  <a:lnTo>
                    <a:pt x="150498" y="0"/>
                  </a:lnTo>
                </a:path>
              </a:pathLst>
            </a:custGeom>
            <a:ln w="9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357712" y="4076103"/>
            <a:ext cx="87312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30" dirty="0">
                <a:latin typeface="Times New Roman"/>
                <a:cs typeface="Times New Roman"/>
              </a:rPr>
              <a:t>A </a:t>
            </a:r>
            <a:r>
              <a:rPr sz="1450" spc="25" dirty="0">
                <a:latin typeface="Symbol"/>
                <a:cs typeface="Symbol"/>
              </a:rPr>
              <a:t>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i="1" spc="30" dirty="0">
                <a:latin typeface="Times New Roman"/>
                <a:cs typeface="Times New Roman"/>
              </a:rPr>
              <a:t>A </a:t>
            </a:r>
            <a:r>
              <a:rPr sz="1450" spc="25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06	</a:t>
            </a:r>
            <a:r>
              <a:rPr spc="430" dirty="0"/>
              <a:t>상태방정식을</a:t>
            </a:r>
            <a:r>
              <a:rPr spc="-805" dirty="0"/>
              <a:t> </a:t>
            </a:r>
            <a:r>
              <a:rPr spc="585" dirty="0"/>
              <a:t>이용한</a:t>
            </a:r>
            <a:r>
              <a:rPr spc="-790" dirty="0"/>
              <a:t> </a:t>
            </a:r>
            <a:r>
              <a:rPr spc="285" dirty="0"/>
              <a:t>설계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947030" y="1823719"/>
            <a:ext cx="1583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최소항의 합</a:t>
            </a:r>
            <a:r>
              <a:rPr sz="1600" spc="175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형태</a:t>
            </a:r>
            <a:endParaRPr sz="1600">
              <a:latin typeface="Noto Sans CJK JP Bold"/>
              <a:cs typeface="Noto Sans CJK JP Bold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498085" y="1911095"/>
            <a:ext cx="370205" cy="86995"/>
          </a:xfrm>
          <a:custGeom>
            <a:avLst/>
            <a:gdLst/>
            <a:ahLst/>
            <a:cxnLst/>
            <a:rect l="l" t="t" r="r" b="b"/>
            <a:pathLst>
              <a:path w="370204" h="86994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57924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370204" h="86994">
                <a:moveTo>
                  <a:pt x="86867" y="28968"/>
                </a:moveTo>
                <a:lnTo>
                  <a:pt x="86867" y="57924"/>
                </a:lnTo>
                <a:lnTo>
                  <a:pt x="369950" y="58165"/>
                </a:lnTo>
                <a:lnTo>
                  <a:pt x="369950" y="29209"/>
                </a:lnTo>
                <a:lnTo>
                  <a:pt x="86867" y="28968"/>
                </a:lnTo>
                <a:close/>
              </a:path>
              <a:path w="370204" h="86994">
                <a:moveTo>
                  <a:pt x="72389" y="28955"/>
                </a:moveTo>
                <a:lnTo>
                  <a:pt x="72389" y="57912"/>
                </a:lnTo>
                <a:lnTo>
                  <a:pt x="86867" y="57924"/>
                </a:lnTo>
                <a:lnTo>
                  <a:pt x="86867" y="28968"/>
                </a:lnTo>
                <a:lnTo>
                  <a:pt x="72389" y="28955"/>
                </a:lnTo>
                <a:close/>
              </a:path>
              <a:path w="370204" h="86994">
                <a:moveTo>
                  <a:pt x="86867" y="28955"/>
                </a:moveTo>
                <a:lnTo>
                  <a:pt x="72389" y="28955"/>
                </a:lnTo>
                <a:lnTo>
                  <a:pt x="86867" y="28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3763" y="3503803"/>
            <a:ext cx="574675" cy="187960"/>
          </a:xfrm>
          <a:custGeom>
            <a:avLst/>
            <a:gdLst/>
            <a:ahLst/>
            <a:cxnLst/>
            <a:rect l="l" t="t" r="r" b="b"/>
            <a:pathLst>
              <a:path w="574675" h="187960">
                <a:moveTo>
                  <a:pt x="514400" y="0"/>
                </a:moveTo>
                <a:lnTo>
                  <a:pt x="511733" y="7620"/>
                </a:lnTo>
                <a:lnTo>
                  <a:pt x="522602" y="12334"/>
                </a:lnTo>
                <a:lnTo>
                  <a:pt x="531947" y="18859"/>
                </a:lnTo>
                <a:lnTo>
                  <a:pt x="554389" y="62293"/>
                </a:lnTo>
                <a:lnTo>
                  <a:pt x="557161" y="92963"/>
                </a:lnTo>
                <a:lnTo>
                  <a:pt x="556466" y="109464"/>
                </a:lnTo>
                <a:lnTo>
                  <a:pt x="546023" y="149987"/>
                </a:lnTo>
                <a:lnTo>
                  <a:pt x="512025" y="180086"/>
                </a:lnTo>
                <a:lnTo>
                  <a:pt x="514400" y="187706"/>
                </a:lnTo>
                <a:lnTo>
                  <a:pt x="550274" y="166417"/>
                </a:lnTo>
                <a:lnTo>
                  <a:pt x="570422" y="127063"/>
                </a:lnTo>
                <a:lnTo>
                  <a:pt x="574281" y="93852"/>
                </a:lnTo>
                <a:lnTo>
                  <a:pt x="573314" y="76684"/>
                </a:lnTo>
                <a:lnTo>
                  <a:pt x="558787" y="32893"/>
                </a:lnTo>
                <a:lnTo>
                  <a:pt x="528012" y="4907"/>
                </a:lnTo>
                <a:lnTo>
                  <a:pt x="514400" y="0"/>
                </a:lnTo>
                <a:close/>
              </a:path>
              <a:path w="574675" h="187960">
                <a:moveTo>
                  <a:pt x="59880" y="0"/>
                </a:moveTo>
                <a:lnTo>
                  <a:pt x="24076" y="21341"/>
                </a:lnTo>
                <a:lnTo>
                  <a:pt x="3875" y="60801"/>
                </a:lnTo>
                <a:lnTo>
                  <a:pt x="0" y="93852"/>
                </a:lnTo>
                <a:lnTo>
                  <a:pt x="966" y="111113"/>
                </a:lnTo>
                <a:lnTo>
                  <a:pt x="15443" y="154940"/>
                </a:lnTo>
                <a:lnTo>
                  <a:pt x="46230" y="182800"/>
                </a:lnTo>
                <a:lnTo>
                  <a:pt x="59880" y="187706"/>
                </a:lnTo>
                <a:lnTo>
                  <a:pt x="62255" y="180086"/>
                </a:lnTo>
                <a:lnTo>
                  <a:pt x="51558" y="175347"/>
                </a:lnTo>
                <a:lnTo>
                  <a:pt x="42327" y="168751"/>
                </a:lnTo>
                <a:lnTo>
                  <a:pt x="19913" y="124475"/>
                </a:lnTo>
                <a:lnTo>
                  <a:pt x="17132" y="92963"/>
                </a:lnTo>
                <a:lnTo>
                  <a:pt x="17827" y="76914"/>
                </a:lnTo>
                <a:lnTo>
                  <a:pt x="28257" y="37337"/>
                </a:lnTo>
                <a:lnTo>
                  <a:pt x="62560" y="7620"/>
                </a:lnTo>
                <a:lnTo>
                  <a:pt x="59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83030" y="3470021"/>
            <a:ext cx="143510" cy="13970"/>
          </a:xfrm>
          <a:custGeom>
            <a:avLst/>
            <a:gdLst/>
            <a:ahLst/>
            <a:cxnLst/>
            <a:rect l="l" t="t" r="r" b="b"/>
            <a:pathLst>
              <a:path w="143509" h="13970">
                <a:moveTo>
                  <a:pt x="143256" y="0"/>
                </a:moveTo>
                <a:lnTo>
                  <a:pt x="0" y="0"/>
                </a:lnTo>
                <a:lnTo>
                  <a:pt x="0" y="13715"/>
                </a:lnTo>
                <a:lnTo>
                  <a:pt x="143256" y="13715"/>
                </a:lnTo>
                <a:lnTo>
                  <a:pt x="1432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70126" y="3471545"/>
            <a:ext cx="147955" cy="13970"/>
          </a:xfrm>
          <a:custGeom>
            <a:avLst/>
            <a:gdLst/>
            <a:ahLst/>
            <a:cxnLst/>
            <a:rect l="l" t="t" r="r" b="b"/>
            <a:pathLst>
              <a:path w="147955" h="13970">
                <a:moveTo>
                  <a:pt x="147827" y="0"/>
                </a:moveTo>
                <a:lnTo>
                  <a:pt x="0" y="0"/>
                </a:lnTo>
                <a:lnTo>
                  <a:pt x="0" y="13715"/>
                </a:lnTo>
                <a:lnTo>
                  <a:pt x="147827" y="13715"/>
                </a:lnTo>
                <a:lnTo>
                  <a:pt x="1478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6814" y="2222963"/>
            <a:ext cx="4145915" cy="148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6545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 </a:t>
            </a:r>
            <a:r>
              <a:rPr sz="1400" spc="5" dirty="0">
                <a:latin typeface="Times New Roman"/>
                <a:cs typeface="Times New Roman"/>
              </a:rPr>
              <a:t>( </a:t>
            </a: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5" dirty="0">
                <a:latin typeface="Times New Roman"/>
                <a:cs typeface="Times New Roman"/>
              </a:rPr>
              <a:t>)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 </a:t>
            </a: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Bx </a:t>
            </a:r>
            <a:r>
              <a:rPr sz="1400" spc="5" dirty="0">
                <a:latin typeface="Times New Roman"/>
                <a:cs typeface="Times New Roman"/>
              </a:rPr>
              <a:t>) 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566545">
              <a:lnSpc>
                <a:spcPct val="100000"/>
              </a:lnSpc>
            </a:pP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 </a:t>
            </a:r>
            <a:r>
              <a:rPr sz="1400" spc="5" dirty="0">
                <a:latin typeface="Times New Roman"/>
                <a:cs typeface="Times New Roman"/>
              </a:rPr>
              <a:t>( </a:t>
            </a: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5" dirty="0">
                <a:latin typeface="Times New Roman"/>
                <a:cs typeface="Times New Roman"/>
              </a:rPr>
              <a:t>)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 </a:t>
            </a: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Bx </a:t>
            </a:r>
            <a:r>
              <a:rPr sz="1400" spc="5" dirty="0">
                <a:latin typeface="Times New Roman"/>
                <a:cs typeface="Times New Roman"/>
              </a:rPr>
              <a:t>) 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특성방정식</a:t>
            </a:r>
            <a:r>
              <a:rPr sz="1600" spc="185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형태</a:t>
            </a:r>
            <a:endParaRPr sz="1600">
              <a:latin typeface="Noto Sans CJK JP Bold"/>
              <a:cs typeface="Noto Sans CJK JP Bold"/>
            </a:endParaRPr>
          </a:p>
          <a:p>
            <a:pPr marL="65405">
              <a:lnSpc>
                <a:spcPct val="100000"/>
              </a:lnSpc>
              <a:spcBef>
                <a:spcPts val="145"/>
              </a:spcBef>
              <a:tabLst>
                <a:tab pos="876300" algn="l"/>
              </a:tabLst>
            </a:pPr>
            <a:r>
              <a:rPr sz="1600" spc="-525" dirty="0">
                <a:solidFill>
                  <a:srgbClr val="FF0000"/>
                </a:solidFill>
                <a:latin typeface="Georgia"/>
                <a:cs typeface="Georgia"/>
              </a:rPr>
              <a:t>𝑄</a:t>
            </a:r>
            <a:r>
              <a:rPr sz="1600" spc="3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975" dirty="0">
                <a:solidFill>
                  <a:srgbClr val="FF0000"/>
                </a:solidFill>
                <a:latin typeface="Georgia"/>
                <a:cs typeface="Georgia"/>
              </a:rPr>
              <a:t>𝑡</a:t>
            </a:r>
            <a:r>
              <a:rPr sz="1600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+</a:t>
            </a:r>
            <a:r>
              <a:rPr sz="16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95" dirty="0">
                <a:solidFill>
                  <a:srgbClr val="FF0000"/>
                </a:solidFill>
                <a:latin typeface="Georgia"/>
                <a:cs typeface="Georgia"/>
              </a:rPr>
              <a:t>1	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= </a:t>
            </a:r>
            <a:r>
              <a:rPr sz="1600" spc="-745" dirty="0">
                <a:solidFill>
                  <a:srgbClr val="FF0000"/>
                </a:solidFill>
                <a:latin typeface="Georgia"/>
                <a:cs typeface="Georgia"/>
              </a:rPr>
              <a:t>𝐽𝑄</a:t>
            </a:r>
            <a:r>
              <a:rPr sz="1600" spc="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+</a:t>
            </a:r>
            <a:r>
              <a:rPr sz="1600" spc="-1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480" dirty="0">
                <a:solidFill>
                  <a:srgbClr val="FF0000"/>
                </a:solidFill>
                <a:latin typeface="Georgia"/>
                <a:cs typeface="Georgia"/>
              </a:rPr>
              <a:t>𝐾𝑄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66964" y="2862833"/>
            <a:ext cx="483234" cy="288925"/>
          </a:xfrm>
          <a:custGeom>
            <a:avLst/>
            <a:gdLst/>
            <a:ahLst/>
            <a:cxnLst/>
            <a:rect l="l" t="t" r="r" b="b"/>
            <a:pathLst>
              <a:path w="483235" h="288925">
                <a:moveTo>
                  <a:pt x="400277" y="31150"/>
                </a:moveTo>
                <a:lnTo>
                  <a:pt x="0" y="263905"/>
                </a:lnTo>
                <a:lnTo>
                  <a:pt x="14554" y="288925"/>
                </a:lnTo>
                <a:lnTo>
                  <a:pt x="414788" y="56152"/>
                </a:lnTo>
                <a:lnTo>
                  <a:pt x="400277" y="31150"/>
                </a:lnTo>
                <a:close/>
              </a:path>
              <a:path w="483235" h="288925">
                <a:moveTo>
                  <a:pt x="466944" y="23875"/>
                </a:moveTo>
                <a:lnTo>
                  <a:pt x="412788" y="23875"/>
                </a:lnTo>
                <a:lnTo>
                  <a:pt x="427266" y="48894"/>
                </a:lnTo>
                <a:lnTo>
                  <a:pt x="414788" y="56152"/>
                </a:lnTo>
                <a:lnTo>
                  <a:pt x="429298" y="81152"/>
                </a:lnTo>
                <a:lnTo>
                  <a:pt x="466944" y="23875"/>
                </a:lnTo>
                <a:close/>
              </a:path>
              <a:path w="483235" h="288925">
                <a:moveTo>
                  <a:pt x="412788" y="23875"/>
                </a:moveTo>
                <a:lnTo>
                  <a:pt x="400277" y="31150"/>
                </a:lnTo>
                <a:lnTo>
                  <a:pt x="414788" y="56152"/>
                </a:lnTo>
                <a:lnTo>
                  <a:pt x="427266" y="48894"/>
                </a:lnTo>
                <a:lnTo>
                  <a:pt x="412788" y="23875"/>
                </a:lnTo>
                <a:close/>
              </a:path>
              <a:path w="483235" h="288925">
                <a:moveTo>
                  <a:pt x="482638" y="0"/>
                </a:moveTo>
                <a:lnTo>
                  <a:pt x="385737" y="6095"/>
                </a:lnTo>
                <a:lnTo>
                  <a:pt x="400277" y="31150"/>
                </a:lnTo>
                <a:lnTo>
                  <a:pt x="412788" y="23875"/>
                </a:lnTo>
                <a:lnTo>
                  <a:pt x="466944" y="23875"/>
                </a:lnTo>
                <a:lnTo>
                  <a:pt x="482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947030" y="4456557"/>
            <a:ext cx="1583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최소항의 합</a:t>
            </a:r>
            <a:r>
              <a:rPr sz="1600" spc="175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형태</a:t>
            </a:r>
            <a:endParaRPr sz="1600">
              <a:latin typeface="Noto Sans CJK JP Bold"/>
              <a:cs typeface="Noto Sans CJK JP Bold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98085" y="4543044"/>
            <a:ext cx="370205" cy="86995"/>
          </a:xfrm>
          <a:custGeom>
            <a:avLst/>
            <a:gdLst/>
            <a:ahLst/>
            <a:cxnLst/>
            <a:rect l="l" t="t" r="r" b="b"/>
            <a:pathLst>
              <a:path w="370204" h="86995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57924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370204" h="86995">
                <a:moveTo>
                  <a:pt x="86867" y="28968"/>
                </a:moveTo>
                <a:lnTo>
                  <a:pt x="86867" y="57924"/>
                </a:lnTo>
                <a:lnTo>
                  <a:pt x="369950" y="58165"/>
                </a:lnTo>
                <a:lnTo>
                  <a:pt x="369950" y="29209"/>
                </a:lnTo>
                <a:lnTo>
                  <a:pt x="86867" y="28968"/>
                </a:lnTo>
                <a:close/>
              </a:path>
              <a:path w="370204" h="86995">
                <a:moveTo>
                  <a:pt x="72389" y="28955"/>
                </a:moveTo>
                <a:lnTo>
                  <a:pt x="72389" y="57911"/>
                </a:lnTo>
                <a:lnTo>
                  <a:pt x="86867" y="57924"/>
                </a:lnTo>
                <a:lnTo>
                  <a:pt x="86867" y="28968"/>
                </a:lnTo>
                <a:lnTo>
                  <a:pt x="72389" y="28955"/>
                </a:lnTo>
                <a:close/>
              </a:path>
              <a:path w="370204" h="86995">
                <a:moveTo>
                  <a:pt x="86867" y="28955"/>
                </a:moveTo>
                <a:lnTo>
                  <a:pt x="72389" y="28955"/>
                </a:lnTo>
                <a:lnTo>
                  <a:pt x="86867" y="28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1302" y="6231293"/>
            <a:ext cx="574675" cy="187960"/>
          </a:xfrm>
          <a:custGeom>
            <a:avLst/>
            <a:gdLst/>
            <a:ahLst/>
            <a:cxnLst/>
            <a:rect l="l" t="t" r="r" b="b"/>
            <a:pathLst>
              <a:path w="574675" h="187960">
                <a:moveTo>
                  <a:pt x="514400" y="0"/>
                </a:moveTo>
                <a:lnTo>
                  <a:pt x="511721" y="7619"/>
                </a:lnTo>
                <a:lnTo>
                  <a:pt x="522591" y="12337"/>
                </a:lnTo>
                <a:lnTo>
                  <a:pt x="531939" y="18867"/>
                </a:lnTo>
                <a:lnTo>
                  <a:pt x="554377" y="62317"/>
                </a:lnTo>
                <a:lnTo>
                  <a:pt x="557149" y="92938"/>
                </a:lnTo>
                <a:lnTo>
                  <a:pt x="556453" y="109495"/>
                </a:lnTo>
                <a:lnTo>
                  <a:pt x="546023" y="150037"/>
                </a:lnTo>
                <a:lnTo>
                  <a:pt x="512025" y="180124"/>
                </a:lnTo>
                <a:lnTo>
                  <a:pt x="514400" y="187744"/>
                </a:lnTo>
                <a:lnTo>
                  <a:pt x="550267" y="166434"/>
                </a:lnTo>
                <a:lnTo>
                  <a:pt x="570410" y="127090"/>
                </a:lnTo>
                <a:lnTo>
                  <a:pt x="574268" y="93916"/>
                </a:lnTo>
                <a:lnTo>
                  <a:pt x="573301" y="76707"/>
                </a:lnTo>
                <a:lnTo>
                  <a:pt x="558787" y="32905"/>
                </a:lnTo>
                <a:lnTo>
                  <a:pt x="528012" y="4914"/>
                </a:lnTo>
                <a:lnTo>
                  <a:pt x="514400" y="0"/>
                </a:lnTo>
                <a:close/>
              </a:path>
              <a:path w="574675" h="187960">
                <a:moveTo>
                  <a:pt x="59880" y="0"/>
                </a:moveTo>
                <a:lnTo>
                  <a:pt x="24070" y="21368"/>
                </a:lnTo>
                <a:lnTo>
                  <a:pt x="3868" y="60801"/>
                </a:lnTo>
                <a:lnTo>
                  <a:pt x="0" y="93916"/>
                </a:lnTo>
                <a:lnTo>
                  <a:pt x="964" y="111168"/>
                </a:lnTo>
                <a:lnTo>
                  <a:pt x="15443" y="154939"/>
                </a:lnTo>
                <a:lnTo>
                  <a:pt x="46223" y="182836"/>
                </a:lnTo>
                <a:lnTo>
                  <a:pt x="59880" y="187744"/>
                </a:lnTo>
                <a:lnTo>
                  <a:pt x="62255" y="180124"/>
                </a:lnTo>
                <a:lnTo>
                  <a:pt x="51556" y="175385"/>
                </a:lnTo>
                <a:lnTo>
                  <a:pt x="42322" y="168790"/>
                </a:lnTo>
                <a:lnTo>
                  <a:pt x="19902" y="124531"/>
                </a:lnTo>
                <a:lnTo>
                  <a:pt x="17119" y="92938"/>
                </a:lnTo>
                <a:lnTo>
                  <a:pt x="17815" y="76920"/>
                </a:lnTo>
                <a:lnTo>
                  <a:pt x="28257" y="37363"/>
                </a:lnTo>
                <a:lnTo>
                  <a:pt x="62547" y="7619"/>
                </a:lnTo>
                <a:lnTo>
                  <a:pt x="59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00607" y="6197523"/>
            <a:ext cx="143510" cy="13970"/>
          </a:xfrm>
          <a:custGeom>
            <a:avLst/>
            <a:gdLst/>
            <a:ahLst/>
            <a:cxnLst/>
            <a:rect l="l" t="t" r="r" b="b"/>
            <a:pathLst>
              <a:path w="143509" h="13970">
                <a:moveTo>
                  <a:pt x="143256" y="0"/>
                </a:moveTo>
                <a:lnTo>
                  <a:pt x="0" y="0"/>
                </a:lnTo>
                <a:lnTo>
                  <a:pt x="0" y="13715"/>
                </a:lnTo>
                <a:lnTo>
                  <a:pt x="143256" y="13715"/>
                </a:lnTo>
                <a:lnTo>
                  <a:pt x="1432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87702" y="6199047"/>
            <a:ext cx="147955" cy="13970"/>
          </a:xfrm>
          <a:custGeom>
            <a:avLst/>
            <a:gdLst/>
            <a:ahLst/>
            <a:cxnLst/>
            <a:rect l="l" t="t" r="r" b="b"/>
            <a:pathLst>
              <a:path w="147955" h="13970">
                <a:moveTo>
                  <a:pt x="147827" y="0"/>
                </a:moveTo>
                <a:lnTo>
                  <a:pt x="0" y="0"/>
                </a:lnTo>
                <a:lnTo>
                  <a:pt x="0" y="13715"/>
                </a:lnTo>
                <a:lnTo>
                  <a:pt x="147827" y="13715"/>
                </a:lnTo>
                <a:lnTo>
                  <a:pt x="1478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34213" y="5379801"/>
            <a:ext cx="2807970" cy="1057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543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A </a:t>
            </a:r>
            <a:r>
              <a:rPr sz="1400" i="1" spc="5" dirty="0">
                <a:latin typeface="Times New Roman"/>
                <a:cs typeface="Times New Roman"/>
              </a:rPr>
              <a:t>x 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특성방정식</a:t>
            </a:r>
            <a:r>
              <a:rPr sz="1600" spc="18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형태</a:t>
            </a:r>
            <a:endParaRPr sz="1600">
              <a:latin typeface="Noto Sans CJK JP Bold"/>
              <a:cs typeface="Noto Sans CJK JP Bold"/>
            </a:endParaRPr>
          </a:p>
          <a:p>
            <a:pPr marL="66040">
              <a:lnSpc>
                <a:spcPct val="100000"/>
              </a:lnSpc>
              <a:spcBef>
                <a:spcPts val="145"/>
              </a:spcBef>
              <a:tabLst>
                <a:tab pos="876300" algn="l"/>
              </a:tabLst>
            </a:pPr>
            <a:r>
              <a:rPr sz="1600" spc="-525" dirty="0">
                <a:solidFill>
                  <a:srgbClr val="FF0000"/>
                </a:solidFill>
                <a:latin typeface="Georgia"/>
                <a:cs typeface="Georgia"/>
              </a:rPr>
              <a:t>𝑄</a:t>
            </a:r>
            <a:r>
              <a:rPr sz="1600" spc="3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975" dirty="0">
                <a:solidFill>
                  <a:srgbClr val="FF0000"/>
                </a:solidFill>
                <a:latin typeface="Georgia"/>
                <a:cs typeface="Georgia"/>
              </a:rPr>
              <a:t>𝑡</a:t>
            </a:r>
            <a:r>
              <a:rPr sz="1600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+</a:t>
            </a:r>
            <a:r>
              <a:rPr sz="16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95" dirty="0">
                <a:solidFill>
                  <a:srgbClr val="FF0000"/>
                </a:solidFill>
                <a:latin typeface="Georgia"/>
                <a:cs typeface="Georgia"/>
              </a:rPr>
              <a:t>1	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= </a:t>
            </a:r>
            <a:r>
              <a:rPr sz="1600" spc="-745" dirty="0">
                <a:solidFill>
                  <a:srgbClr val="FF0000"/>
                </a:solidFill>
                <a:latin typeface="Georgia"/>
                <a:cs typeface="Georgia"/>
              </a:rPr>
              <a:t>𝐽𝑄</a:t>
            </a:r>
            <a:r>
              <a:rPr sz="1600" spc="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+</a:t>
            </a:r>
            <a:r>
              <a:rPr sz="1600" spc="-1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484" dirty="0">
                <a:solidFill>
                  <a:srgbClr val="FF0000"/>
                </a:solidFill>
                <a:latin typeface="Georgia"/>
                <a:cs typeface="Georgia"/>
              </a:rPr>
              <a:t>𝐾𝑄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84668" y="5589270"/>
            <a:ext cx="483234" cy="288925"/>
          </a:xfrm>
          <a:custGeom>
            <a:avLst/>
            <a:gdLst/>
            <a:ahLst/>
            <a:cxnLst/>
            <a:rect l="l" t="t" r="r" b="b"/>
            <a:pathLst>
              <a:path w="483234" h="288925">
                <a:moveTo>
                  <a:pt x="400261" y="31159"/>
                </a:moveTo>
                <a:lnTo>
                  <a:pt x="0" y="263880"/>
                </a:lnTo>
                <a:lnTo>
                  <a:pt x="14554" y="288912"/>
                </a:lnTo>
                <a:lnTo>
                  <a:pt x="414771" y="56173"/>
                </a:lnTo>
                <a:lnTo>
                  <a:pt x="400261" y="31159"/>
                </a:lnTo>
                <a:close/>
              </a:path>
              <a:path w="483234" h="288925">
                <a:moveTo>
                  <a:pt x="466957" y="23875"/>
                </a:moveTo>
                <a:lnTo>
                  <a:pt x="412788" y="23875"/>
                </a:lnTo>
                <a:lnTo>
                  <a:pt x="427266" y="48907"/>
                </a:lnTo>
                <a:lnTo>
                  <a:pt x="414771" y="56173"/>
                </a:lnTo>
                <a:lnTo>
                  <a:pt x="429298" y="81216"/>
                </a:lnTo>
                <a:lnTo>
                  <a:pt x="466957" y="23875"/>
                </a:lnTo>
                <a:close/>
              </a:path>
              <a:path w="483234" h="288925">
                <a:moveTo>
                  <a:pt x="412788" y="23875"/>
                </a:moveTo>
                <a:lnTo>
                  <a:pt x="400261" y="31159"/>
                </a:lnTo>
                <a:lnTo>
                  <a:pt x="414771" y="56173"/>
                </a:lnTo>
                <a:lnTo>
                  <a:pt x="427266" y="48907"/>
                </a:lnTo>
                <a:lnTo>
                  <a:pt x="412788" y="23875"/>
                </a:lnTo>
                <a:close/>
              </a:path>
              <a:path w="483234" h="288925">
                <a:moveTo>
                  <a:pt x="482638" y="0"/>
                </a:moveTo>
                <a:lnTo>
                  <a:pt x="385737" y="6121"/>
                </a:lnTo>
                <a:lnTo>
                  <a:pt x="400261" y="31159"/>
                </a:lnTo>
                <a:lnTo>
                  <a:pt x="412788" y="23875"/>
                </a:lnTo>
                <a:lnTo>
                  <a:pt x="466957" y="23875"/>
                </a:lnTo>
                <a:lnTo>
                  <a:pt x="482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17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34" y="92461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405" y="0"/>
                </a:lnTo>
              </a:path>
            </a:pathLst>
          </a:custGeom>
          <a:ln w="10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8208" y="924615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868" y="0"/>
                </a:lnTo>
              </a:path>
            </a:pathLst>
          </a:custGeom>
          <a:ln w="10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4390" y="1327612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849" y="0"/>
                </a:lnTo>
              </a:path>
            </a:pathLst>
          </a:custGeom>
          <a:ln w="10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6798" y="1327612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849" y="0"/>
                </a:lnTo>
              </a:path>
            </a:pathLst>
          </a:custGeom>
          <a:ln w="10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958252"/>
            <a:ext cx="4488180" cy="1345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3110">
              <a:lnSpc>
                <a:spcPct val="100000"/>
              </a:lnSpc>
              <a:spcBef>
                <a:spcPts val="95"/>
              </a:spcBef>
            </a:pPr>
            <a:r>
              <a:rPr sz="1400" i="1" spc="-65" dirty="0">
                <a:latin typeface="Times New Roman"/>
                <a:cs typeface="Times New Roman"/>
              </a:rPr>
              <a:t>y </a:t>
            </a:r>
            <a:r>
              <a:rPr sz="1400" spc="-80" dirty="0">
                <a:latin typeface="Symbol"/>
                <a:cs typeface="Symbol"/>
              </a:rPr>
              <a:t>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i="1" spc="-65" dirty="0">
                <a:latin typeface="Times New Roman"/>
                <a:cs typeface="Times New Roman"/>
              </a:rPr>
              <a:t>x </a:t>
            </a:r>
            <a:r>
              <a:rPr sz="1400" i="1" spc="-90" dirty="0">
                <a:latin typeface="Times New Roman"/>
                <a:cs typeface="Times New Roman"/>
              </a:rPr>
              <a:t>A B </a:t>
            </a:r>
            <a:r>
              <a:rPr sz="1400" spc="-80" dirty="0">
                <a:latin typeface="Symbol"/>
                <a:cs typeface="Symbol"/>
              </a:rPr>
              <a:t>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i="1" spc="-90" dirty="0">
                <a:latin typeface="Times New Roman"/>
                <a:cs typeface="Times New Roman"/>
              </a:rPr>
              <a:t>xA</a:t>
            </a:r>
            <a:r>
              <a:rPr sz="1400" i="1" spc="-170" dirty="0">
                <a:latin typeface="Times New Roman"/>
                <a:cs typeface="Times New Roman"/>
              </a:rPr>
              <a:t> </a:t>
            </a:r>
            <a:r>
              <a:rPr sz="1400" i="1" spc="-9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 marL="893444">
              <a:lnSpc>
                <a:spcPct val="100000"/>
              </a:lnSpc>
              <a:spcBef>
                <a:spcPts val="1495"/>
              </a:spcBef>
            </a:pPr>
            <a:r>
              <a:rPr sz="1400" spc="-80" dirty="0">
                <a:latin typeface="Symbol"/>
                <a:cs typeface="Symbol"/>
              </a:rPr>
              <a:t>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i="1" spc="-65" dirty="0">
                <a:latin typeface="Times New Roman"/>
                <a:cs typeface="Times New Roman"/>
              </a:rPr>
              <a:t>x </a:t>
            </a:r>
            <a:r>
              <a:rPr sz="1400" spc="-50" dirty="0">
                <a:latin typeface="Times New Roman"/>
                <a:cs typeface="Times New Roman"/>
              </a:rPr>
              <a:t>( </a:t>
            </a:r>
            <a:r>
              <a:rPr sz="1400" i="1" spc="-90" dirty="0">
                <a:latin typeface="Times New Roman"/>
                <a:cs typeface="Times New Roman"/>
              </a:rPr>
              <a:t>A B </a:t>
            </a:r>
            <a:r>
              <a:rPr sz="1400" spc="-80" dirty="0">
                <a:latin typeface="Symbol"/>
                <a:cs typeface="Symbol"/>
              </a:rPr>
              <a:t>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i="1" spc="-90" dirty="0">
                <a:latin typeface="Times New Roman"/>
                <a:cs typeface="Times New Roman"/>
              </a:rPr>
              <a:t>A B </a:t>
            </a:r>
            <a:r>
              <a:rPr sz="1400" spc="-50" dirty="0">
                <a:latin typeface="Times New Roman"/>
                <a:cs typeface="Times New Roman"/>
              </a:rPr>
              <a:t>) </a:t>
            </a:r>
            <a:r>
              <a:rPr sz="1400" spc="-80" dirty="0">
                <a:latin typeface="Symbol"/>
                <a:cs typeface="Symbol"/>
              </a:rPr>
              <a:t>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i="1" spc="-65" dirty="0">
                <a:latin typeface="Times New Roman"/>
                <a:cs typeface="Times New Roman"/>
              </a:rPr>
              <a:t>x </a:t>
            </a:r>
            <a:r>
              <a:rPr sz="1400" spc="-50" dirty="0">
                <a:latin typeface="Times New Roman"/>
                <a:cs typeface="Times New Roman"/>
              </a:rPr>
              <a:t>( </a:t>
            </a:r>
            <a:r>
              <a:rPr sz="1400" i="1" spc="-90" dirty="0">
                <a:latin typeface="Times New Roman"/>
                <a:cs typeface="Times New Roman"/>
              </a:rPr>
              <a:t>A </a:t>
            </a:r>
            <a:r>
              <a:rPr sz="1400" spc="-110" dirty="0">
                <a:latin typeface="Symbol"/>
                <a:cs typeface="Symbol"/>
              </a:rPr>
              <a:t>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i="1" spc="-90" dirty="0">
                <a:latin typeface="Times New Roman"/>
                <a:cs typeface="Times New Roman"/>
              </a:rPr>
              <a:t>B</a:t>
            </a:r>
            <a:r>
              <a:rPr sz="1400" i="1" spc="-8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46075" indent="-334010">
              <a:lnSpc>
                <a:spcPct val="100000"/>
              </a:lnSpc>
              <a:spcBef>
                <a:spcPts val="114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회로도(상태방정식을 이용하는</a:t>
            </a:r>
            <a:r>
              <a:rPr sz="2000" spc="5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UnDotum"/>
                <a:cs typeface="UnDotum"/>
              </a:rPr>
              <a:t>경우)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06	</a:t>
            </a:r>
            <a:r>
              <a:rPr spc="430" dirty="0"/>
              <a:t>상태방정식을</a:t>
            </a:r>
            <a:r>
              <a:rPr spc="-805" dirty="0"/>
              <a:t> </a:t>
            </a:r>
            <a:r>
              <a:rPr spc="585" dirty="0"/>
              <a:t>이용한</a:t>
            </a:r>
            <a:r>
              <a:rPr spc="-790" dirty="0"/>
              <a:t> </a:t>
            </a:r>
            <a:r>
              <a:rPr spc="285" dirty="0"/>
              <a:t>설계</a:t>
            </a:r>
          </a:p>
        </p:txBody>
      </p:sp>
      <p:sp>
        <p:nvSpPr>
          <p:cNvPr id="8" name="object 8"/>
          <p:cNvSpPr/>
          <p:nvPr/>
        </p:nvSpPr>
        <p:spPr>
          <a:xfrm>
            <a:off x="7520104" y="3763064"/>
            <a:ext cx="125730" cy="377190"/>
          </a:xfrm>
          <a:custGeom>
            <a:avLst/>
            <a:gdLst/>
            <a:ahLst/>
            <a:cxnLst/>
            <a:rect l="l" t="t" r="r" b="b"/>
            <a:pathLst>
              <a:path w="125729" h="377189">
                <a:moveTo>
                  <a:pt x="26974" y="0"/>
                </a:moveTo>
                <a:lnTo>
                  <a:pt x="125221" y="0"/>
                </a:lnTo>
              </a:path>
              <a:path w="125729" h="377189">
                <a:moveTo>
                  <a:pt x="0" y="377033"/>
                </a:moveTo>
                <a:lnTo>
                  <a:pt x="98247" y="377033"/>
                </a:lnTo>
              </a:path>
            </a:pathLst>
          </a:custGeom>
          <a:ln w="10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0438" y="3797655"/>
            <a:ext cx="784225" cy="596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sz="1250" i="1" spc="15" dirty="0">
                <a:latin typeface="Times New Roman"/>
                <a:cs typeface="Times New Roman"/>
              </a:rPr>
              <a:t>J </a:t>
            </a:r>
            <a:r>
              <a:rPr sz="1350" i="1" baseline="-24691" dirty="0">
                <a:latin typeface="Times New Roman"/>
                <a:cs typeface="Times New Roman"/>
              </a:rPr>
              <a:t>A </a:t>
            </a:r>
            <a:r>
              <a:rPr sz="1250" spc="20" dirty="0">
                <a:latin typeface="Symbol"/>
                <a:cs typeface="Symbol"/>
              </a:rPr>
              <a:t>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i="1" spc="20" dirty="0">
                <a:latin typeface="Times New Roman"/>
                <a:cs typeface="Times New Roman"/>
              </a:rPr>
              <a:t>B</a:t>
            </a:r>
            <a:r>
              <a:rPr sz="1250" i="1" spc="280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65"/>
              </a:spcBef>
            </a:pPr>
            <a:r>
              <a:rPr sz="1250" i="1" spc="20" dirty="0">
                <a:latin typeface="Times New Roman"/>
                <a:cs typeface="Times New Roman"/>
              </a:rPr>
              <a:t>K </a:t>
            </a:r>
            <a:r>
              <a:rPr sz="1350" i="1" baseline="-24691" dirty="0">
                <a:latin typeface="Times New Roman"/>
                <a:cs typeface="Times New Roman"/>
              </a:rPr>
              <a:t>A </a:t>
            </a:r>
            <a:r>
              <a:rPr sz="1250" spc="20" dirty="0">
                <a:latin typeface="Symbol"/>
                <a:cs typeface="Symbol"/>
              </a:rPr>
              <a:t>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i="1" spc="20" dirty="0">
                <a:latin typeface="Times New Roman"/>
                <a:cs typeface="Times New Roman"/>
              </a:rPr>
              <a:t>B</a:t>
            </a:r>
            <a:r>
              <a:rPr sz="1250" i="1" spc="-65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15855" y="5296208"/>
            <a:ext cx="139700" cy="377190"/>
          </a:xfrm>
          <a:custGeom>
            <a:avLst/>
            <a:gdLst/>
            <a:ahLst/>
            <a:cxnLst/>
            <a:rect l="l" t="t" r="r" b="b"/>
            <a:pathLst>
              <a:path w="139700" h="377189">
                <a:moveTo>
                  <a:pt x="0" y="0"/>
                </a:moveTo>
                <a:lnTo>
                  <a:pt x="98558" y="0"/>
                </a:lnTo>
              </a:path>
              <a:path w="139700" h="377189">
                <a:moveTo>
                  <a:pt x="40645" y="377033"/>
                </a:moveTo>
                <a:lnTo>
                  <a:pt x="139203" y="377033"/>
                </a:lnTo>
              </a:path>
            </a:pathLst>
          </a:custGeom>
          <a:ln w="10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97699" y="5330799"/>
            <a:ext cx="676275" cy="596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sz="1250" i="1" spc="15" dirty="0">
                <a:latin typeface="Times New Roman"/>
                <a:cs typeface="Times New Roman"/>
              </a:rPr>
              <a:t>J </a:t>
            </a:r>
            <a:r>
              <a:rPr sz="1350" i="1" baseline="-24691" dirty="0">
                <a:latin typeface="Times New Roman"/>
                <a:cs typeface="Times New Roman"/>
              </a:rPr>
              <a:t>B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65"/>
              </a:spcBef>
            </a:pPr>
            <a:r>
              <a:rPr sz="1250" i="1" spc="20" dirty="0">
                <a:latin typeface="Times New Roman"/>
                <a:cs typeface="Times New Roman"/>
              </a:rPr>
              <a:t>K </a:t>
            </a:r>
            <a:r>
              <a:rPr sz="1350" i="1" baseline="-24691" dirty="0">
                <a:latin typeface="Times New Roman"/>
                <a:cs typeface="Times New Roman"/>
              </a:rPr>
              <a:t>B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185" y="2567160"/>
            <a:ext cx="1012825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i="1" spc="-30" dirty="0">
                <a:latin typeface="Times New Roman"/>
                <a:cs typeface="Times New Roman"/>
              </a:rPr>
              <a:t>y </a:t>
            </a:r>
            <a:r>
              <a:rPr sz="1250" spc="-35" dirty="0">
                <a:latin typeface="Symbol"/>
                <a:cs typeface="Symbol"/>
              </a:rPr>
              <a:t>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i="1" spc="-30" dirty="0">
                <a:latin typeface="Times New Roman"/>
                <a:cs typeface="Times New Roman"/>
              </a:rPr>
              <a:t>x </a:t>
            </a:r>
            <a:r>
              <a:rPr sz="1250" spc="-20" dirty="0">
                <a:latin typeface="Times New Roman"/>
                <a:cs typeface="Times New Roman"/>
              </a:rPr>
              <a:t>( </a:t>
            </a:r>
            <a:r>
              <a:rPr sz="1250" i="1" spc="-40" dirty="0">
                <a:latin typeface="Times New Roman"/>
                <a:cs typeface="Times New Roman"/>
              </a:rPr>
              <a:t>A </a:t>
            </a:r>
            <a:r>
              <a:rPr sz="1250" spc="-50" dirty="0">
                <a:latin typeface="Symbol"/>
                <a:cs typeface="Symbol"/>
              </a:rPr>
              <a:t>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i="1" spc="-40" dirty="0">
                <a:latin typeface="Times New Roman"/>
                <a:cs typeface="Times New Roman"/>
              </a:rPr>
              <a:t>B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00796" y="2485683"/>
            <a:ext cx="5018405" cy="3616960"/>
            <a:chOff x="1100796" y="2485683"/>
            <a:chExt cx="5018405" cy="3616960"/>
          </a:xfrm>
        </p:grpSpPr>
        <p:sp>
          <p:nvSpPr>
            <p:cNvPr id="14" name="object 14"/>
            <p:cNvSpPr/>
            <p:nvPr/>
          </p:nvSpPr>
          <p:spPr>
            <a:xfrm>
              <a:off x="1401282" y="3337750"/>
              <a:ext cx="4711700" cy="2759075"/>
            </a:xfrm>
            <a:custGeom>
              <a:avLst/>
              <a:gdLst/>
              <a:ahLst/>
              <a:cxnLst/>
              <a:rect l="l" t="t" r="r" b="b"/>
              <a:pathLst>
                <a:path w="4711700" h="2759075">
                  <a:moveTo>
                    <a:pt x="4711287" y="110352"/>
                  </a:moveTo>
                  <a:lnTo>
                    <a:pt x="4122380" y="110352"/>
                  </a:lnTo>
                </a:path>
                <a:path w="4711700" h="2759075">
                  <a:moveTo>
                    <a:pt x="2650113" y="1802338"/>
                  </a:moveTo>
                  <a:lnTo>
                    <a:pt x="2650113" y="2758725"/>
                  </a:lnTo>
                </a:path>
                <a:path w="4711700" h="2759075">
                  <a:moveTo>
                    <a:pt x="3239020" y="2280532"/>
                  </a:moveTo>
                  <a:lnTo>
                    <a:pt x="0" y="2280532"/>
                  </a:lnTo>
                </a:path>
                <a:path w="4711700" h="2759075">
                  <a:moveTo>
                    <a:pt x="3239020" y="588545"/>
                  </a:moveTo>
                  <a:lnTo>
                    <a:pt x="2944567" y="588545"/>
                  </a:lnTo>
                </a:path>
                <a:path w="4711700" h="2759075">
                  <a:moveTo>
                    <a:pt x="2944567" y="588545"/>
                  </a:moveTo>
                  <a:lnTo>
                    <a:pt x="2944567" y="2280532"/>
                  </a:lnTo>
                </a:path>
                <a:path w="4711700" h="2759075">
                  <a:moveTo>
                    <a:pt x="3239020" y="1066738"/>
                  </a:moveTo>
                  <a:lnTo>
                    <a:pt x="2650113" y="1066738"/>
                  </a:lnTo>
                </a:path>
                <a:path w="4711700" h="2759075">
                  <a:moveTo>
                    <a:pt x="1030587" y="0"/>
                  </a:moveTo>
                  <a:lnTo>
                    <a:pt x="1030587" y="1802338"/>
                  </a:lnTo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1869" y="5134203"/>
              <a:ext cx="2208530" cy="12065"/>
            </a:xfrm>
            <a:custGeom>
              <a:avLst/>
              <a:gdLst/>
              <a:ahLst/>
              <a:cxnLst/>
              <a:rect l="l" t="t" r="r" b="b"/>
              <a:pathLst>
                <a:path w="2208529" h="12064">
                  <a:moveTo>
                    <a:pt x="0" y="11770"/>
                  </a:moveTo>
                  <a:lnTo>
                    <a:pt x="2208433" y="11770"/>
                  </a:lnTo>
                  <a:lnTo>
                    <a:pt x="2208433" y="0"/>
                  </a:lnTo>
                  <a:lnTo>
                    <a:pt x="0" y="0"/>
                  </a:lnTo>
                  <a:lnTo>
                    <a:pt x="0" y="11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6828" y="2491716"/>
              <a:ext cx="5006340" cy="3604895"/>
            </a:xfrm>
            <a:custGeom>
              <a:avLst/>
              <a:gdLst/>
              <a:ahLst/>
              <a:cxnLst/>
              <a:rect l="l" t="t" r="r" b="b"/>
              <a:pathLst>
                <a:path w="5006340" h="3604895">
                  <a:moveTo>
                    <a:pt x="4711287" y="2354100"/>
                  </a:moveTo>
                  <a:lnTo>
                    <a:pt x="1619526" y="2354100"/>
                  </a:lnTo>
                </a:path>
                <a:path w="5006340" h="3604895">
                  <a:moveTo>
                    <a:pt x="5005741" y="2648373"/>
                  </a:moveTo>
                  <a:lnTo>
                    <a:pt x="4416834" y="2648373"/>
                  </a:lnTo>
                </a:path>
                <a:path w="5006340" h="3604895">
                  <a:moveTo>
                    <a:pt x="1913980" y="1066738"/>
                  </a:moveTo>
                  <a:lnTo>
                    <a:pt x="1619526" y="1066738"/>
                  </a:lnTo>
                </a:path>
                <a:path w="5006340" h="3604895">
                  <a:moveTo>
                    <a:pt x="1619526" y="257488"/>
                  </a:moveTo>
                  <a:lnTo>
                    <a:pt x="1619526" y="2354100"/>
                  </a:lnTo>
                </a:path>
                <a:path w="5006340" h="3604895">
                  <a:moveTo>
                    <a:pt x="2944567" y="956386"/>
                  </a:moveTo>
                  <a:lnTo>
                    <a:pt x="2944567" y="1912773"/>
                  </a:lnTo>
                </a:path>
                <a:path w="5006340" h="3604895">
                  <a:moveTo>
                    <a:pt x="3533474" y="956386"/>
                  </a:moveTo>
                  <a:lnTo>
                    <a:pt x="2466080" y="956386"/>
                  </a:lnTo>
                </a:path>
                <a:path w="5006340" h="3604895">
                  <a:moveTo>
                    <a:pt x="3533474" y="3604759"/>
                  </a:moveTo>
                  <a:lnTo>
                    <a:pt x="2944567" y="3604759"/>
                  </a:lnTo>
                </a:path>
                <a:path w="5006340" h="3604895">
                  <a:moveTo>
                    <a:pt x="4711287" y="2354100"/>
                  </a:moveTo>
                  <a:lnTo>
                    <a:pt x="4711287" y="2648373"/>
                  </a:lnTo>
                </a:path>
                <a:path w="5006340" h="3604895">
                  <a:moveTo>
                    <a:pt x="1913980" y="846034"/>
                  </a:moveTo>
                  <a:lnTo>
                    <a:pt x="0" y="846034"/>
                  </a:lnTo>
                </a:path>
                <a:path w="5006340" h="3604895">
                  <a:moveTo>
                    <a:pt x="4711287" y="2207045"/>
                  </a:moveTo>
                  <a:lnTo>
                    <a:pt x="2650113" y="2207045"/>
                  </a:lnTo>
                </a:path>
                <a:path w="5006340" h="3604895">
                  <a:moveTo>
                    <a:pt x="4711287" y="956386"/>
                  </a:moveTo>
                  <a:lnTo>
                    <a:pt x="4711287" y="2207045"/>
                  </a:lnTo>
                </a:path>
                <a:path w="5006340" h="3604895">
                  <a:moveTo>
                    <a:pt x="2979901" y="257488"/>
                  </a:moveTo>
                  <a:lnTo>
                    <a:pt x="1619526" y="257488"/>
                  </a:lnTo>
                </a:path>
                <a:path w="5006340" h="3604895">
                  <a:moveTo>
                    <a:pt x="2650113" y="478193"/>
                  </a:moveTo>
                  <a:lnTo>
                    <a:pt x="2650113" y="2207045"/>
                  </a:lnTo>
                </a:path>
                <a:path w="5006340" h="3604895">
                  <a:moveTo>
                    <a:pt x="2979901" y="478193"/>
                  </a:moveTo>
                  <a:lnTo>
                    <a:pt x="2650113" y="478193"/>
                  </a:lnTo>
                </a:path>
                <a:path w="5006340" h="3604895">
                  <a:moveTo>
                    <a:pt x="3936875" y="367840"/>
                  </a:moveTo>
                  <a:lnTo>
                    <a:pt x="3607087" y="367840"/>
                  </a:lnTo>
                </a:path>
                <a:path w="5006340" h="3604895">
                  <a:moveTo>
                    <a:pt x="3936875" y="147136"/>
                  </a:moveTo>
                  <a:lnTo>
                    <a:pt x="3717507" y="147136"/>
                  </a:lnTo>
                </a:path>
                <a:path w="5006340" h="3604895">
                  <a:moveTo>
                    <a:pt x="3717507" y="0"/>
                  </a:moveTo>
                  <a:lnTo>
                    <a:pt x="3717507" y="147136"/>
                  </a:lnTo>
                </a:path>
                <a:path w="5006340" h="3604895">
                  <a:moveTo>
                    <a:pt x="3717507" y="0"/>
                  </a:moveTo>
                  <a:lnTo>
                    <a:pt x="368066" y="0"/>
                  </a:lnTo>
                  <a:lnTo>
                    <a:pt x="368066" y="846034"/>
                  </a:lnTo>
                </a:path>
                <a:path w="5006340" h="3604895">
                  <a:moveTo>
                    <a:pt x="5005741" y="257488"/>
                  </a:moveTo>
                  <a:lnTo>
                    <a:pt x="4488975" y="257488"/>
                  </a:lnTo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1895" y="33146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23000" y="0"/>
                  </a:moveTo>
                  <a:lnTo>
                    <a:pt x="14044" y="1808"/>
                  </a:lnTo>
                  <a:lnTo>
                    <a:pt x="6733" y="6743"/>
                  </a:lnTo>
                  <a:lnTo>
                    <a:pt x="1806" y="14069"/>
                  </a:lnTo>
                  <a:lnTo>
                    <a:pt x="0" y="23051"/>
                  </a:lnTo>
                  <a:lnTo>
                    <a:pt x="1806" y="31938"/>
                  </a:lnTo>
                  <a:lnTo>
                    <a:pt x="6733" y="39215"/>
                  </a:lnTo>
                  <a:lnTo>
                    <a:pt x="14044" y="44133"/>
                  </a:lnTo>
                  <a:lnTo>
                    <a:pt x="23000" y="45939"/>
                  </a:lnTo>
                  <a:lnTo>
                    <a:pt x="31956" y="44133"/>
                  </a:lnTo>
                  <a:lnTo>
                    <a:pt x="39266" y="39215"/>
                  </a:lnTo>
                  <a:lnTo>
                    <a:pt x="44193" y="31938"/>
                  </a:lnTo>
                  <a:lnTo>
                    <a:pt x="46000" y="23051"/>
                  </a:lnTo>
                  <a:lnTo>
                    <a:pt x="44193" y="14069"/>
                  </a:lnTo>
                  <a:lnTo>
                    <a:pt x="39266" y="6743"/>
                  </a:lnTo>
                  <a:lnTo>
                    <a:pt x="31956" y="1808"/>
                  </a:lnTo>
                  <a:lnTo>
                    <a:pt x="23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51895" y="33146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051"/>
                  </a:moveTo>
                  <a:lnTo>
                    <a:pt x="1806" y="14069"/>
                  </a:lnTo>
                  <a:lnTo>
                    <a:pt x="6733" y="6743"/>
                  </a:lnTo>
                  <a:lnTo>
                    <a:pt x="14044" y="1808"/>
                  </a:lnTo>
                  <a:lnTo>
                    <a:pt x="23000" y="0"/>
                  </a:lnTo>
                  <a:lnTo>
                    <a:pt x="31956" y="1808"/>
                  </a:lnTo>
                  <a:lnTo>
                    <a:pt x="39266" y="6743"/>
                  </a:lnTo>
                  <a:lnTo>
                    <a:pt x="44193" y="14069"/>
                  </a:lnTo>
                  <a:lnTo>
                    <a:pt x="46000" y="23051"/>
                  </a:lnTo>
                  <a:lnTo>
                    <a:pt x="44193" y="31938"/>
                  </a:lnTo>
                  <a:lnTo>
                    <a:pt x="39266" y="39215"/>
                  </a:lnTo>
                  <a:lnTo>
                    <a:pt x="31956" y="44133"/>
                  </a:lnTo>
                  <a:lnTo>
                    <a:pt x="23000" y="45939"/>
                  </a:lnTo>
                  <a:lnTo>
                    <a:pt x="14044" y="44133"/>
                  </a:lnTo>
                  <a:lnTo>
                    <a:pt x="6733" y="39215"/>
                  </a:lnTo>
                  <a:lnTo>
                    <a:pt x="1806" y="31938"/>
                  </a:lnTo>
                  <a:lnTo>
                    <a:pt x="0" y="23051"/>
                  </a:lnTo>
                  <a:close/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03289" y="3535403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23065" y="0"/>
                  </a:moveTo>
                  <a:lnTo>
                    <a:pt x="14078" y="1808"/>
                  </a:lnTo>
                  <a:lnTo>
                    <a:pt x="6747" y="6743"/>
                  </a:lnTo>
                  <a:lnTo>
                    <a:pt x="1809" y="14069"/>
                  </a:lnTo>
                  <a:lnTo>
                    <a:pt x="0" y="23051"/>
                  </a:lnTo>
                  <a:lnTo>
                    <a:pt x="1809" y="31938"/>
                  </a:lnTo>
                  <a:lnTo>
                    <a:pt x="6747" y="39215"/>
                  </a:lnTo>
                  <a:lnTo>
                    <a:pt x="14078" y="44133"/>
                  </a:lnTo>
                  <a:lnTo>
                    <a:pt x="23065" y="45939"/>
                  </a:lnTo>
                  <a:lnTo>
                    <a:pt x="31957" y="44133"/>
                  </a:lnTo>
                  <a:lnTo>
                    <a:pt x="39240" y="39215"/>
                  </a:lnTo>
                  <a:lnTo>
                    <a:pt x="44160" y="31938"/>
                  </a:lnTo>
                  <a:lnTo>
                    <a:pt x="45967" y="23051"/>
                  </a:lnTo>
                  <a:lnTo>
                    <a:pt x="44160" y="14069"/>
                  </a:lnTo>
                  <a:lnTo>
                    <a:pt x="39240" y="6743"/>
                  </a:lnTo>
                  <a:lnTo>
                    <a:pt x="31957" y="1808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03289" y="3535403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051"/>
                  </a:moveTo>
                  <a:lnTo>
                    <a:pt x="1809" y="14069"/>
                  </a:lnTo>
                  <a:lnTo>
                    <a:pt x="6747" y="6743"/>
                  </a:lnTo>
                  <a:lnTo>
                    <a:pt x="14078" y="1808"/>
                  </a:lnTo>
                  <a:lnTo>
                    <a:pt x="23065" y="0"/>
                  </a:lnTo>
                  <a:lnTo>
                    <a:pt x="31957" y="1808"/>
                  </a:lnTo>
                  <a:lnTo>
                    <a:pt x="39240" y="6743"/>
                  </a:lnTo>
                  <a:lnTo>
                    <a:pt x="44160" y="14069"/>
                  </a:lnTo>
                  <a:lnTo>
                    <a:pt x="45967" y="23051"/>
                  </a:lnTo>
                  <a:lnTo>
                    <a:pt x="44160" y="31938"/>
                  </a:lnTo>
                  <a:lnTo>
                    <a:pt x="39240" y="39215"/>
                  </a:lnTo>
                  <a:lnTo>
                    <a:pt x="31957" y="44133"/>
                  </a:lnTo>
                  <a:lnTo>
                    <a:pt x="23065" y="45939"/>
                  </a:lnTo>
                  <a:lnTo>
                    <a:pt x="14078" y="44133"/>
                  </a:lnTo>
                  <a:lnTo>
                    <a:pt x="6747" y="39215"/>
                  </a:lnTo>
                  <a:lnTo>
                    <a:pt x="1809" y="31938"/>
                  </a:lnTo>
                  <a:lnTo>
                    <a:pt x="0" y="23051"/>
                  </a:lnTo>
                  <a:close/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08869" y="33146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23000" y="0"/>
                  </a:moveTo>
                  <a:lnTo>
                    <a:pt x="14044" y="1808"/>
                  </a:lnTo>
                  <a:lnTo>
                    <a:pt x="6733" y="6743"/>
                  </a:lnTo>
                  <a:lnTo>
                    <a:pt x="1806" y="14069"/>
                  </a:lnTo>
                  <a:lnTo>
                    <a:pt x="0" y="23051"/>
                  </a:lnTo>
                  <a:lnTo>
                    <a:pt x="1806" y="31938"/>
                  </a:lnTo>
                  <a:lnTo>
                    <a:pt x="6733" y="39215"/>
                  </a:lnTo>
                  <a:lnTo>
                    <a:pt x="14044" y="44133"/>
                  </a:lnTo>
                  <a:lnTo>
                    <a:pt x="23000" y="45939"/>
                  </a:lnTo>
                  <a:lnTo>
                    <a:pt x="31956" y="44133"/>
                  </a:lnTo>
                  <a:lnTo>
                    <a:pt x="39266" y="39215"/>
                  </a:lnTo>
                  <a:lnTo>
                    <a:pt x="44193" y="31938"/>
                  </a:lnTo>
                  <a:lnTo>
                    <a:pt x="46000" y="23051"/>
                  </a:lnTo>
                  <a:lnTo>
                    <a:pt x="44193" y="14069"/>
                  </a:lnTo>
                  <a:lnTo>
                    <a:pt x="39266" y="6743"/>
                  </a:lnTo>
                  <a:lnTo>
                    <a:pt x="31956" y="1808"/>
                  </a:lnTo>
                  <a:lnTo>
                    <a:pt x="23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08869" y="33146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051"/>
                  </a:moveTo>
                  <a:lnTo>
                    <a:pt x="1806" y="14069"/>
                  </a:lnTo>
                  <a:lnTo>
                    <a:pt x="6733" y="6743"/>
                  </a:lnTo>
                  <a:lnTo>
                    <a:pt x="14044" y="1808"/>
                  </a:lnTo>
                  <a:lnTo>
                    <a:pt x="23000" y="0"/>
                  </a:lnTo>
                  <a:lnTo>
                    <a:pt x="31956" y="1808"/>
                  </a:lnTo>
                  <a:lnTo>
                    <a:pt x="39266" y="6743"/>
                  </a:lnTo>
                  <a:lnTo>
                    <a:pt x="44193" y="14069"/>
                  </a:lnTo>
                  <a:lnTo>
                    <a:pt x="46000" y="23051"/>
                  </a:lnTo>
                  <a:lnTo>
                    <a:pt x="44193" y="31938"/>
                  </a:lnTo>
                  <a:lnTo>
                    <a:pt x="39266" y="39215"/>
                  </a:lnTo>
                  <a:lnTo>
                    <a:pt x="31956" y="44133"/>
                  </a:lnTo>
                  <a:lnTo>
                    <a:pt x="23000" y="45939"/>
                  </a:lnTo>
                  <a:lnTo>
                    <a:pt x="14044" y="44133"/>
                  </a:lnTo>
                  <a:lnTo>
                    <a:pt x="6733" y="39215"/>
                  </a:lnTo>
                  <a:lnTo>
                    <a:pt x="1806" y="31938"/>
                  </a:lnTo>
                  <a:lnTo>
                    <a:pt x="0" y="23051"/>
                  </a:lnTo>
                  <a:close/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8330" y="3425051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65" y="0"/>
                  </a:moveTo>
                  <a:lnTo>
                    <a:pt x="14078" y="1808"/>
                  </a:lnTo>
                  <a:lnTo>
                    <a:pt x="6747" y="6743"/>
                  </a:lnTo>
                  <a:lnTo>
                    <a:pt x="1809" y="14069"/>
                  </a:lnTo>
                  <a:lnTo>
                    <a:pt x="0" y="23051"/>
                  </a:lnTo>
                  <a:lnTo>
                    <a:pt x="1809" y="31938"/>
                  </a:lnTo>
                  <a:lnTo>
                    <a:pt x="6747" y="39215"/>
                  </a:lnTo>
                  <a:lnTo>
                    <a:pt x="14078" y="44133"/>
                  </a:lnTo>
                  <a:lnTo>
                    <a:pt x="23065" y="45939"/>
                  </a:lnTo>
                  <a:lnTo>
                    <a:pt x="31957" y="44133"/>
                  </a:lnTo>
                  <a:lnTo>
                    <a:pt x="39240" y="39215"/>
                  </a:lnTo>
                  <a:lnTo>
                    <a:pt x="44160" y="31938"/>
                  </a:lnTo>
                  <a:lnTo>
                    <a:pt x="45967" y="23051"/>
                  </a:lnTo>
                  <a:lnTo>
                    <a:pt x="44160" y="14069"/>
                  </a:lnTo>
                  <a:lnTo>
                    <a:pt x="39240" y="6743"/>
                  </a:lnTo>
                  <a:lnTo>
                    <a:pt x="31957" y="1808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8330" y="3425051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51"/>
                  </a:moveTo>
                  <a:lnTo>
                    <a:pt x="1809" y="14069"/>
                  </a:lnTo>
                  <a:lnTo>
                    <a:pt x="6747" y="6743"/>
                  </a:lnTo>
                  <a:lnTo>
                    <a:pt x="14078" y="1808"/>
                  </a:lnTo>
                  <a:lnTo>
                    <a:pt x="23065" y="0"/>
                  </a:lnTo>
                  <a:lnTo>
                    <a:pt x="31957" y="1808"/>
                  </a:lnTo>
                  <a:lnTo>
                    <a:pt x="39240" y="6743"/>
                  </a:lnTo>
                  <a:lnTo>
                    <a:pt x="44160" y="14069"/>
                  </a:lnTo>
                  <a:lnTo>
                    <a:pt x="45967" y="23051"/>
                  </a:lnTo>
                  <a:lnTo>
                    <a:pt x="44160" y="31938"/>
                  </a:lnTo>
                  <a:lnTo>
                    <a:pt x="39240" y="39215"/>
                  </a:lnTo>
                  <a:lnTo>
                    <a:pt x="31957" y="44133"/>
                  </a:lnTo>
                  <a:lnTo>
                    <a:pt x="23065" y="45939"/>
                  </a:lnTo>
                  <a:lnTo>
                    <a:pt x="14078" y="44133"/>
                  </a:lnTo>
                  <a:lnTo>
                    <a:pt x="6747" y="39215"/>
                  </a:lnTo>
                  <a:lnTo>
                    <a:pt x="1809" y="31938"/>
                  </a:lnTo>
                  <a:lnTo>
                    <a:pt x="0" y="23051"/>
                  </a:lnTo>
                  <a:close/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95050" y="3425051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65" y="0"/>
                  </a:moveTo>
                  <a:lnTo>
                    <a:pt x="14078" y="1808"/>
                  </a:lnTo>
                  <a:lnTo>
                    <a:pt x="6747" y="6743"/>
                  </a:lnTo>
                  <a:lnTo>
                    <a:pt x="1809" y="14069"/>
                  </a:lnTo>
                  <a:lnTo>
                    <a:pt x="0" y="23051"/>
                  </a:lnTo>
                  <a:lnTo>
                    <a:pt x="1809" y="31938"/>
                  </a:lnTo>
                  <a:lnTo>
                    <a:pt x="6747" y="39215"/>
                  </a:lnTo>
                  <a:lnTo>
                    <a:pt x="14078" y="44133"/>
                  </a:lnTo>
                  <a:lnTo>
                    <a:pt x="23065" y="45939"/>
                  </a:lnTo>
                  <a:lnTo>
                    <a:pt x="31957" y="44133"/>
                  </a:lnTo>
                  <a:lnTo>
                    <a:pt x="39240" y="39215"/>
                  </a:lnTo>
                  <a:lnTo>
                    <a:pt x="44160" y="31938"/>
                  </a:lnTo>
                  <a:lnTo>
                    <a:pt x="45967" y="23051"/>
                  </a:lnTo>
                  <a:lnTo>
                    <a:pt x="44160" y="14069"/>
                  </a:lnTo>
                  <a:lnTo>
                    <a:pt x="39240" y="6743"/>
                  </a:lnTo>
                  <a:lnTo>
                    <a:pt x="31957" y="1808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95051" y="3425051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51"/>
                  </a:moveTo>
                  <a:lnTo>
                    <a:pt x="1809" y="14069"/>
                  </a:lnTo>
                  <a:lnTo>
                    <a:pt x="6747" y="6743"/>
                  </a:lnTo>
                  <a:lnTo>
                    <a:pt x="14078" y="1808"/>
                  </a:lnTo>
                  <a:lnTo>
                    <a:pt x="23065" y="0"/>
                  </a:lnTo>
                  <a:lnTo>
                    <a:pt x="31957" y="1808"/>
                  </a:lnTo>
                  <a:lnTo>
                    <a:pt x="39240" y="6743"/>
                  </a:lnTo>
                  <a:lnTo>
                    <a:pt x="44160" y="14069"/>
                  </a:lnTo>
                  <a:lnTo>
                    <a:pt x="45967" y="23051"/>
                  </a:lnTo>
                  <a:lnTo>
                    <a:pt x="44160" y="31938"/>
                  </a:lnTo>
                  <a:lnTo>
                    <a:pt x="39240" y="39215"/>
                  </a:lnTo>
                  <a:lnTo>
                    <a:pt x="31957" y="44133"/>
                  </a:lnTo>
                  <a:lnTo>
                    <a:pt x="23065" y="45939"/>
                  </a:lnTo>
                  <a:lnTo>
                    <a:pt x="14078" y="44133"/>
                  </a:lnTo>
                  <a:lnTo>
                    <a:pt x="6747" y="39215"/>
                  </a:lnTo>
                  <a:lnTo>
                    <a:pt x="1809" y="31938"/>
                  </a:lnTo>
                  <a:lnTo>
                    <a:pt x="0" y="23051"/>
                  </a:lnTo>
                  <a:close/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5050" y="5117103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65" y="0"/>
                  </a:moveTo>
                  <a:lnTo>
                    <a:pt x="14078" y="1805"/>
                  </a:lnTo>
                  <a:lnTo>
                    <a:pt x="6747" y="6729"/>
                  </a:lnTo>
                  <a:lnTo>
                    <a:pt x="1809" y="14035"/>
                  </a:lnTo>
                  <a:lnTo>
                    <a:pt x="0" y="22985"/>
                  </a:lnTo>
                  <a:lnTo>
                    <a:pt x="1809" y="31936"/>
                  </a:lnTo>
                  <a:lnTo>
                    <a:pt x="6747" y="39242"/>
                  </a:lnTo>
                  <a:lnTo>
                    <a:pt x="14078" y="44166"/>
                  </a:lnTo>
                  <a:lnTo>
                    <a:pt x="23065" y="45971"/>
                  </a:lnTo>
                  <a:lnTo>
                    <a:pt x="31957" y="44166"/>
                  </a:lnTo>
                  <a:lnTo>
                    <a:pt x="39240" y="39242"/>
                  </a:lnTo>
                  <a:lnTo>
                    <a:pt x="44160" y="31936"/>
                  </a:lnTo>
                  <a:lnTo>
                    <a:pt x="45967" y="22985"/>
                  </a:lnTo>
                  <a:lnTo>
                    <a:pt x="44160" y="14035"/>
                  </a:lnTo>
                  <a:lnTo>
                    <a:pt x="39240" y="6729"/>
                  </a:lnTo>
                  <a:lnTo>
                    <a:pt x="31957" y="1805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95051" y="5117103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2985"/>
                  </a:moveTo>
                  <a:lnTo>
                    <a:pt x="1809" y="14035"/>
                  </a:lnTo>
                  <a:lnTo>
                    <a:pt x="6747" y="6729"/>
                  </a:lnTo>
                  <a:lnTo>
                    <a:pt x="14078" y="1805"/>
                  </a:lnTo>
                  <a:lnTo>
                    <a:pt x="23065" y="0"/>
                  </a:lnTo>
                  <a:lnTo>
                    <a:pt x="31957" y="1805"/>
                  </a:lnTo>
                  <a:lnTo>
                    <a:pt x="39240" y="6729"/>
                  </a:lnTo>
                  <a:lnTo>
                    <a:pt x="44160" y="14035"/>
                  </a:lnTo>
                  <a:lnTo>
                    <a:pt x="45967" y="22985"/>
                  </a:lnTo>
                  <a:lnTo>
                    <a:pt x="44160" y="31936"/>
                  </a:lnTo>
                  <a:lnTo>
                    <a:pt x="39240" y="39242"/>
                  </a:lnTo>
                  <a:lnTo>
                    <a:pt x="31957" y="44166"/>
                  </a:lnTo>
                  <a:lnTo>
                    <a:pt x="23065" y="45971"/>
                  </a:lnTo>
                  <a:lnTo>
                    <a:pt x="14078" y="44166"/>
                  </a:lnTo>
                  <a:lnTo>
                    <a:pt x="6747" y="39242"/>
                  </a:lnTo>
                  <a:lnTo>
                    <a:pt x="1809" y="31936"/>
                  </a:lnTo>
                  <a:lnTo>
                    <a:pt x="0" y="22985"/>
                  </a:lnTo>
                  <a:close/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2783" y="5595296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65" y="0"/>
                  </a:moveTo>
                  <a:lnTo>
                    <a:pt x="14078" y="1805"/>
                  </a:lnTo>
                  <a:lnTo>
                    <a:pt x="6747" y="6729"/>
                  </a:lnTo>
                  <a:lnTo>
                    <a:pt x="1809" y="14035"/>
                  </a:lnTo>
                  <a:lnTo>
                    <a:pt x="0" y="22985"/>
                  </a:lnTo>
                  <a:lnTo>
                    <a:pt x="1809" y="31936"/>
                  </a:lnTo>
                  <a:lnTo>
                    <a:pt x="6747" y="39242"/>
                  </a:lnTo>
                  <a:lnTo>
                    <a:pt x="14078" y="44166"/>
                  </a:lnTo>
                  <a:lnTo>
                    <a:pt x="23065" y="45971"/>
                  </a:lnTo>
                  <a:lnTo>
                    <a:pt x="31957" y="44166"/>
                  </a:lnTo>
                  <a:lnTo>
                    <a:pt x="39240" y="39242"/>
                  </a:lnTo>
                  <a:lnTo>
                    <a:pt x="44160" y="31936"/>
                  </a:lnTo>
                  <a:lnTo>
                    <a:pt x="45967" y="22985"/>
                  </a:lnTo>
                  <a:lnTo>
                    <a:pt x="44160" y="14035"/>
                  </a:lnTo>
                  <a:lnTo>
                    <a:pt x="39240" y="6729"/>
                  </a:lnTo>
                  <a:lnTo>
                    <a:pt x="31957" y="1805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2783" y="5595296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2985"/>
                  </a:moveTo>
                  <a:lnTo>
                    <a:pt x="1809" y="14035"/>
                  </a:lnTo>
                  <a:lnTo>
                    <a:pt x="6747" y="6729"/>
                  </a:lnTo>
                  <a:lnTo>
                    <a:pt x="14078" y="1805"/>
                  </a:lnTo>
                  <a:lnTo>
                    <a:pt x="23065" y="0"/>
                  </a:lnTo>
                  <a:lnTo>
                    <a:pt x="31957" y="1805"/>
                  </a:lnTo>
                  <a:lnTo>
                    <a:pt x="39240" y="6729"/>
                  </a:lnTo>
                  <a:lnTo>
                    <a:pt x="44160" y="14035"/>
                  </a:lnTo>
                  <a:lnTo>
                    <a:pt x="45967" y="22985"/>
                  </a:lnTo>
                  <a:lnTo>
                    <a:pt x="44160" y="31936"/>
                  </a:lnTo>
                  <a:lnTo>
                    <a:pt x="39240" y="39242"/>
                  </a:lnTo>
                  <a:lnTo>
                    <a:pt x="31957" y="44166"/>
                  </a:lnTo>
                  <a:lnTo>
                    <a:pt x="23065" y="45971"/>
                  </a:lnTo>
                  <a:lnTo>
                    <a:pt x="14078" y="44166"/>
                  </a:lnTo>
                  <a:lnTo>
                    <a:pt x="6747" y="39242"/>
                  </a:lnTo>
                  <a:lnTo>
                    <a:pt x="1809" y="31936"/>
                  </a:lnTo>
                  <a:lnTo>
                    <a:pt x="0" y="22985"/>
                  </a:lnTo>
                  <a:close/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28330" y="5117103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65" y="0"/>
                  </a:moveTo>
                  <a:lnTo>
                    <a:pt x="14078" y="1805"/>
                  </a:lnTo>
                  <a:lnTo>
                    <a:pt x="6747" y="6729"/>
                  </a:lnTo>
                  <a:lnTo>
                    <a:pt x="1809" y="14035"/>
                  </a:lnTo>
                  <a:lnTo>
                    <a:pt x="0" y="22985"/>
                  </a:lnTo>
                  <a:lnTo>
                    <a:pt x="1809" y="31936"/>
                  </a:lnTo>
                  <a:lnTo>
                    <a:pt x="6747" y="39242"/>
                  </a:lnTo>
                  <a:lnTo>
                    <a:pt x="14078" y="44166"/>
                  </a:lnTo>
                  <a:lnTo>
                    <a:pt x="23065" y="45971"/>
                  </a:lnTo>
                  <a:lnTo>
                    <a:pt x="31957" y="44166"/>
                  </a:lnTo>
                  <a:lnTo>
                    <a:pt x="39240" y="39242"/>
                  </a:lnTo>
                  <a:lnTo>
                    <a:pt x="44160" y="31936"/>
                  </a:lnTo>
                  <a:lnTo>
                    <a:pt x="45967" y="22985"/>
                  </a:lnTo>
                  <a:lnTo>
                    <a:pt x="44160" y="14035"/>
                  </a:lnTo>
                  <a:lnTo>
                    <a:pt x="39240" y="6729"/>
                  </a:lnTo>
                  <a:lnTo>
                    <a:pt x="31957" y="1805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28330" y="5117103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2985"/>
                  </a:moveTo>
                  <a:lnTo>
                    <a:pt x="1809" y="14035"/>
                  </a:lnTo>
                  <a:lnTo>
                    <a:pt x="6747" y="6729"/>
                  </a:lnTo>
                  <a:lnTo>
                    <a:pt x="14078" y="1805"/>
                  </a:lnTo>
                  <a:lnTo>
                    <a:pt x="23065" y="0"/>
                  </a:lnTo>
                  <a:lnTo>
                    <a:pt x="31957" y="1805"/>
                  </a:lnTo>
                  <a:lnTo>
                    <a:pt x="39240" y="6729"/>
                  </a:lnTo>
                  <a:lnTo>
                    <a:pt x="44160" y="14035"/>
                  </a:lnTo>
                  <a:lnTo>
                    <a:pt x="45967" y="22985"/>
                  </a:lnTo>
                  <a:lnTo>
                    <a:pt x="44160" y="31936"/>
                  </a:lnTo>
                  <a:lnTo>
                    <a:pt x="39240" y="39242"/>
                  </a:lnTo>
                  <a:lnTo>
                    <a:pt x="31957" y="44166"/>
                  </a:lnTo>
                  <a:lnTo>
                    <a:pt x="23065" y="45971"/>
                  </a:lnTo>
                  <a:lnTo>
                    <a:pt x="14078" y="44166"/>
                  </a:lnTo>
                  <a:lnTo>
                    <a:pt x="6747" y="39242"/>
                  </a:lnTo>
                  <a:lnTo>
                    <a:pt x="1809" y="31936"/>
                  </a:lnTo>
                  <a:lnTo>
                    <a:pt x="0" y="22985"/>
                  </a:lnTo>
                  <a:close/>
                </a:path>
              </a:pathLst>
            </a:custGeom>
            <a:ln w="1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20808" y="3227398"/>
              <a:ext cx="552450" cy="441959"/>
            </a:xfrm>
            <a:custGeom>
              <a:avLst/>
              <a:gdLst/>
              <a:ahLst/>
              <a:cxnLst/>
              <a:rect l="l" t="t" r="r" b="b"/>
              <a:pathLst>
                <a:path w="552450" h="441960">
                  <a:moveTo>
                    <a:pt x="331260" y="0"/>
                  </a:moveTo>
                  <a:lnTo>
                    <a:pt x="0" y="0"/>
                  </a:lnTo>
                  <a:lnTo>
                    <a:pt x="0" y="441409"/>
                  </a:lnTo>
                  <a:lnTo>
                    <a:pt x="331260" y="441409"/>
                  </a:lnTo>
                  <a:lnTo>
                    <a:pt x="375739" y="436921"/>
                  </a:lnTo>
                  <a:lnTo>
                    <a:pt x="417180" y="424051"/>
                  </a:lnTo>
                  <a:lnTo>
                    <a:pt x="454691" y="403691"/>
                  </a:lnTo>
                  <a:lnTo>
                    <a:pt x="487381" y="376730"/>
                  </a:lnTo>
                  <a:lnTo>
                    <a:pt x="514358" y="344060"/>
                  </a:lnTo>
                  <a:lnTo>
                    <a:pt x="534732" y="306572"/>
                  </a:lnTo>
                  <a:lnTo>
                    <a:pt x="547609" y="265156"/>
                  </a:lnTo>
                  <a:lnTo>
                    <a:pt x="552100" y="220704"/>
                  </a:lnTo>
                  <a:lnTo>
                    <a:pt x="547609" y="176205"/>
                  </a:lnTo>
                  <a:lnTo>
                    <a:pt x="534732" y="134767"/>
                  </a:lnTo>
                  <a:lnTo>
                    <a:pt x="514358" y="97276"/>
                  </a:lnTo>
                  <a:lnTo>
                    <a:pt x="487381" y="64617"/>
                  </a:lnTo>
                  <a:lnTo>
                    <a:pt x="454691" y="37674"/>
                  </a:lnTo>
                  <a:lnTo>
                    <a:pt x="417180" y="17334"/>
                  </a:lnTo>
                  <a:lnTo>
                    <a:pt x="375739" y="4481"/>
                  </a:lnTo>
                  <a:lnTo>
                    <a:pt x="3312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0808" y="3227398"/>
              <a:ext cx="552450" cy="441959"/>
            </a:xfrm>
            <a:custGeom>
              <a:avLst/>
              <a:gdLst/>
              <a:ahLst/>
              <a:cxnLst/>
              <a:rect l="l" t="t" r="r" b="b"/>
              <a:pathLst>
                <a:path w="552450" h="441960">
                  <a:moveTo>
                    <a:pt x="0" y="0"/>
                  </a:moveTo>
                  <a:lnTo>
                    <a:pt x="0" y="441409"/>
                  </a:lnTo>
                  <a:lnTo>
                    <a:pt x="331260" y="441409"/>
                  </a:lnTo>
                  <a:lnTo>
                    <a:pt x="375739" y="436921"/>
                  </a:lnTo>
                  <a:lnTo>
                    <a:pt x="417180" y="424051"/>
                  </a:lnTo>
                  <a:lnTo>
                    <a:pt x="454691" y="403691"/>
                  </a:lnTo>
                  <a:lnTo>
                    <a:pt x="487381" y="376730"/>
                  </a:lnTo>
                  <a:lnTo>
                    <a:pt x="514358" y="344060"/>
                  </a:lnTo>
                  <a:lnTo>
                    <a:pt x="534732" y="306572"/>
                  </a:lnTo>
                  <a:lnTo>
                    <a:pt x="547609" y="265156"/>
                  </a:lnTo>
                  <a:lnTo>
                    <a:pt x="552100" y="220704"/>
                  </a:lnTo>
                  <a:lnTo>
                    <a:pt x="547609" y="176205"/>
                  </a:lnTo>
                  <a:lnTo>
                    <a:pt x="534732" y="134767"/>
                  </a:lnTo>
                  <a:lnTo>
                    <a:pt x="514358" y="97276"/>
                  </a:lnTo>
                  <a:lnTo>
                    <a:pt x="487381" y="64617"/>
                  </a:lnTo>
                  <a:lnTo>
                    <a:pt x="454691" y="37674"/>
                  </a:lnTo>
                  <a:lnTo>
                    <a:pt x="417180" y="17334"/>
                  </a:lnTo>
                  <a:lnTo>
                    <a:pt x="375739" y="4481"/>
                  </a:lnTo>
                  <a:lnTo>
                    <a:pt x="331260" y="0"/>
                  </a:lnTo>
                  <a:lnTo>
                    <a:pt x="0" y="0"/>
                  </a:lnTo>
                  <a:close/>
                </a:path>
              </a:pathLst>
            </a:custGeom>
            <a:ln w="1177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20961" y="3293280"/>
              <a:ext cx="85387" cy="853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5735" y="3117045"/>
              <a:ext cx="331470" cy="441959"/>
            </a:xfrm>
            <a:custGeom>
              <a:avLst/>
              <a:gdLst/>
              <a:ahLst/>
              <a:cxnLst/>
              <a:rect l="l" t="t" r="r" b="b"/>
              <a:pathLst>
                <a:path w="331469" h="441960">
                  <a:moveTo>
                    <a:pt x="0" y="0"/>
                  </a:moveTo>
                  <a:lnTo>
                    <a:pt x="0" y="441409"/>
                  </a:lnTo>
                  <a:lnTo>
                    <a:pt x="331260" y="22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5735" y="3117045"/>
              <a:ext cx="331470" cy="441959"/>
            </a:xfrm>
            <a:custGeom>
              <a:avLst/>
              <a:gdLst/>
              <a:ahLst/>
              <a:cxnLst/>
              <a:rect l="l" t="t" r="r" b="b"/>
              <a:pathLst>
                <a:path w="331469" h="441960">
                  <a:moveTo>
                    <a:pt x="0" y="441409"/>
                  </a:moveTo>
                  <a:lnTo>
                    <a:pt x="0" y="0"/>
                  </a:lnTo>
                  <a:lnTo>
                    <a:pt x="331260" y="220704"/>
                  </a:lnTo>
                  <a:lnTo>
                    <a:pt x="0" y="441409"/>
                  </a:lnTo>
                  <a:close/>
                </a:path>
              </a:pathLst>
            </a:custGeom>
            <a:ln w="117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45948" y="2638852"/>
              <a:ext cx="568325" cy="441959"/>
            </a:xfrm>
            <a:custGeom>
              <a:avLst/>
              <a:gdLst/>
              <a:ahLst/>
              <a:cxnLst/>
              <a:rect l="l" t="t" r="r" b="b"/>
              <a:pathLst>
                <a:path w="568325" h="441960">
                  <a:moveTo>
                    <a:pt x="246195" y="0"/>
                  </a:moveTo>
                  <a:lnTo>
                    <a:pt x="0" y="0"/>
                  </a:lnTo>
                  <a:lnTo>
                    <a:pt x="14977" y="47947"/>
                  </a:lnTo>
                  <a:lnTo>
                    <a:pt x="26209" y="96706"/>
                  </a:lnTo>
                  <a:lnTo>
                    <a:pt x="33698" y="146046"/>
                  </a:lnTo>
                  <a:lnTo>
                    <a:pt x="37442" y="195737"/>
                  </a:lnTo>
                  <a:lnTo>
                    <a:pt x="37442" y="245550"/>
                  </a:lnTo>
                  <a:lnTo>
                    <a:pt x="33698" y="295253"/>
                  </a:lnTo>
                  <a:lnTo>
                    <a:pt x="26209" y="344618"/>
                  </a:lnTo>
                  <a:lnTo>
                    <a:pt x="14977" y="393413"/>
                  </a:lnTo>
                  <a:lnTo>
                    <a:pt x="0" y="441409"/>
                  </a:lnTo>
                  <a:lnTo>
                    <a:pt x="246195" y="441409"/>
                  </a:lnTo>
                  <a:lnTo>
                    <a:pt x="296817" y="431282"/>
                  </a:lnTo>
                  <a:lnTo>
                    <a:pt x="345333" y="415568"/>
                  </a:lnTo>
                  <a:lnTo>
                    <a:pt x="391311" y="394566"/>
                  </a:lnTo>
                  <a:lnTo>
                    <a:pt x="434318" y="368576"/>
                  </a:lnTo>
                  <a:lnTo>
                    <a:pt x="473921" y="337896"/>
                  </a:lnTo>
                  <a:lnTo>
                    <a:pt x="509685" y="302825"/>
                  </a:lnTo>
                  <a:lnTo>
                    <a:pt x="541178" y="263661"/>
                  </a:lnTo>
                  <a:lnTo>
                    <a:pt x="567967" y="220704"/>
                  </a:lnTo>
                  <a:lnTo>
                    <a:pt x="541178" y="177694"/>
                  </a:lnTo>
                  <a:lnTo>
                    <a:pt x="509685" y="138492"/>
                  </a:lnTo>
                  <a:lnTo>
                    <a:pt x="473921" y="103397"/>
                  </a:lnTo>
                  <a:lnTo>
                    <a:pt x="434318" y="72709"/>
                  </a:lnTo>
                  <a:lnTo>
                    <a:pt x="391311" y="46727"/>
                  </a:lnTo>
                  <a:lnTo>
                    <a:pt x="345333" y="25748"/>
                  </a:lnTo>
                  <a:lnTo>
                    <a:pt x="296817" y="10073"/>
                  </a:lnTo>
                  <a:lnTo>
                    <a:pt x="24619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51396" y="2638852"/>
              <a:ext cx="662940" cy="441959"/>
            </a:xfrm>
            <a:custGeom>
              <a:avLst/>
              <a:gdLst/>
              <a:ahLst/>
              <a:cxnLst/>
              <a:rect l="l" t="t" r="r" b="b"/>
              <a:pathLst>
                <a:path w="662939" h="441960">
                  <a:moveTo>
                    <a:pt x="94552" y="0"/>
                  </a:moveTo>
                  <a:lnTo>
                    <a:pt x="109529" y="47947"/>
                  </a:lnTo>
                  <a:lnTo>
                    <a:pt x="120762" y="96706"/>
                  </a:lnTo>
                  <a:lnTo>
                    <a:pt x="128250" y="146046"/>
                  </a:lnTo>
                  <a:lnTo>
                    <a:pt x="131995" y="195737"/>
                  </a:lnTo>
                  <a:lnTo>
                    <a:pt x="131995" y="245550"/>
                  </a:lnTo>
                  <a:lnTo>
                    <a:pt x="128250" y="295253"/>
                  </a:lnTo>
                  <a:lnTo>
                    <a:pt x="120762" y="344618"/>
                  </a:lnTo>
                  <a:lnTo>
                    <a:pt x="109529" y="393413"/>
                  </a:lnTo>
                  <a:lnTo>
                    <a:pt x="94552" y="441409"/>
                  </a:lnTo>
                  <a:lnTo>
                    <a:pt x="340748" y="441409"/>
                  </a:lnTo>
                  <a:lnTo>
                    <a:pt x="391369" y="431282"/>
                  </a:lnTo>
                  <a:lnTo>
                    <a:pt x="439885" y="415568"/>
                  </a:lnTo>
                  <a:lnTo>
                    <a:pt x="485864" y="394566"/>
                  </a:lnTo>
                  <a:lnTo>
                    <a:pt x="528871" y="368576"/>
                  </a:lnTo>
                  <a:lnTo>
                    <a:pt x="568473" y="337896"/>
                  </a:lnTo>
                  <a:lnTo>
                    <a:pt x="604237" y="302825"/>
                  </a:lnTo>
                  <a:lnTo>
                    <a:pt x="635731" y="263661"/>
                  </a:lnTo>
                  <a:lnTo>
                    <a:pt x="662520" y="220704"/>
                  </a:lnTo>
                  <a:lnTo>
                    <a:pt x="635731" y="177694"/>
                  </a:lnTo>
                  <a:lnTo>
                    <a:pt x="604237" y="138492"/>
                  </a:lnTo>
                  <a:lnTo>
                    <a:pt x="568473" y="103397"/>
                  </a:lnTo>
                  <a:lnTo>
                    <a:pt x="528871" y="72709"/>
                  </a:lnTo>
                  <a:lnTo>
                    <a:pt x="485864" y="46727"/>
                  </a:lnTo>
                  <a:lnTo>
                    <a:pt x="439885" y="25748"/>
                  </a:lnTo>
                  <a:lnTo>
                    <a:pt x="391369" y="10073"/>
                  </a:lnTo>
                  <a:lnTo>
                    <a:pt x="340748" y="0"/>
                  </a:lnTo>
                  <a:lnTo>
                    <a:pt x="94552" y="0"/>
                  </a:lnTo>
                  <a:close/>
                </a:path>
                <a:path w="662939" h="441960">
                  <a:moveTo>
                    <a:pt x="0" y="0"/>
                  </a:moveTo>
                  <a:lnTo>
                    <a:pt x="18709" y="47533"/>
                  </a:lnTo>
                  <a:lnTo>
                    <a:pt x="32741" y="96188"/>
                  </a:lnTo>
                  <a:lnTo>
                    <a:pt x="42095" y="145646"/>
                  </a:lnTo>
                  <a:lnTo>
                    <a:pt x="46773" y="195589"/>
                  </a:lnTo>
                  <a:lnTo>
                    <a:pt x="46773" y="245698"/>
                  </a:lnTo>
                  <a:lnTo>
                    <a:pt x="42095" y="295653"/>
                  </a:lnTo>
                  <a:lnTo>
                    <a:pt x="32741" y="345136"/>
                  </a:lnTo>
                  <a:lnTo>
                    <a:pt x="18709" y="393827"/>
                  </a:lnTo>
                  <a:lnTo>
                    <a:pt x="0" y="441409"/>
                  </a:lnTo>
                </a:path>
              </a:pathLst>
            </a:custGeom>
            <a:ln w="1177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43704" y="2528500"/>
              <a:ext cx="552450" cy="441959"/>
            </a:xfrm>
            <a:custGeom>
              <a:avLst/>
              <a:gdLst/>
              <a:ahLst/>
              <a:cxnLst/>
              <a:rect l="l" t="t" r="r" b="b"/>
              <a:pathLst>
                <a:path w="552450" h="441960">
                  <a:moveTo>
                    <a:pt x="331260" y="0"/>
                  </a:moveTo>
                  <a:lnTo>
                    <a:pt x="0" y="0"/>
                  </a:lnTo>
                  <a:lnTo>
                    <a:pt x="0" y="441409"/>
                  </a:lnTo>
                  <a:lnTo>
                    <a:pt x="331260" y="441409"/>
                  </a:lnTo>
                  <a:lnTo>
                    <a:pt x="375739" y="436921"/>
                  </a:lnTo>
                  <a:lnTo>
                    <a:pt x="417180" y="424051"/>
                  </a:lnTo>
                  <a:lnTo>
                    <a:pt x="454691" y="403691"/>
                  </a:lnTo>
                  <a:lnTo>
                    <a:pt x="487381" y="376730"/>
                  </a:lnTo>
                  <a:lnTo>
                    <a:pt x="514358" y="344060"/>
                  </a:lnTo>
                  <a:lnTo>
                    <a:pt x="534732" y="306572"/>
                  </a:lnTo>
                  <a:lnTo>
                    <a:pt x="547609" y="265156"/>
                  </a:lnTo>
                  <a:lnTo>
                    <a:pt x="552100" y="220704"/>
                  </a:lnTo>
                  <a:lnTo>
                    <a:pt x="547609" y="176205"/>
                  </a:lnTo>
                  <a:lnTo>
                    <a:pt x="534732" y="134767"/>
                  </a:lnTo>
                  <a:lnTo>
                    <a:pt x="514358" y="97276"/>
                  </a:lnTo>
                  <a:lnTo>
                    <a:pt x="487381" y="64617"/>
                  </a:lnTo>
                  <a:lnTo>
                    <a:pt x="454691" y="37674"/>
                  </a:lnTo>
                  <a:lnTo>
                    <a:pt x="417180" y="17334"/>
                  </a:lnTo>
                  <a:lnTo>
                    <a:pt x="375739" y="4481"/>
                  </a:lnTo>
                  <a:lnTo>
                    <a:pt x="3312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43704" y="2528500"/>
              <a:ext cx="552450" cy="441959"/>
            </a:xfrm>
            <a:custGeom>
              <a:avLst/>
              <a:gdLst/>
              <a:ahLst/>
              <a:cxnLst/>
              <a:rect l="l" t="t" r="r" b="b"/>
              <a:pathLst>
                <a:path w="552450" h="441960">
                  <a:moveTo>
                    <a:pt x="0" y="0"/>
                  </a:moveTo>
                  <a:lnTo>
                    <a:pt x="0" y="441409"/>
                  </a:lnTo>
                  <a:lnTo>
                    <a:pt x="331260" y="441409"/>
                  </a:lnTo>
                  <a:lnTo>
                    <a:pt x="375739" y="436921"/>
                  </a:lnTo>
                  <a:lnTo>
                    <a:pt x="417180" y="424051"/>
                  </a:lnTo>
                  <a:lnTo>
                    <a:pt x="454691" y="403691"/>
                  </a:lnTo>
                  <a:lnTo>
                    <a:pt x="487381" y="376730"/>
                  </a:lnTo>
                  <a:lnTo>
                    <a:pt x="514358" y="344060"/>
                  </a:lnTo>
                  <a:lnTo>
                    <a:pt x="534732" y="306572"/>
                  </a:lnTo>
                  <a:lnTo>
                    <a:pt x="547609" y="265156"/>
                  </a:lnTo>
                  <a:lnTo>
                    <a:pt x="552100" y="220704"/>
                  </a:lnTo>
                  <a:lnTo>
                    <a:pt x="547609" y="176205"/>
                  </a:lnTo>
                  <a:lnTo>
                    <a:pt x="534732" y="134767"/>
                  </a:lnTo>
                  <a:lnTo>
                    <a:pt x="514358" y="97276"/>
                  </a:lnTo>
                  <a:lnTo>
                    <a:pt x="487381" y="64617"/>
                  </a:lnTo>
                  <a:lnTo>
                    <a:pt x="454691" y="37674"/>
                  </a:lnTo>
                  <a:lnTo>
                    <a:pt x="417180" y="17334"/>
                  </a:lnTo>
                  <a:lnTo>
                    <a:pt x="375739" y="4481"/>
                  </a:lnTo>
                  <a:lnTo>
                    <a:pt x="331260" y="0"/>
                  </a:lnTo>
                  <a:lnTo>
                    <a:pt x="0" y="0"/>
                  </a:lnTo>
                  <a:close/>
                </a:path>
              </a:pathLst>
            </a:custGeom>
            <a:ln w="1177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0302" y="3227398"/>
              <a:ext cx="883919" cy="1398270"/>
            </a:xfrm>
            <a:custGeom>
              <a:avLst/>
              <a:gdLst/>
              <a:ahLst/>
              <a:cxnLst/>
              <a:rect l="l" t="t" r="r" b="b"/>
              <a:pathLst>
                <a:path w="883920" h="1398270">
                  <a:moveTo>
                    <a:pt x="883360" y="0"/>
                  </a:moveTo>
                  <a:lnTo>
                    <a:pt x="0" y="0"/>
                  </a:lnTo>
                  <a:lnTo>
                    <a:pt x="0" y="1397795"/>
                  </a:lnTo>
                  <a:lnTo>
                    <a:pt x="883360" y="1397795"/>
                  </a:lnTo>
                  <a:lnTo>
                    <a:pt x="8833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0302" y="3227398"/>
              <a:ext cx="883919" cy="1398270"/>
            </a:xfrm>
            <a:custGeom>
              <a:avLst/>
              <a:gdLst/>
              <a:ahLst/>
              <a:cxnLst/>
              <a:rect l="l" t="t" r="r" b="b"/>
              <a:pathLst>
                <a:path w="883920" h="1398270">
                  <a:moveTo>
                    <a:pt x="0" y="1397795"/>
                  </a:moveTo>
                  <a:lnTo>
                    <a:pt x="883360" y="1397795"/>
                  </a:lnTo>
                  <a:lnTo>
                    <a:pt x="883360" y="0"/>
                  </a:lnTo>
                  <a:lnTo>
                    <a:pt x="0" y="0"/>
                  </a:lnTo>
                  <a:lnTo>
                    <a:pt x="0" y="1397795"/>
                  </a:lnTo>
                  <a:close/>
                </a:path>
                <a:path w="883920" h="1398270">
                  <a:moveTo>
                    <a:pt x="147226" y="698897"/>
                  </a:moveTo>
                  <a:lnTo>
                    <a:pt x="0" y="625329"/>
                  </a:lnTo>
                </a:path>
                <a:path w="883920" h="1398270">
                  <a:moveTo>
                    <a:pt x="147226" y="698897"/>
                  </a:moveTo>
                  <a:lnTo>
                    <a:pt x="0" y="772466"/>
                  </a:lnTo>
                </a:path>
              </a:pathLst>
            </a:custGeom>
            <a:ln w="1177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87061" y="4990058"/>
            <a:ext cx="14541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8261" y="5468251"/>
            <a:ext cx="27686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7061" y="3298071"/>
            <a:ext cx="14541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3339" y="3187719"/>
            <a:ext cx="11303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03583" y="2599173"/>
            <a:ext cx="11303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54119" y="3298071"/>
            <a:ext cx="88328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12140" algn="l"/>
              </a:tabLst>
            </a:pPr>
            <a:r>
              <a:rPr sz="1550" i="1" dirty="0">
                <a:latin typeface="Times New Roman"/>
                <a:cs typeface="Times New Roman"/>
              </a:rPr>
              <a:t>J</a:t>
            </a:r>
            <a:r>
              <a:rPr sz="1500" i="1" baseline="-11111" dirty="0">
                <a:latin typeface="Times New Roman"/>
                <a:cs typeface="Times New Roman"/>
              </a:rPr>
              <a:t>A	</a:t>
            </a:r>
            <a:r>
              <a:rPr sz="1550" i="1" spc="-5" dirty="0">
                <a:latin typeface="Times New Roman"/>
                <a:cs typeface="Times New Roman"/>
              </a:rPr>
              <a:t>Q</a:t>
            </a:r>
            <a:r>
              <a:rPr sz="1500" i="1" spc="-7" baseline="-11111" dirty="0">
                <a:latin typeface="Times New Roman"/>
                <a:cs typeface="Times New Roman"/>
              </a:rPr>
              <a:t>A</a:t>
            </a:r>
            <a:endParaRPr sz="1500" baseline="-11111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34270" y="4292682"/>
            <a:ext cx="895985" cy="2030730"/>
            <a:chOff x="4634270" y="4292682"/>
            <a:chExt cx="895985" cy="2030730"/>
          </a:xfrm>
        </p:grpSpPr>
        <p:sp>
          <p:nvSpPr>
            <p:cNvPr id="51" name="object 51"/>
            <p:cNvSpPr/>
            <p:nvPr/>
          </p:nvSpPr>
          <p:spPr>
            <a:xfrm>
              <a:off x="5293662" y="4298714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4">
                  <a:moveTo>
                    <a:pt x="0" y="0"/>
                  </a:moveTo>
                  <a:lnTo>
                    <a:pt x="128741" y="0"/>
                  </a:lnTo>
                </a:path>
              </a:pathLst>
            </a:custGeom>
            <a:ln w="11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40302" y="4919386"/>
              <a:ext cx="883919" cy="1398270"/>
            </a:xfrm>
            <a:custGeom>
              <a:avLst/>
              <a:gdLst/>
              <a:ahLst/>
              <a:cxnLst/>
              <a:rect l="l" t="t" r="r" b="b"/>
              <a:pathLst>
                <a:path w="883920" h="1398270">
                  <a:moveTo>
                    <a:pt x="883360" y="0"/>
                  </a:moveTo>
                  <a:lnTo>
                    <a:pt x="0" y="0"/>
                  </a:lnTo>
                  <a:lnTo>
                    <a:pt x="0" y="1397795"/>
                  </a:lnTo>
                  <a:lnTo>
                    <a:pt x="883360" y="1397795"/>
                  </a:lnTo>
                  <a:lnTo>
                    <a:pt x="8833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40302" y="4919386"/>
              <a:ext cx="883919" cy="1398270"/>
            </a:xfrm>
            <a:custGeom>
              <a:avLst/>
              <a:gdLst/>
              <a:ahLst/>
              <a:cxnLst/>
              <a:rect l="l" t="t" r="r" b="b"/>
              <a:pathLst>
                <a:path w="883920" h="1398270">
                  <a:moveTo>
                    <a:pt x="0" y="1397795"/>
                  </a:moveTo>
                  <a:lnTo>
                    <a:pt x="883360" y="1397795"/>
                  </a:lnTo>
                  <a:lnTo>
                    <a:pt x="883360" y="0"/>
                  </a:lnTo>
                  <a:lnTo>
                    <a:pt x="0" y="0"/>
                  </a:lnTo>
                  <a:lnTo>
                    <a:pt x="0" y="1397795"/>
                  </a:lnTo>
                  <a:close/>
                </a:path>
                <a:path w="883920" h="1398270">
                  <a:moveTo>
                    <a:pt x="147226" y="698896"/>
                  </a:moveTo>
                  <a:lnTo>
                    <a:pt x="0" y="625328"/>
                  </a:lnTo>
                </a:path>
                <a:path w="883920" h="1398270">
                  <a:moveTo>
                    <a:pt x="147226" y="698896"/>
                  </a:moveTo>
                  <a:lnTo>
                    <a:pt x="0" y="772464"/>
                  </a:lnTo>
                </a:path>
              </a:pathLst>
            </a:custGeom>
            <a:ln w="1177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88918" y="5990717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4">
                  <a:moveTo>
                    <a:pt x="0" y="0"/>
                  </a:moveTo>
                  <a:lnTo>
                    <a:pt x="128905" y="0"/>
                  </a:lnTo>
                </a:path>
              </a:pathLst>
            </a:custGeom>
            <a:ln w="11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633180" y="4254458"/>
            <a:ext cx="9042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33095" algn="l"/>
              </a:tabLst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00" i="1" spc="-7" baseline="-11111" dirty="0">
                <a:latin typeface="Times New Roman"/>
                <a:cs typeface="Times New Roman"/>
              </a:rPr>
              <a:t>A	</a:t>
            </a:r>
            <a:r>
              <a:rPr sz="1550" i="1" spc="-5" dirty="0">
                <a:latin typeface="Times New Roman"/>
                <a:cs typeface="Times New Roman"/>
              </a:rPr>
              <a:t>Q</a:t>
            </a:r>
            <a:r>
              <a:rPr sz="1500" i="1" spc="-7" baseline="-11111" dirty="0">
                <a:latin typeface="Times New Roman"/>
                <a:cs typeface="Times New Roman"/>
              </a:rPr>
              <a:t>A</a:t>
            </a:r>
            <a:endParaRPr sz="1500" baseline="-11111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54119" y="4990058"/>
            <a:ext cx="88328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12140" algn="l"/>
              </a:tabLst>
            </a:pPr>
            <a:r>
              <a:rPr sz="1550" i="1" dirty="0">
                <a:latin typeface="Times New Roman"/>
                <a:cs typeface="Times New Roman"/>
              </a:rPr>
              <a:t>J</a:t>
            </a:r>
            <a:r>
              <a:rPr sz="1500" i="1" baseline="-11111" dirty="0">
                <a:latin typeface="Times New Roman"/>
                <a:cs typeface="Times New Roman"/>
              </a:rPr>
              <a:t>B	</a:t>
            </a:r>
            <a:r>
              <a:rPr sz="1550" i="1" spc="-5" dirty="0">
                <a:latin typeface="Times New Roman"/>
                <a:cs typeface="Times New Roman"/>
              </a:rPr>
              <a:t>Q</a:t>
            </a:r>
            <a:r>
              <a:rPr sz="1500" i="1" spc="-7" baseline="-11111" dirty="0">
                <a:latin typeface="Times New Roman"/>
                <a:cs typeface="Times New Roman"/>
              </a:rPr>
              <a:t>B</a:t>
            </a:r>
            <a:endParaRPr sz="1500" baseline="-11111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33180" y="5946444"/>
            <a:ext cx="9042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33095" algn="l"/>
              </a:tabLst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00" i="1" spc="-7" baseline="-11111" dirty="0">
                <a:latin typeface="Times New Roman"/>
                <a:cs typeface="Times New Roman"/>
              </a:rPr>
              <a:t>B	</a:t>
            </a:r>
            <a:r>
              <a:rPr sz="1550" i="1" spc="-5" dirty="0">
                <a:latin typeface="Times New Roman"/>
                <a:cs typeface="Times New Roman"/>
              </a:rPr>
              <a:t>Q</a:t>
            </a:r>
            <a:r>
              <a:rPr sz="1500" i="1" spc="-7" baseline="-11111" dirty="0">
                <a:latin typeface="Times New Roman"/>
                <a:cs typeface="Times New Roman"/>
              </a:rPr>
              <a:t>B</a:t>
            </a:r>
            <a:endParaRPr sz="1500" baseline="-11111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817614" y="2458973"/>
            <a:ext cx="1175385" cy="459105"/>
          </a:xfrm>
          <a:custGeom>
            <a:avLst/>
            <a:gdLst/>
            <a:ahLst/>
            <a:cxnLst/>
            <a:rect l="l" t="t" r="r" b="b"/>
            <a:pathLst>
              <a:path w="1175384" h="459105">
                <a:moveTo>
                  <a:pt x="0" y="38226"/>
                </a:moveTo>
                <a:lnTo>
                  <a:pt x="3008" y="23360"/>
                </a:lnTo>
                <a:lnTo>
                  <a:pt x="11207" y="11207"/>
                </a:lnTo>
                <a:lnTo>
                  <a:pt x="23360" y="3008"/>
                </a:lnTo>
                <a:lnTo>
                  <a:pt x="38226" y="0"/>
                </a:lnTo>
                <a:lnTo>
                  <a:pt x="1136777" y="0"/>
                </a:lnTo>
                <a:lnTo>
                  <a:pt x="1151643" y="3008"/>
                </a:lnTo>
                <a:lnTo>
                  <a:pt x="1163796" y="11207"/>
                </a:lnTo>
                <a:lnTo>
                  <a:pt x="1171995" y="23360"/>
                </a:lnTo>
                <a:lnTo>
                  <a:pt x="1175003" y="38226"/>
                </a:lnTo>
                <a:lnTo>
                  <a:pt x="1175003" y="420497"/>
                </a:lnTo>
                <a:lnTo>
                  <a:pt x="1171995" y="435363"/>
                </a:lnTo>
                <a:lnTo>
                  <a:pt x="1163796" y="447516"/>
                </a:lnTo>
                <a:lnTo>
                  <a:pt x="1151643" y="455715"/>
                </a:lnTo>
                <a:lnTo>
                  <a:pt x="1136777" y="458724"/>
                </a:lnTo>
                <a:lnTo>
                  <a:pt x="38226" y="458724"/>
                </a:lnTo>
                <a:lnTo>
                  <a:pt x="23360" y="455715"/>
                </a:lnTo>
                <a:lnTo>
                  <a:pt x="11207" y="447516"/>
                </a:lnTo>
                <a:lnTo>
                  <a:pt x="3008" y="435363"/>
                </a:lnTo>
                <a:lnTo>
                  <a:pt x="0" y="420497"/>
                </a:lnTo>
                <a:lnTo>
                  <a:pt x="0" y="38226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5714" y="3702558"/>
            <a:ext cx="955675" cy="757555"/>
          </a:xfrm>
          <a:custGeom>
            <a:avLst/>
            <a:gdLst/>
            <a:ahLst/>
            <a:cxnLst/>
            <a:rect l="l" t="t" r="r" b="b"/>
            <a:pathLst>
              <a:path w="955675" h="757554">
                <a:moveTo>
                  <a:pt x="0" y="63119"/>
                </a:moveTo>
                <a:lnTo>
                  <a:pt x="4968" y="38576"/>
                </a:lnTo>
                <a:lnTo>
                  <a:pt x="18510" y="18510"/>
                </a:lnTo>
                <a:lnTo>
                  <a:pt x="38576" y="4968"/>
                </a:lnTo>
                <a:lnTo>
                  <a:pt x="63118" y="0"/>
                </a:lnTo>
                <a:lnTo>
                  <a:pt x="892428" y="0"/>
                </a:lnTo>
                <a:lnTo>
                  <a:pt x="916971" y="4968"/>
                </a:lnTo>
                <a:lnTo>
                  <a:pt x="937037" y="18510"/>
                </a:lnTo>
                <a:lnTo>
                  <a:pt x="950579" y="38576"/>
                </a:lnTo>
                <a:lnTo>
                  <a:pt x="955547" y="63119"/>
                </a:lnTo>
                <a:lnTo>
                  <a:pt x="955547" y="694309"/>
                </a:lnTo>
                <a:lnTo>
                  <a:pt x="950579" y="718851"/>
                </a:lnTo>
                <a:lnTo>
                  <a:pt x="937037" y="738917"/>
                </a:lnTo>
                <a:lnTo>
                  <a:pt x="916971" y="752459"/>
                </a:lnTo>
                <a:lnTo>
                  <a:pt x="892428" y="757428"/>
                </a:lnTo>
                <a:lnTo>
                  <a:pt x="63118" y="757428"/>
                </a:lnTo>
                <a:lnTo>
                  <a:pt x="38576" y="752459"/>
                </a:lnTo>
                <a:lnTo>
                  <a:pt x="18510" y="738917"/>
                </a:lnTo>
                <a:lnTo>
                  <a:pt x="4968" y="718851"/>
                </a:lnTo>
                <a:lnTo>
                  <a:pt x="0" y="694309"/>
                </a:lnTo>
                <a:lnTo>
                  <a:pt x="0" y="6311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21245" y="5199126"/>
            <a:ext cx="937260" cy="821690"/>
          </a:xfrm>
          <a:custGeom>
            <a:avLst/>
            <a:gdLst/>
            <a:ahLst/>
            <a:cxnLst/>
            <a:rect l="l" t="t" r="r" b="b"/>
            <a:pathLst>
              <a:path w="937259" h="821689">
                <a:moveTo>
                  <a:pt x="0" y="68453"/>
                </a:moveTo>
                <a:lnTo>
                  <a:pt x="5373" y="41790"/>
                </a:lnTo>
                <a:lnTo>
                  <a:pt x="20034" y="20034"/>
                </a:lnTo>
                <a:lnTo>
                  <a:pt x="41790" y="5373"/>
                </a:lnTo>
                <a:lnTo>
                  <a:pt x="68452" y="0"/>
                </a:lnTo>
                <a:lnTo>
                  <a:pt x="868806" y="0"/>
                </a:lnTo>
                <a:lnTo>
                  <a:pt x="895469" y="5373"/>
                </a:lnTo>
                <a:lnTo>
                  <a:pt x="917225" y="20034"/>
                </a:lnTo>
                <a:lnTo>
                  <a:pt x="931886" y="41790"/>
                </a:lnTo>
                <a:lnTo>
                  <a:pt x="937259" y="68453"/>
                </a:lnTo>
                <a:lnTo>
                  <a:pt x="937259" y="752983"/>
                </a:lnTo>
                <a:lnTo>
                  <a:pt x="931886" y="779628"/>
                </a:lnTo>
                <a:lnTo>
                  <a:pt x="917225" y="801387"/>
                </a:lnTo>
                <a:lnTo>
                  <a:pt x="895469" y="816056"/>
                </a:lnTo>
                <a:lnTo>
                  <a:pt x="868806" y="821436"/>
                </a:lnTo>
                <a:lnTo>
                  <a:pt x="68452" y="821436"/>
                </a:lnTo>
                <a:lnTo>
                  <a:pt x="41790" y="816056"/>
                </a:lnTo>
                <a:lnTo>
                  <a:pt x="20034" y="801387"/>
                </a:lnTo>
                <a:lnTo>
                  <a:pt x="5373" y="779628"/>
                </a:lnTo>
                <a:lnTo>
                  <a:pt x="0" y="752983"/>
                </a:lnTo>
                <a:lnTo>
                  <a:pt x="0" y="6845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2116073" y="2732532"/>
            <a:ext cx="4036060" cy="3375660"/>
            <a:chOff x="2116073" y="2732532"/>
            <a:chExt cx="4036060" cy="3375660"/>
          </a:xfrm>
        </p:grpSpPr>
        <p:sp>
          <p:nvSpPr>
            <p:cNvPr id="62" name="object 62"/>
            <p:cNvSpPr/>
            <p:nvPr/>
          </p:nvSpPr>
          <p:spPr>
            <a:xfrm>
              <a:off x="3601973" y="3458718"/>
              <a:ext cx="1033144" cy="946785"/>
            </a:xfrm>
            <a:custGeom>
              <a:avLst/>
              <a:gdLst/>
              <a:ahLst/>
              <a:cxnLst/>
              <a:rect l="l" t="t" r="r" b="b"/>
              <a:pathLst>
                <a:path w="1033145" h="946785">
                  <a:moveTo>
                    <a:pt x="0" y="0"/>
                  </a:moveTo>
                  <a:lnTo>
                    <a:pt x="1032637" y="0"/>
                  </a:lnTo>
                </a:path>
                <a:path w="1033145" h="946785">
                  <a:moveTo>
                    <a:pt x="454151" y="0"/>
                  </a:moveTo>
                  <a:lnTo>
                    <a:pt x="454151" y="945515"/>
                  </a:lnTo>
                </a:path>
                <a:path w="1033145" h="946785">
                  <a:moveTo>
                    <a:pt x="454151" y="946404"/>
                  </a:moveTo>
                  <a:lnTo>
                    <a:pt x="1032637" y="946404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26969" y="5134355"/>
              <a:ext cx="2205355" cy="29209"/>
            </a:xfrm>
            <a:custGeom>
              <a:avLst/>
              <a:gdLst/>
              <a:ahLst/>
              <a:cxnLst/>
              <a:rect l="l" t="t" r="r" b="b"/>
              <a:pathLst>
                <a:path w="2205354" h="29210">
                  <a:moveTo>
                    <a:pt x="0" y="28956"/>
                  </a:moveTo>
                  <a:lnTo>
                    <a:pt x="2205101" y="28956"/>
                  </a:lnTo>
                  <a:lnTo>
                    <a:pt x="2205101" y="0"/>
                  </a:lnTo>
                  <a:lnTo>
                    <a:pt x="0" y="0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16073" y="2747010"/>
              <a:ext cx="4036060" cy="3347720"/>
            </a:xfrm>
            <a:custGeom>
              <a:avLst/>
              <a:gdLst/>
              <a:ahLst/>
              <a:cxnLst/>
              <a:rect l="l" t="t" r="r" b="b"/>
              <a:pathLst>
                <a:path w="4036060" h="3347720">
                  <a:moveTo>
                    <a:pt x="1937003" y="2401823"/>
                  </a:moveTo>
                  <a:lnTo>
                    <a:pt x="1937003" y="3347326"/>
                  </a:lnTo>
                </a:path>
                <a:path w="4036060" h="3347720">
                  <a:moveTo>
                    <a:pt x="1937003" y="3346704"/>
                  </a:moveTo>
                  <a:lnTo>
                    <a:pt x="2515489" y="3346704"/>
                  </a:lnTo>
                </a:path>
                <a:path w="4036060" h="3347720">
                  <a:moveTo>
                    <a:pt x="310895" y="582167"/>
                  </a:moveTo>
                  <a:lnTo>
                    <a:pt x="329564" y="2401697"/>
                  </a:lnTo>
                </a:path>
                <a:path w="4036060" h="3347720">
                  <a:moveTo>
                    <a:pt x="0" y="582167"/>
                  </a:moveTo>
                  <a:lnTo>
                    <a:pt x="311023" y="582167"/>
                  </a:lnTo>
                </a:path>
                <a:path w="4036060" h="3347720">
                  <a:moveTo>
                    <a:pt x="3479291" y="0"/>
                  </a:moveTo>
                  <a:lnTo>
                    <a:pt x="4036060" y="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18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7953" y="2454092"/>
            <a:ext cx="119761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i="1" spc="5" dirty="0">
                <a:latin typeface="Times New Roman"/>
                <a:cs typeface="Times New Roman"/>
              </a:rPr>
              <a:t>Q </a:t>
            </a:r>
            <a:r>
              <a:rPr sz="1500" dirty="0">
                <a:latin typeface="Times New Roman"/>
                <a:cs typeface="Times New Roman"/>
              </a:rPr>
              <a:t>( </a:t>
            </a:r>
            <a:r>
              <a:rPr sz="1500" i="1" dirty="0">
                <a:latin typeface="Times New Roman"/>
                <a:cs typeface="Times New Roman"/>
              </a:rPr>
              <a:t>t </a:t>
            </a:r>
            <a:r>
              <a:rPr sz="1500" dirty="0">
                <a:latin typeface="Symbol"/>
                <a:cs typeface="Symbol"/>
              </a:rPr>
              <a:t>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1) </a:t>
            </a:r>
            <a:r>
              <a:rPr sz="1500" dirty="0">
                <a:latin typeface="Symbol"/>
                <a:cs typeface="Symbol"/>
              </a:rPr>
              <a:t>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34661" y="2354579"/>
            <a:ext cx="3632835" cy="859790"/>
            <a:chOff x="4534661" y="2354579"/>
            <a:chExt cx="3632835" cy="859790"/>
          </a:xfrm>
        </p:grpSpPr>
        <p:sp>
          <p:nvSpPr>
            <p:cNvPr id="4" name="object 4"/>
            <p:cNvSpPr/>
            <p:nvPr/>
          </p:nvSpPr>
          <p:spPr>
            <a:xfrm>
              <a:off x="4539233" y="2359151"/>
              <a:ext cx="3623310" cy="850900"/>
            </a:xfrm>
            <a:custGeom>
              <a:avLst/>
              <a:gdLst/>
              <a:ahLst/>
              <a:cxnLst/>
              <a:rect l="l" t="t" r="r" b="b"/>
              <a:pathLst>
                <a:path w="3623309" h="850900">
                  <a:moveTo>
                    <a:pt x="3481577" y="0"/>
                  </a:moveTo>
                  <a:lnTo>
                    <a:pt x="2132838" y="0"/>
                  </a:lnTo>
                  <a:lnTo>
                    <a:pt x="2088056" y="7229"/>
                  </a:lnTo>
                  <a:lnTo>
                    <a:pt x="2049152" y="27358"/>
                  </a:lnTo>
                  <a:lnTo>
                    <a:pt x="2018464" y="58046"/>
                  </a:lnTo>
                  <a:lnTo>
                    <a:pt x="1998335" y="96950"/>
                  </a:lnTo>
                  <a:lnTo>
                    <a:pt x="1991106" y="141732"/>
                  </a:lnTo>
                  <a:lnTo>
                    <a:pt x="0" y="226822"/>
                  </a:lnTo>
                  <a:lnTo>
                    <a:pt x="1991106" y="354330"/>
                  </a:lnTo>
                  <a:lnTo>
                    <a:pt x="1991106" y="708660"/>
                  </a:lnTo>
                  <a:lnTo>
                    <a:pt x="1998335" y="753441"/>
                  </a:lnTo>
                  <a:lnTo>
                    <a:pt x="2018464" y="792345"/>
                  </a:lnTo>
                  <a:lnTo>
                    <a:pt x="2049152" y="823033"/>
                  </a:lnTo>
                  <a:lnTo>
                    <a:pt x="2088056" y="843162"/>
                  </a:lnTo>
                  <a:lnTo>
                    <a:pt x="2132838" y="850392"/>
                  </a:lnTo>
                  <a:lnTo>
                    <a:pt x="3481577" y="850392"/>
                  </a:lnTo>
                  <a:lnTo>
                    <a:pt x="3526359" y="843162"/>
                  </a:lnTo>
                  <a:lnTo>
                    <a:pt x="3565263" y="823033"/>
                  </a:lnTo>
                  <a:lnTo>
                    <a:pt x="3595951" y="792345"/>
                  </a:lnTo>
                  <a:lnTo>
                    <a:pt x="3616080" y="753441"/>
                  </a:lnTo>
                  <a:lnTo>
                    <a:pt x="3623310" y="708660"/>
                  </a:lnTo>
                  <a:lnTo>
                    <a:pt x="3623310" y="141732"/>
                  </a:lnTo>
                  <a:lnTo>
                    <a:pt x="3616080" y="96950"/>
                  </a:lnTo>
                  <a:lnTo>
                    <a:pt x="3595951" y="58046"/>
                  </a:lnTo>
                  <a:lnTo>
                    <a:pt x="3565263" y="27358"/>
                  </a:lnTo>
                  <a:lnTo>
                    <a:pt x="3526359" y="7229"/>
                  </a:lnTo>
                  <a:lnTo>
                    <a:pt x="348157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9233" y="2359151"/>
              <a:ext cx="3623310" cy="850900"/>
            </a:xfrm>
            <a:custGeom>
              <a:avLst/>
              <a:gdLst/>
              <a:ahLst/>
              <a:cxnLst/>
              <a:rect l="l" t="t" r="r" b="b"/>
              <a:pathLst>
                <a:path w="3623309" h="850900">
                  <a:moveTo>
                    <a:pt x="1991106" y="141732"/>
                  </a:moveTo>
                  <a:lnTo>
                    <a:pt x="1998335" y="96950"/>
                  </a:lnTo>
                  <a:lnTo>
                    <a:pt x="2018464" y="58046"/>
                  </a:lnTo>
                  <a:lnTo>
                    <a:pt x="2049152" y="27358"/>
                  </a:lnTo>
                  <a:lnTo>
                    <a:pt x="2088056" y="7229"/>
                  </a:lnTo>
                  <a:lnTo>
                    <a:pt x="2132838" y="0"/>
                  </a:lnTo>
                  <a:lnTo>
                    <a:pt x="2263140" y="0"/>
                  </a:lnTo>
                  <a:lnTo>
                    <a:pt x="2671191" y="0"/>
                  </a:lnTo>
                  <a:lnTo>
                    <a:pt x="3481577" y="0"/>
                  </a:lnTo>
                  <a:lnTo>
                    <a:pt x="3526359" y="7229"/>
                  </a:lnTo>
                  <a:lnTo>
                    <a:pt x="3565263" y="27358"/>
                  </a:lnTo>
                  <a:lnTo>
                    <a:pt x="3595951" y="58046"/>
                  </a:lnTo>
                  <a:lnTo>
                    <a:pt x="3616080" y="96950"/>
                  </a:lnTo>
                  <a:lnTo>
                    <a:pt x="3623310" y="141732"/>
                  </a:lnTo>
                  <a:lnTo>
                    <a:pt x="3623310" y="354330"/>
                  </a:lnTo>
                  <a:lnTo>
                    <a:pt x="3623310" y="708660"/>
                  </a:lnTo>
                  <a:lnTo>
                    <a:pt x="3616080" y="753441"/>
                  </a:lnTo>
                  <a:lnTo>
                    <a:pt x="3595951" y="792345"/>
                  </a:lnTo>
                  <a:lnTo>
                    <a:pt x="3565263" y="823033"/>
                  </a:lnTo>
                  <a:lnTo>
                    <a:pt x="3526359" y="843162"/>
                  </a:lnTo>
                  <a:lnTo>
                    <a:pt x="3481577" y="850392"/>
                  </a:lnTo>
                  <a:lnTo>
                    <a:pt x="2671191" y="850392"/>
                  </a:lnTo>
                  <a:lnTo>
                    <a:pt x="2263140" y="850392"/>
                  </a:lnTo>
                  <a:lnTo>
                    <a:pt x="2132838" y="850392"/>
                  </a:lnTo>
                  <a:lnTo>
                    <a:pt x="2088056" y="843162"/>
                  </a:lnTo>
                  <a:lnTo>
                    <a:pt x="2049152" y="823033"/>
                  </a:lnTo>
                  <a:lnTo>
                    <a:pt x="2018464" y="792345"/>
                  </a:lnTo>
                  <a:lnTo>
                    <a:pt x="1998335" y="753441"/>
                  </a:lnTo>
                  <a:lnTo>
                    <a:pt x="1991106" y="708660"/>
                  </a:lnTo>
                  <a:lnTo>
                    <a:pt x="1991106" y="354330"/>
                  </a:lnTo>
                  <a:lnTo>
                    <a:pt x="0" y="226822"/>
                  </a:lnTo>
                  <a:lnTo>
                    <a:pt x="1991106" y="1417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67881" y="2447290"/>
            <a:ext cx="125412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D </a:t>
            </a:r>
            <a:r>
              <a:rPr sz="1800" spc="-330" dirty="0">
                <a:solidFill>
                  <a:srgbClr val="00AFEF"/>
                </a:solidFill>
                <a:latin typeface="WenQuanYi Micro Hei"/>
                <a:cs typeface="WenQuanYi Micro Hei"/>
              </a:rPr>
              <a:t>플립플롭의  특성방정식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06	</a:t>
            </a:r>
            <a:r>
              <a:rPr spc="430" dirty="0"/>
              <a:t>상태방정식을</a:t>
            </a:r>
            <a:r>
              <a:rPr spc="-805" dirty="0"/>
              <a:t> </a:t>
            </a:r>
            <a:r>
              <a:rPr spc="585" dirty="0"/>
              <a:t>이용한</a:t>
            </a:r>
            <a:r>
              <a:rPr spc="-790" dirty="0"/>
              <a:t> </a:t>
            </a:r>
            <a:r>
              <a:rPr spc="285" dirty="0"/>
              <a:t>설계</a:t>
            </a:r>
          </a:p>
        </p:txBody>
      </p:sp>
      <p:sp>
        <p:nvSpPr>
          <p:cNvPr id="8" name="object 8"/>
          <p:cNvSpPr/>
          <p:nvPr/>
        </p:nvSpPr>
        <p:spPr>
          <a:xfrm>
            <a:off x="435863" y="926591"/>
            <a:ext cx="4883150" cy="510540"/>
          </a:xfrm>
          <a:custGeom>
            <a:avLst/>
            <a:gdLst/>
            <a:ahLst/>
            <a:cxnLst/>
            <a:rect l="l" t="t" r="r" b="b"/>
            <a:pathLst>
              <a:path w="4883150" h="510540">
                <a:moveTo>
                  <a:pt x="4797806" y="0"/>
                </a:moveTo>
                <a:lnTo>
                  <a:pt x="85090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90"/>
                </a:lnTo>
                <a:lnTo>
                  <a:pt x="0" y="425450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90" y="510540"/>
                </a:lnTo>
                <a:lnTo>
                  <a:pt x="4797806" y="510540"/>
                </a:lnTo>
                <a:lnTo>
                  <a:pt x="4830925" y="503852"/>
                </a:lnTo>
                <a:lnTo>
                  <a:pt x="4857972" y="485616"/>
                </a:lnTo>
                <a:lnTo>
                  <a:pt x="4876208" y="458569"/>
                </a:lnTo>
                <a:lnTo>
                  <a:pt x="4882896" y="425450"/>
                </a:lnTo>
                <a:lnTo>
                  <a:pt x="4882896" y="85090"/>
                </a:lnTo>
                <a:lnTo>
                  <a:pt x="4876208" y="51970"/>
                </a:lnTo>
                <a:lnTo>
                  <a:pt x="4857972" y="24923"/>
                </a:lnTo>
                <a:lnTo>
                  <a:pt x="4830925" y="6687"/>
                </a:lnTo>
                <a:lnTo>
                  <a:pt x="479780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0207" y="978865"/>
            <a:ext cx="8219440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sz="2400" spc="-5" dirty="0">
                <a:solidFill>
                  <a:srgbClr val="FFFFFF"/>
                </a:solidFill>
                <a:latin typeface="UnDotum"/>
                <a:cs typeface="UnDotum"/>
              </a:rPr>
              <a:t>플립플롭을 </a:t>
            </a:r>
            <a:r>
              <a:rPr sz="2400" dirty="0">
                <a:solidFill>
                  <a:srgbClr val="FFFFFF"/>
                </a:solidFill>
                <a:latin typeface="UnDotum"/>
                <a:cs typeface="UnDotum"/>
              </a:rPr>
              <a:t>사용한</a:t>
            </a:r>
            <a:r>
              <a:rPr sz="2400" spc="35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UnDotum"/>
                <a:cs typeface="UnDotum"/>
              </a:rPr>
              <a:t>상태방정식</a:t>
            </a:r>
            <a:endParaRPr sz="2400">
              <a:latin typeface="UnDotum"/>
              <a:cs typeface="UnDotum"/>
            </a:endParaRPr>
          </a:p>
          <a:p>
            <a:pPr marL="551180" marR="5080" indent="-158750">
              <a:lnSpc>
                <a:spcPct val="110000"/>
              </a:lnSpc>
              <a:spcBef>
                <a:spcPts val="1835"/>
              </a:spcBef>
              <a:buClr>
                <a:srgbClr val="0099CC"/>
              </a:buClr>
              <a:buFont typeface="Arial"/>
              <a:buChar char="•"/>
              <a:tabLst>
                <a:tab pos="551815" algn="l"/>
              </a:tabLst>
            </a:pPr>
            <a:r>
              <a:rPr sz="2700" i="1" spc="-7" baseline="1543" dirty="0">
                <a:latin typeface="Times New Roman"/>
                <a:cs typeface="Times New Roman"/>
              </a:rPr>
              <a:t>D </a:t>
            </a:r>
            <a:r>
              <a:rPr sz="1800" spc="140" dirty="0">
                <a:latin typeface="Noto Sans CJK JP Bold"/>
                <a:cs typeface="Noto Sans CJK JP Bold"/>
              </a:rPr>
              <a:t>플립플롭의 상태방정식을 </a:t>
            </a:r>
            <a:r>
              <a:rPr sz="2700" i="1" spc="-7" baseline="1543" dirty="0">
                <a:latin typeface="Times New Roman"/>
                <a:cs typeface="Times New Roman"/>
              </a:rPr>
              <a:t>D </a:t>
            </a:r>
            <a:r>
              <a:rPr sz="1800" spc="140" dirty="0">
                <a:latin typeface="Noto Sans CJK JP Bold"/>
                <a:cs typeface="Noto Sans CJK JP Bold"/>
              </a:rPr>
              <a:t>플립플롭의 특성방정식과 같은 형태로 변형  함으로써 플립플롭의 </a:t>
            </a:r>
            <a:r>
              <a:rPr sz="2700" i="1" spc="97" baseline="1543" dirty="0">
                <a:latin typeface="Times New Roman"/>
                <a:cs typeface="Times New Roman"/>
              </a:rPr>
              <a:t>D</a:t>
            </a:r>
            <a:r>
              <a:rPr sz="1800" spc="65" dirty="0">
                <a:latin typeface="Noto Sans CJK JP Bold"/>
                <a:cs typeface="Noto Sans CJK JP Bold"/>
              </a:rPr>
              <a:t>의 </a:t>
            </a:r>
            <a:r>
              <a:rPr sz="1800" spc="140" dirty="0">
                <a:latin typeface="Noto Sans CJK JP Bold"/>
                <a:cs typeface="Noto Sans CJK JP Bold"/>
              </a:rPr>
              <a:t>입력함수를 구할 수</a:t>
            </a:r>
            <a:r>
              <a:rPr sz="1800" spc="509" dirty="0">
                <a:latin typeface="Noto Sans CJK JP Bold"/>
                <a:cs typeface="Noto Sans CJK JP Bold"/>
              </a:rPr>
              <a:t> </a:t>
            </a:r>
            <a:r>
              <a:rPr sz="1800" spc="100" dirty="0">
                <a:latin typeface="Noto Sans CJK JP Bold"/>
                <a:cs typeface="Noto Sans CJK JP Bold"/>
              </a:rPr>
              <a:t>있다.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8101" y="6256731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0" dirty="0">
                <a:solidFill>
                  <a:srgbClr val="9933FF"/>
                </a:solidFill>
                <a:latin typeface="WenQuanYi Micro Hei"/>
                <a:cs typeface="WenQuanYi Micro Hei"/>
              </a:rPr>
              <a:t>상태도</a:t>
            </a:r>
            <a:endParaRPr sz="1800">
              <a:latin typeface="WenQuanYi Micro Hei"/>
              <a:cs typeface="WenQuanYi Micro 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93521" y="3827445"/>
            <a:ext cx="3488054" cy="2379345"/>
            <a:chOff x="2293521" y="3827445"/>
            <a:chExt cx="3488054" cy="2379345"/>
          </a:xfrm>
        </p:grpSpPr>
        <p:sp>
          <p:nvSpPr>
            <p:cNvPr id="12" name="object 12"/>
            <p:cNvSpPr/>
            <p:nvPr/>
          </p:nvSpPr>
          <p:spPr>
            <a:xfrm>
              <a:off x="2299871" y="4307035"/>
              <a:ext cx="3001645" cy="1419860"/>
            </a:xfrm>
            <a:custGeom>
              <a:avLst/>
              <a:gdLst/>
              <a:ahLst/>
              <a:cxnLst/>
              <a:rect l="l" t="t" r="r" b="b"/>
              <a:pathLst>
                <a:path w="3001645" h="1419860">
                  <a:moveTo>
                    <a:pt x="0" y="709859"/>
                  </a:moveTo>
                  <a:lnTo>
                    <a:pt x="8052" y="660003"/>
                  </a:lnTo>
                  <a:lnTo>
                    <a:pt x="30477" y="616700"/>
                  </a:lnTo>
                  <a:lnTo>
                    <a:pt x="64670" y="582551"/>
                  </a:lnTo>
                  <a:lnTo>
                    <a:pt x="108032" y="560156"/>
                  </a:lnTo>
                  <a:lnTo>
                    <a:pt x="157960" y="552113"/>
                  </a:lnTo>
                  <a:lnTo>
                    <a:pt x="207891" y="560156"/>
                  </a:lnTo>
                  <a:lnTo>
                    <a:pt x="251253" y="582551"/>
                  </a:lnTo>
                  <a:lnTo>
                    <a:pt x="285446" y="616700"/>
                  </a:lnTo>
                  <a:lnTo>
                    <a:pt x="307869" y="660003"/>
                  </a:lnTo>
                  <a:lnTo>
                    <a:pt x="315921" y="709859"/>
                  </a:lnTo>
                  <a:lnTo>
                    <a:pt x="307869" y="759722"/>
                  </a:lnTo>
                  <a:lnTo>
                    <a:pt x="285446" y="803026"/>
                  </a:lnTo>
                  <a:lnTo>
                    <a:pt x="251253" y="837172"/>
                  </a:lnTo>
                  <a:lnTo>
                    <a:pt x="207891" y="859565"/>
                  </a:lnTo>
                  <a:lnTo>
                    <a:pt x="157960" y="867606"/>
                  </a:lnTo>
                  <a:lnTo>
                    <a:pt x="108032" y="859565"/>
                  </a:lnTo>
                  <a:lnTo>
                    <a:pt x="64670" y="837172"/>
                  </a:lnTo>
                  <a:lnTo>
                    <a:pt x="30477" y="803026"/>
                  </a:lnTo>
                  <a:lnTo>
                    <a:pt x="8052" y="759722"/>
                  </a:lnTo>
                  <a:lnTo>
                    <a:pt x="0" y="709859"/>
                  </a:lnTo>
                  <a:close/>
                </a:path>
                <a:path w="3001645" h="1419860">
                  <a:moveTo>
                    <a:pt x="1737482" y="0"/>
                  </a:moveTo>
                  <a:lnTo>
                    <a:pt x="473882" y="709859"/>
                  </a:lnTo>
                </a:path>
                <a:path w="3001645" h="1419860">
                  <a:moveTo>
                    <a:pt x="3001345" y="709859"/>
                  </a:moveTo>
                  <a:lnTo>
                    <a:pt x="1737482" y="0"/>
                  </a:lnTo>
                </a:path>
                <a:path w="3001645" h="1419860">
                  <a:moveTo>
                    <a:pt x="1737482" y="1419719"/>
                  </a:moveTo>
                  <a:lnTo>
                    <a:pt x="3001345" y="709859"/>
                  </a:lnTo>
                </a:path>
                <a:path w="3001645" h="1419860">
                  <a:moveTo>
                    <a:pt x="473882" y="709859"/>
                  </a:moveTo>
                  <a:lnTo>
                    <a:pt x="1737482" y="1419719"/>
                  </a:lnTo>
                </a:path>
              </a:pathLst>
            </a:custGeom>
            <a:ln w="126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6812" y="4780275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4" h="473710">
                  <a:moveTo>
                    <a:pt x="236941" y="0"/>
                  </a:moveTo>
                  <a:lnTo>
                    <a:pt x="189188" y="4807"/>
                  </a:lnTo>
                  <a:lnTo>
                    <a:pt x="144711" y="18596"/>
                  </a:lnTo>
                  <a:lnTo>
                    <a:pt x="104463" y="40414"/>
                  </a:lnTo>
                  <a:lnTo>
                    <a:pt x="69397" y="69309"/>
                  </a:lnTo>
                  <a:lnTo>
                    <a:pt x="40465" y="104329"/>
                  </a:lnTo>
                  <a:lnTo>
                    <a:pt x="18619" y="144523"/>
                  </a:lnTo>
                  <a:lnTo>
                    <a:pt x="4813" y="188937"/>
                  </a:lnTo>
                  <a:lnTo>
                    <a:pt x="0" y="236619"/>
                  </a:lnTo>
                  <a:lnTo>
                    <a:pt x="4813" y="284307"/>
                  </a:lnTo>
                  <a:lnTo>
                    <a:pt x="18619" y="328724"/>
                  </a:lnTo>
                  <a:lnTo>
                    <a:pt x="40465" y="368917"/>
                  </a:lnTo>
                  <a:lnTo>
                    <a:pt x="69397" y="403936"/>
                  </a:lnTo>
                  <a:lnTo>
                    <a:pt x="104464" y="432829"/>
                  </a:lnTo>
                  <a:lnTo>
                    <a:pt x="144711" y="454645"/>
                  </a:lnTo>
                  <a:lnTo>
                    <a:pt x="189188" y="468432"/>
                  </a:lnTo>
                  <a:lnTo>
                    <a:pt x="236941" y="473239"/>
                  </a:lnTo>
                  <a:lnTo>
                    <a:pt x="284694" y="468432"/>
                  </a:lnTo>
                  <a:lnTo>
                    <a:pt x="329170" y="454645"/>
                  </a:lnTo>
                  <a:lnTo>
                    <a:pt x="369418" y="432829"/>
                  </a:lnTo>
                  <a:lnTo>
                    <a:pt x="404485" y="403936"/>
                  </a:lnTo>
                  <a:lnTo>
                    <a:pt x="433417" y="368917"/>
                  </a:lnTo>
                  <a:lnTo>
                    <a:pt x="455263" y="328724"/>
                  </a:lnTo>
                  <a:lnTo>
                    <a:pt x="469069" y="284307"/>
                  </a:lnTo>
                  <a:lnTo>
                    <a:pt x="473882" y="236619"/>
                  </a:lnTo>
                  <a:lnTo>
                    <a:pt x="469069" y="188937"/>
                  </a:lnTo>
                  <a:lnTo>
                    <a:pt x="455263" y="144523"/>
                  </a:lnTo>
                  <a:lnTo>
                    <a:pt x="433417" y="104329"/>
                  </a:lnTo>
                  <a:lnTo>
                    <a:pt x="404485" y="69309"/>
                  </a:lnTo>
                  <a:lnTo>
                    <a:pt x="369418" y="40414"/>
                  </a:lnTo>
                  <a:lnTo>
                    <a:pt x="329170" y="18596"/>
                  </a:lnTo>
                  <a:lnTo>
                    <a:pt x="284694" y="4807"/>
                  </a:lnTo>
                  <a:lnTo>
                    <a:pt x="236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6812" y="4780275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4" h="473710">
                  <a:moveTo>
                    <a:pt x="0" y="236619"/>
                  </a:moveTo>
                  <a:lnTo>
                    <a:pt x="4813" y="188937"/>
                  </a:lnTo>
                  <a:lnTo>
                    <a:pt x="18619" y="144523"/>
                  </a:lnTo>
                  <a:lnTo>
                    <a:pt x="40465" y="104329"/>
                  </a:lnTo>
                  <a:lnTo>
                    <a:pt x="69397" y="69309"/>
                  </a:lnTo>
                  <a:lnTo>
                    <a:pt x="104463" y="40414"/>
                  </a:lnTo>
                  <a:lnTo>
                    <a:pt x="144711" y="18596"/>
                  </a:lnTo>
                  <a:lnTo>
                    <a:pt x="189188" y="4807"/>
                  </a:lnTo>
                  <a:lnTo>
                    <a:pt x="236941" y="0"/>
                  </a:lnTo>
                  <a:lnTo>
                    <a:pt x="284694" y="4807"/>
                  </a:lnTo>
                  <a:lnTo>
                    <a:pt x="329170" y="18596"/>
                  </a:lnTo>
                  <a:lnTo>
                    <a:pt x="369418" y="40414"/>
                  </a:lnTo>
                  <a:lnTo>
                    <a:pt x="404485" y="69309"/>
                  </a:lnTo>
                  <a:lnTo>
                    <a:pt x="433417" y="104329"/>
                  </a:lnTo>
                  <a:lnTo>
                    <a:pt x="455263" y="144523"/>
                  </a:lnTo>
                  <a:lnTo>
                    <a:pt x="469069" y="188937"/>
                  </a:lnTo>
                  <a:lnTo>
                    <a:pt x="473882" y="236619"/>
                  </a:lnTo>
                  <a:lnTo>
                    <a:pt x="469069" y="284307"/>
                  </a:lnTo>
                  <a:lnTo>
                    <a:pt x="455263" y="328724"/>
                  </a:lnTo>
                  <a:lnTo>
                    <a:pt x="433417" y="368917"/>
                  </a:lnTo>
                  <a:lnTo>
                    <a:pt x="404485" y="403936"/>
                  </a:lnTo>
                  <a:lnTo>
                    <a:pt x="369418" y="432829"/>
                  </a:lnTo>
                  <a:lnTo>
                    <a:pt x="329170" y="454645"/>
                  </a:lnTo>
                  <a:lnTo>
                    <a:pt x="284694" y="468432"/>
                  </a:lnTo>
                  <a:lnTo>
                    <a:pt x="236941" y="473239"/>
                  </a:lnTo>
                  <a:lnTo>
                    <a:pt x="189188" y="468432"/>
                  </a:lnTo>
                  <a:lnTo>
                    <a:pt x="144711" y="454645"/>
                  </a:lnTo>
                  <a:lnTo>
                    <a:pt x="104464" y="432829"/>
                  </a:lnTo>
                  <a:lnTo>
                    <a:pt x="69397" y="403936"/>
                  </a:lnTo>
                  <a:lnTo>
                    <a:pt x="40465" y="368917"/>
                  </a:lnTo>
                  <a:lnTo>
                    <a:pt x="18619" y="328724"/>
                  </a:lnTo>
                  <a:lnTo>
                    <a:pt x="4813" y="284307"/>
                  </a:lnTo>
                  <a:lnTo>
                    <a:pt x="0" y="236619"/>
                  </a:lnTo>
                  <a:close/>
                </a:path>
              </a:pathLst>
            </a:custGeom>
            <a:ln w="12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9480" y="3833795"/>
              <a:ext cx="1895475" cy="2366645"/>
            </a:xfrm>
            <a:custGeom>
              <a:avLst/>
              <a:gdLst/>
              <a:ahLst/>
              <a:cxnLst/>
              <a:rect l="l" t="t" r="r" b="b"/>
              <a:pathLst>
                <a:path w="1895475" h="2366645">
                  <a:moveTo>
                    <a:pt x="0" y="2208452"/>
                  </a:moveTo>
                  <a:lnTo>
                    <a:pt x="8051" y="2158596"/>
                  </a:lnTo>
                  <a:lnTo>
                    <a:pt x="30469" y="2115293"/>
                  </a:lnTo>
                  <a:lnTo>
                    <a:pt x="64649" y="2081144"/>
                  </a:lnTo>
                  <a:lnTo>
                    <a:pt x="107985" y="2058748"/>
                  </a:lnTo>
                  <a:lnTo>
                    <a:pt x="157873" y="2050706"/>
                  </a:lnTo>
                  <a:lnTo>
                    <a:pt x="207864" y="2058748"/>
                  </a:lnTo>
                  <a:lnTo>
                    <a:pt x="251234" y="2081144"/>
                  </a:lnTo>
                  <a:lnTo>
                    <a:pt x="285404" y="2115293"/>
                  </a:lnTo>
                  <a:lnTo>
                    <a:pt x="307797" y="2158596"/>
                  </a:lnTo>
                  <a:lnTo>
                    <a:pt x="315834" y="2208452"/>
                  </a:lnTo>
                  <a:lnTo>
                    <a:pt x="307797" y="2258316"/>
                  </a:lnTo>
                  <a:lnTo>
                    <a:pt x="285404" y="2301622"/>
                  </a:lnTo>
                  <a:lnTo>
                    <a:pt x="251234" y="2335771"/>
                  </a:lnTo>
                  <a:lnTo>
                    <a:pt x="207864" y="2358165"/>
                  </a:lnTo>
                  <a:lnTo>
                    <a:pt x="157873" y="2366208"/>
                  </a:lnTo>
                  <a:lnTo>
                    <a:pt x="107985" y="2358165"/>
                  </a:lnTo>
                  <a:lnTo>
                    <a:pt x="64649" y="2335771"/>
                  </a:lnTo>
                  <a:lnTo>
                    <a:pt x="30469" y="2301622"/>
                  </a:lnTo>
                  <a:lnTo>
                    <a:pt x="8051" y="2258316"/>
                  </a:lnTo>
                  <a:lnTo>
                    <a:pt x="0" y="2208452"/>
                  </a:lnTo>
                  <a:close/>
                </a:path>
                <a:path w="1895475" h="2366645">
                  <a:moveTo>
                    <a:pt x="0" y="157746"/>
                  </a:moveTo>
                  <a:lnTo>
                    <a:pt x="8051" y="107890"/>
                  </a:lnTo>
                  <a:lnTo>
                    <a:pt x="30469" y="64587"/>
                  </a:lnTo>
                  <a:lnTo>
                    <a:pt x="64648" y="30438"/>
                  </a:lnTo>
                  <a:lnTo>
                    <a:pt x="107985" y="8042"/>
                  </a:lnTo>
                  <a:lnTo>
                    <a:pt x="157873" y="0"/>
                  </a:lnTo>
                  <a:lnTo>
                    <a:pt x="207864" y="8042"/>
                  </a:lnTo>
                  <a:lnTo>
                    <a:pt x="251234" y="30438"/>
                  </a:lnTo>
                  <a:lnTo>
                    <a:pt x="285404" y="64587"/>
                  </a:lnTo>
                  <a:lnTo>
                    <a:pt x="307797" y="107890"/>
                  </a:lnTo>
                  <a:lnTo>
                    <a:pt x="315834" y="157746"/>
                  </a:lnTo>
                  <a:lnTo>
                    <a:pt x="307797" y="207602"/>
                  </a:lnTo>
                  <a:lnTo>
                    <a:pt x="285404" y="250905"/>
                  </a:lnTo>
                  <a:lnTo>
                    <a:pt x="251234" y="285054"/>
                  </a:lnTo>
                  <a:lnTo>
                    <a:pt x="207864" y="307450"/>
                  </a:lnTo>
                  <a:lnTo>
                    <a:pt x="157873" y="315493"/>
                  </a:lnTo>
                  <a:lnTo>
                    <a:pt x="107985" y="307450"/>
                  </a:lnTo>
                  <a:lnTo>
                    <a:pt x="64648" y="285054"/>
                  </a:lnTo>
                  <a:lnTo>
                    <a:pt x="30469" y="250905"/>
                  </a:lnTo>
                  <a:lnTo>
                    <a:pt x="8051" y="207602"/>
                  </a:lnTo>
                  <a:lnTo>
                    <a:pt x="0" y="157746"/>
                  </a:lnTo>
                  <a:close/>
                </a:path>
                <a:path w="1895475" h="2366645">
                  <a:moveTo>
                    <a:pt x="1579697" y="1183099"/>
                  </a:moveTo>
                  <a:lnTo>
                    <a:pt x="1587732" y="1133243"/>
                  </a:lnTo>
                  <a:lnTo>
                    <a:pt x="1610115" y="1089940"/>
                  </a:lnTo>
                  <a:lnTo>
                    <a:pt x="1644258" y="1055791"/>
                  </a:lnTo>
                  <a:lnTo>
                    <a:pt x="1687576" y="1033395"/>
                  </a:lnTo>
                  <a:lnTo>
                    <a:pt x="1737482" y="1025353"/>
                  </a:lnTo>
                  <a:lnTo>
                    <a:pt x="1787473" y="1033395"/>
                  </a:lnTo>
                  <a:lnTo>
                    <a:pt x="1830843" y="1055791"/>
                  </a:lnTo>
                  <a:lnTo>
                    <a:pt x="1865013" y="1089940"/>
                  </a:lnTo>
                  <a:lnTo>
                    <a:pt x="1887406" y="1133243"/>
                  </a:lnTo>
                  <a:lnTo>
                    <a:pt x="1895443" y="1183099"/>
                  </a:lnTo>
                  <a:lnTo>
                    <a:pt x="1887407" y="1232962"/>
                  </a:lnTo>
                  <a:lnTo>
                    <a:pt x="1865025" y="1276266"/>
                  </a:lnTo>
                  <a:lnTo>
                    <a:pt x="1830881" y="1310412"/>
                  </a:lnTo>
                  <a:lnTo>
                    <a:pt x="1787563" y="1332804"/>
                  </a:lnTo>
                  <a:lnTo>
                    <a:pt x="1737657" y="1340846"/>
                  </a:lnTo>
                  <a:lnTo>
                    <a:pt x="1687666" y="1332804"/>
                  </a:lnTo>
                  <a:lnTo>
                    <a:pt x="1644296" y="1310412"/>
                  </a:lnTo>
                  <a:lnTo>
                    <a:pt x="1610126" y="1276266"/>
                  </a:lnTo>
                  <a:lnTo>
                    <a:pt x="1587734" y="1232962"/>
                  </a:lnTo>
                  <a:lnTo>
                    <a:pt x="1579697" y="1183099"/>
                  </a:lnTo>
                  <a:close/>
                </a:path>
              </a:pathLst>
            </a:custGeom>
            <a:ln w="126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43917" y="4856978"/>
            <a:ext cx="259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10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94150" y="5483784"/>
            <a:ext cx="487045" cy="486409"/>
            <a:chOff x="3794150" y="5483784"/>
            <a:chExt cx="487045" cy="486409"/>
          </a:xfrm>
        </p:grpSpPr>
        <p:sp>
          <p:nvSpPr>
            <p:cNvPr id="18" name="object 18"/>
            <p:cNvSpPr/>
            <p:nvPr/>
          </p:nvSpPr>
          <p:spPr>
            <a:xfrm>
              <a:off x="3800500" y="5490134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236853" y="0"/>
                  </a:moveTo>
                  <a:lnTo>
                    <a:pt x="189129" y="4807"/>
                  </a:lnTo>
                  <a:lnTo>
                    <a:pt x="144674" y="18596"/>
                  </a:lnTo>
                  <a:lnTo>
                    <a:pt x="104442" y="40414"/>
                  </a:lnTo>
                  <a:lnTo>
                    <a:pt x="69386" y="69309"/>
                  </a:lnTo>
                  <a:lnTo>
                    <a:pt x="40460" y="104329"/>
                  </a:lnTo>
                  <a:lnTo>
                    <a:pt x="18618" y="144523"/>
                  </a:lnTo>
                  <a:lnTo>
                    <a:pt x="4813" y="188937"/>
                  </a:lnTo>
                  <a:lnTo>
                    <a:pt x="0" y="236619"/>
                  </a:lnTo>
                  <a:lnTo>
                    <a:pt x="4813" y="284307"/>
                  </a:lnTo>
                  <a:lnTo>
                    <a:pt x="18618" y="328724"/>
                  </a:lnTo>
                  <a:lnTo>
                    <a:pt x="40460" y="368917"/>
                  </a:lnTo>
                  <a:lnTo>
                    <a:pt x="69386" y="403936"/>
                  </a:lnTo>
                  <a:lnTo>
                    <a:pt x="104442" y="432829"/>
                  </a:lnTo>
                  <a:lnTo>
                    <a:pt x="144674" y="454645"/>
                  </a:lnTo>
                  <a:lnTo>
                    <a:pt x="189129" y="468432"/>
                  </a:lnTo>
                  <a:lnTo>
                    <a:pt x="236853" y="473239"/>
                  </a:lnTo>
                  <a:lnTo>
                    <a:pt x="284626" y="468432"/>
                  </a:lnTo>
                  <a:lnTo>
                    <a:pt x="329112" y="454645"/>
                  </a:lnTo>
                  <a:lnTo>
                    <a:pt x="369361" y="432829"/>
                  </a:lnTo>
                  <a:lnTo>
                    <a:pt x="404423" y="403936"/>
                  </a:lnTo>
                  <a:lnTo>
                    <a:pt x="433348" y="368917"/>
                  </a:lnTo>
                  <a:lnTo>
                    <a:pt x="455185" y="328724"/>
                  </a:lnTo>
                  <a:lnTo>
                    <a:pt x="468984" y="284307"/>
                  </a:lnTo>
                  <a:lnTo>
                    <a:pt x="473795" y="236619"/>
                  </a:lnTo>
                  <a:lnTo>
                    <a:pt x="468984" y="188937"/>
                  </a:lnTo>
                  <a:lnTo>
                    <a:pt x="455185" y="144523"/>
                  </a:lnTo>
                  <a:lnTo>
                    <a:pt x="433348" y="104329"/>
                  </a:lnTo>
                  <a:lnTo>
                    <a:pt x="404423" y="69309"/>
                  </a:lnTo>
                  <a:lnTo>
                    <a:pt x="369361" y="40414"/>
                  </a:lnTo>
                  <a:lnTo>
                    <a:pt x="329112" y="18596"/>
                  </a:lnTo>
                  <a:lnTo>
                    <a:pt x="284626" y="4807"/>
                  </a:lnTo>
                  <a:lnTo>
                    <a:pt x="236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0500" y="5490134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0" y="236619"/>
                  </a:moveTo>
                  <a:lnTo>
                    <a:pt x="4813" y="188937"/>
                  </a:lnTo>
                  <a:lnTo>
                    <a:pt x="18618" y="144523"/>
                  </a:lnTo>
                  <a:lnTo>
                    <a:pt x="40460" y="104329"/>
                  </a:lnTo>
                  <a:lnTo>
                    <a:pt x="69386" y="69309"/>
                  </a:lnTo>
                  <a:lnTo>
                    <a:pt x="104442" y="40414"/>
                  </a:lnTo>
                  <a:lnTo>
                    <a:pt x="144674" y="18596"/>
                  </a:lnTo>
                  <a:lnTo>
                    <a:pt x="189129" y="4807"/>
                  </a:lnTo>
                  <a:lnTo>
                    <a:pt x="236853" y="0"/>
                  </a:lnTo>
                  <a:lnTo>
                    <a:pt x="284626" y="4807"/>
                  </a:lnTo>
                  <a:lnTo>
                    <a:pt x="329112" y="18596"/>
                  </a:lnTo>
                  <a:lnTo>
                    <a:pt x="369361" y="40414"/>
                  </a:lnTo>
                  <a:lnTo>
                    <a:pt x="404423" y="69309"/>
                  </a:lnTo>
                  <a:lnTo>
                    <a:pt x="433348" y="104329"/>
                  </a:lnTo>
                  <a:lnTo>
                    <a:pt x="455185" y="144523"/>
                  </a:lnTo>
                  <a:lnTo>
                    <a:pt x="468984" y="188937"/>
                  </a:lnTo>
                  <a:lnTo>
                    <a:pt x="473795" y="236619"/>
                  </a:lnTo>
                  <a:lnTo>
                    <a:pt x="468984" y="284307"/>
                  </a:lnTo>
                  <a:lnTo>
                    <a:pt x="455185" y="328724"/>
                  </a:lnTo>
                  <a:lnTo>
                    <a:pt x="433348" y="368917"/>
                  </a:lnTo>
                  <a:lnTo>
                    <a:pt x="404423" y="403936"/>
                  </a:lnTo>
                  <a:lnTo>
                    <a:pt x="369361" y="432829"/>
                  </a:lnTo>
                  <a:lnTo>
                    <a:pt x="329112" y="454645"/>
                  </a:lnTo>
                  <a:lnTo>
                    <a:pt x="284626" y="468432"/>
                  </a:lnTo>
                  <a:lnTo>
                    <a:pt x="236853" y="473239"/>
                  </a:lnTo>
                  <a:lnTo>
                    <a:pt x="189129" y="468432"/>
                  </a:lnTo>
                  <a:lnTo>
                    <a:pt x="144674" y="454645"/>
                  </a:lnTo>
                  <a:lnTo>
                    <a:pt x="104442" y="432829"/>
                  </a:lnTo>
                  <a:lnTo>
                    <a:pt x="69386" y="403936"/>
                  </a:lnTo>
                  <a:lnTo>
                    <a:pt x="40460" y="368917"/>
                  </a:lnTo>
                  <a:lnTo>
                    <a:pt x="18618" y="328724"/>
                  </a:lnTo>
                  <a:lnTo>
                    <a:pt x="4813" y="284307"/>
                  </a:lnTo>
                  <a:lnTo>
                    <a:pt x="0" y="236619"/>
                  </a:lnTo>
                  <a:close/>
                </a:path>
              </a:pathLst>
            </a:custGeom>
            <a:ln w="12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07604" y="5566837"/>
            <a:ext cx="259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11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94150" y="4064065"/>
            <a:ext cx="487045" cy="486409"/>
            <a:chOff x="3794150" y="4064065"/>
            <a:chExt cx="487045" cy="486409"/>
          </a:xfrm>
        </p:grpSpPr>
        <p:sp>
          <p:nvSpPr>
            <p:cNvPr id="22" name="object 22"/>
            <p:cNvSpPr/>
            <p:nvPr/>
          </p:nvSpPr>
          <p:spPr>
            <a:xfrm>
              <a:off x="3800500" y="4070415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236853" y="0"/>
                  </a:moveTo>
                  <a:lnTo>
                    <a:pt x="189129" y="4804"/>
                  </a:lnTo>
                  <a:lnTo>
                    <a:pt x="144674" y="18584"/>
                  </a:lnTo>
                  <a:lnTo>
                    <a:pt x="104442" y="40391"/>
                  </a:lnTo>
                  <a:lnTo>
                    <a:pt x="69386" y="69277"/>
                  </a:lnTo>
                  <a:lnTo>
                    <a:pt x="40460" y="104291"/>
                  </a:lnTo>
                  <a:lnTo>
                    <a:pt x="18618" y="144486"/>
                  </a:lnTo>
                  <a:lnTo>
                    <a:pt x="4813" y="188911"/>
                  </a:lnTo>
                  <a:lnTo>
                    <a:pt x="0" y="236619"/>
                  </a:lnTo>
                  <a:lnTo>
                    <a:pt x="4813" y="284328"/>
                  </a:lnTo>
                  <a:lnTo>
                    <a:pt x="18618" y="328753"/>
                  </a:lnTo>
                  <a:lnTo>
                    <a:pt x="40460" y="368948"/>
                  </a:lnTo>
                  <a:lnTo>
                    <a:pt x="69386" y="403962"/>
                  </a:lnTo>
                  <a:lnTo>
                    <a:pt x="104442" y="432848"/>
                  </a:lnTo>
                  <a:lnTo>
                    <a:pt x="144674" y="454655"/>
                  </a:lnTo>
                  <a:lnTo>
                    <a:pt x="189129" y="468435"/>
                  </a:lnTo>
                  <a:lnTo>
                    <a:pt x="236853" y="473239"/>
                  </a:lnTo>
                  <a:lnTo>
                    <a:pt x="284626" y="468435"/>
                  </a:lnTo>
                  <a:lnTo>
                    <a:pt x="329112" y="454655"/>
                  </a:lnTo>
                  <a:lnTo>
                    <a:pt x="369361" y="432848"/>
                  </a:lnTo>
                  <a:lnTo>
                    <a:pt x="404423" y="403962"/>
                  </a:lnTo>
                  <a:lnTo>
                    <a:pt x="433348" y="368948"/>
                  </a:lnTo>
                  <a:lnTo>
                    <a:pt x="455185" y="328753"/>
                  </a:lnTo>
                  <a:lnTo>
                    <a:pt x="468984" y="284328"/>
                  </a:lnTo>
                  <a:lnTo>
                    <a:pt x="473795" y="236619"/>
                  </a:lnTo>
                  <a:lnTo>
                    <a:pt x="468984" y="188911"/>
                  </a:lnTo>
                  <a:lnTo>
                    <a:pt x="455185" y="144486"/>
                  </a:lnTo>
                  <a:lnTo>
                    <a:pt x="433348" y="104291"/>
                  </a:lnTo>
                  <a:lnTo>
                    <a:pt x="404423" y="69277"/>
                  </a:lnTo>
                  <a:lnTo>
                    <a:pt x="369361" y="40391"/>
                  </a:lnTo>
                  <a:lnTo>
                    <a:pt x="329112" y="18584"/>
                  </a:lnTo>
                  <a:lnTo>
                    <a:pt x="284626" y="4804"/>
                  </a:lnTo>
                  <a:lnTo>
                    <a:pt x="236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0500" y="4070415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0" y="236619"/>
                  </a:moveTo>
                  <a:lnTo>
                    <a:pt x="4813" y="188911"/>
                  </a:lnTo>
                  <a:lnTo>
                    <a:pt x="18618" y="144486"/>
                  </a:lnTo>
                  <a:lnTo>
                    <a:pt x="40460" y="104291"/>
                  </a:lnTo>
                  <a:lnTo>
                    <a:pt x="69386" y="69277"/>
                  </a:lnTo>
                  <a:lnTo>
                    <a:pt x="104442" y="40391"/>
                  </a:lnTo>
                  <a:lnTo>
                    <a:pt x="144674" y="18584"/>
                  </a:lnTo>
                  <a:lnTo>
                    <a:pt x="189129" y="4804"/>
                  </a:lnTo>
                  <a:lnTo>
                    <a:pt x="236853" y="0"/>
                  </a:lnTo>
                  <a:lnTo>
                    <a:pt x="284626" y="4804"/>
                  </a:lnTo>
                  <a:lnTo>
                    <a:pt x="329112" y="18584"/>
                  </a:lnTo>
                  <a:lnTo>
                    <a:pt x="369361" y="40391"/>
                  </a:lnTo>
                  <a:lnTo>
                    <a:pt x="404423" y="69277"/>
                  </a:lnTo>
                  <a:lnTo>
                    <a:pt x="433348" y="104291"/>
                  </a:lnTo>
                  <a:lnTo>
                    <a:pt x="455185" y="144486"/>
                  </a:lnTo>
                  <a:lnTo>
                    <a:pt x="468984" y="188911"/>
                  </a:lnTo>
                  <a:lnTo>
                    <a:pt x="473795" y="236619"/>
                  </a:lnTo>
                  <a:lnTo>
                    <a:pt x="468984" y="284328"/>
                  </a:lnTo>
                  <a:lnTo>
                    <a:pt x="455185" y="328753"/>
                  </a:lnTo>
                  <a:lnTo>
                    <a:pt x="433348" y="368948"/>
                  </a:lnTo>
                  <a:lnTo>
                    <a:pt x="404423" y="403962"/>
                  </a:lnTo>
                  <a:lnTo>
                    <a:pt x="369361" y="432848"/>
                  </a:lnTo>
                  <a:lnTo>
                    <a:pt x="329112" y="454655"/>
                  </a:lnTo>
                  <a:lnTo>
                    <a:pt x="284626" y="468435"/>
                  </a:lnTo>
                  <a:lnTo>
                    <a:pt x="236853" y="473239"/>
                  </a:lnTo>
                  <a:lnTo>
                    <a:pt x="189129" y="468435"/>
                  </a:lnTo>
                  <a:lnTo>
                    <a:pt x="144674" y="454655"/>
                  </a:lnTo>
                  <a:lnTo>
                    <a:pt x="104442" y="432848"/>
                  </a:lnTo>
                  <a:lnTo>
                    <a:pt x="69386" y="403962"/>
                  </a:lnTo>
                  <a:lnTo>
                    <a:pt x="40460" y="368948"/>
                  </a:lnTo>
                  <a:lnTo>
                    <a:pt x="18618" y="328753"/>
                  </a:lnTo>
                  <a:lnTo>
                    <a:pt x="4813" y="284328"/>
                  </a:lnTo>
                  <a:lnTo>
                    <a:pt x="0" y="236619"/>
                  </a:lnTo>
                  <a:close/>
                </a:path>
              </a:pathLst>
            </a:custGeom>
            <a:ln w="12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5940" y="3165729"/>
            <a:ext cx="4488180" cy="1259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상태도(상태방정식을 이용하는</a:t>
            </a:r>
            <a:r>
              <a:rPr sz="2000" spc="5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UnDotum"/>
                <a:cs typeface="UnDotum"/>
              </a:rPr>
              <a:t>경우)</a:t>
            </a:r>
            <a:endParaRPr sz="2000">
              <a:latin typeface="UnDotum"/>
              <a:cs typeface="UnDotum"/>
            </a:endParaRPr>
          </a:p>
          <a:p>
            <a:pPr marR="615315" algn="r">
              <a:lnSpc>
                <a:spcPct val="100000"/>
              </a:lnSpc>
              <a:spcBef>
                <a:spcPts val="2065"/>
              </a:spcBef>
            </a:pPr>
            <a:r>
              <a:rPr sz="1650" spc="-5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  <a:p>
            <a:pPr marR="861694" algn="r">
              <a:lnSpc>
                <a:spcPct val="100000"/>
              </a:lnSpc>
              <a:spcBef>
                <a:spcPts val="1280"/>
              </a:spcBef>
            </a:pPr>
            <a:r>
              <a:rPr sz="1650" dirty="0">
                <a:latin typeface="Arial"/>
                <a:cs typeface="Arial"/>
              </a:rPr>
              <a:t>00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57925" y="4773924"/>
            <a:ext cx="487045" cy="486409"/>
            <a:chOff x="5057925" y="4773924"/>
            <a:chExt cx="487045" cy="486409"/>
          </a:xfrm>
        </p:grpSpPr>
        <p:sp>
          <p:nvSpPr>
            <p:cNvPr id="26" name="object 26"/>
            <p:cNvSpPr/>
            <p:nvPr/>
          </p:nvSpPr>
          <p:spPr>
            <a:xfrm>
              <a:off x="5064275" y="4780274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236765" y="0"/>
                  </a:moveTo>
                  <a:lnTo>
                    <a:pt x="189043" y="4807"/>
                  </a:lnTo>
                  <a:lnTo>
                    <a:pt x="144583" y="18596"/>
                  </a:lnTo>
                  <a:lnTo>
                    <a:pt x="104344" y="40414"/>
                  </a:lnTo>
                  <a:lnTo>
                    <a:pt x="69283" y="69309"/>
                  </a:lnTo>
                  <a:lnTo>
                    <a:pt x="40360" y="104329"/>
                  </a:lnTo>
                  <a:lnTo>
                    <a:pt x="18532" y="144523"/>
                  </a:lnTo>
                  <a:lnTo>
                    <a:pt x="4760" y="188937"/>
                  </a:lnTo>
                  <a:lnTo>
                    <a:pt x="0" y="236619"/>
                  </a:lnTo>
                  <a:lnTo>
                    <a:pt x="4810" y="284307"/>
                  </a:lnTo>
                  <a:lnTo>
                    <a:pt x="18609" y="328724"/>
                  </a:lnTo>
                  <a:lnTo>
                    <a:pt x="40446" y="368917"/>
                  </a:lnTo>
                  <a:lnTo>
                    <a:pt x="69371" y="403936"/>
                  </a:lnTo>
                  <a:lnTo>
                    <a:pt x="104433" y="432829"/>
                  </a:lnTo>
                  <a:lnTo>
                    <a:pt x="144682" y="454645"/>
                  </a:lnTo>
                  <a:lnTo>
                    <a:pt x="189168" y="468432"/>
                  </a:lnTo>
                  <a:lnTo>
                    <a:pt x="236941" y="473239"/>
                  </a:lnTo>
                  <a:lnTo>
                    <a:pt x="284663" y="468432"/>
                  </a:lnTo>
                  <a:lnTo>
                    <a:pt x="329126" y="454645"/>
                  </a:lnTo>
                  <a:lnTo>
                    <a:pt x="369372" y="432829"/>
                  </a:lnTo>
                  <a:lnTo>
                    <a:pt x="404445" y="403936"/>
                  </a:lnTo>
                  <a:lnTo>
                    <a:pt x="433389" y="368917"/>
                  </a:lnTo>
                  <a:lnTo>
                    <a:pt x="455248" y="328724"/>
                  </a:lnTo>
                  <a:lnTo>
                    <a:pt x="469064" y="284307"/>
                  </a:lnTo>
                  <a:lnTo>
                    <a:pt x="473882" y="236619"/>
                  </a:lnTo>
                  <a:lnTo>
                    <a:pt x="469014" y="188937"/>
                  </a:lnTo>
                  <a:lnTo>
                    <a:pt x="455171" y="144523"/>
                  </a:lnTo>
                  <a:lnTo>
                    <a:pt x="433303" y="104329"/>
                  </a:lnTo>
                  <a:lnTo>
                    <a:pt x="404358" y="69309"/>
                  </a:lnTo>
                  <a:lnTo>
                    <a:pt x="369283" y="40414"/>
                  </a:lnTo>
                  <a:lnTo>
                    <a:pt x="329027" y="18596"/>
                  </a:lnTo>
                  <a:lnTo>
                    <a:pt x="284539" y="4807"/>
                  </a:lnTo>
                  <a:lnTo>
                    <a:pt x="2367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64275" y="4780274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0" y="236619"/>
                  </a:moveTo>
                  <a:lnTo>
                    <a:pt x="4760" y="188937"/>
                  </a:lnTo>
                  <a:lnTo>
                    <a:pt x="18532" y="144523"/>
                  </a:lnTo>
                  <a:lnTo>
                    <a:pt x="40360" y="104329"/>
                  </a:lnTo>
                  <a:lnTo>
                    <a:pt x="69283" y="69309"/>
                  </a:lnTo>
                  <a:lnTo>
                    <a:pt x="104344" y="40414"/>
                  </a:lnTo>
                  <a:lnTo>
                    <a:pt x="144583" y="18596"/>
                  </a:lnTo>
                  <a:lnTo>
                    <a:pt x="189043" y="4807"/>
                  </a:lnTo>
                  <a:lnTo>
                    <a:pt x="236765" y="0"/>
                  </a:lnTo>
                  <a:lnTo>
                    <a:pt x="284539" y="4807"/>
                  </a:lnTo>
                  <a:lnTo>
                    <a:pt x="329027" y="18596"/>
                  </a:lnTo>
                  <a:lnTo>
                    <a:pt x="369283" y="40414"/>
                  </a:lnTo>
                  <a:lnTo>
                    <a:pt x="404358" y="69309"/>
                  </a:lnTo>
                  <a:lnTo>
                    <a:pt x="433303" y="104329"/>
                  </a:lnTo>
                  <a:lnTo>
                    <a:pt x="455171" y="144523"/>
                  </a:lnTo>
                  <a:lnTo>
                    <a:pt x="469014" y="188937"/>
                  </a:lnTo>
                  <a:lnTo>
                    <a:pt x="473882" y="236619"/>
                  </a:lnTo>
                  <a:lnTo>
                    <a:pt x="469064" y="284307"/>
                  </a:lnTo>
                  <a:lnTo>
                    <a:pt x="455248" y="328724"/>
                  </a:lnTo>
                  <a:lnTo>
                    <a:pt x="433389" y="368917"/>
                  </a:lnTo>
                  <a:lnTo>
                    <a:pt x="404445" y="403936"/>
                  </a:lnTo>
                  <a:lnTo>
                    <a:pt x="369372" y="432829"/>
                  </a:lnTo>
                  <a:lnTo>
                    <a:pt x="329126" y="454645"/>
                  </a:lnTo>
                  <a:lnTo>
                    <a:pt x="284663" y="468432"/>
                  </a:lnTo>
                  <a:lnTo>
                    <a:pt x="236941" y="473239"/>
                  </a:lnTo>
                  <a:lnTo>
                    <a:pt x="189168" y="468432"/>
                  </a:lnTo>
                  <a:lnTo>
                    <a:pt x="144682" y="454645"/>
                  </a:lnTo>
                  <a:lnTo>
                    <a:pt x="104433" y="432829"/>
                  </a:lnTo>
                  <a:lnTo>
                    <a:pt x="69371" y="403936"/>
                  </a:lnTo>
                  <a:lnTo>
                    <a:pt x="40446" y="368917"/>
                  </a:lnTo>
                  <a:lnTo>
                    <a:pt x="18609" y="328724"/>
                  </a:lnTo>
                  <a:lnTo>
                    <a:pt x="4810" y="284307"/>
                  </a:lnTo>
                  <a:lnTo>
                    <a:pt x="0" y="236619"/>
                  </a:lnTo>
                  <a:close/>
                </a:path>
              </a:pathLst>
            </a:custGeom>
            <a:ln w="12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71274" y="4856978"/>
            <a:ext cx="259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01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69117" y="4001532"/>
            <a:ext cx="3136900" cy="2029460"/>
            <a:chOff x="2469117" y="4001532"/>
            <a:chExt cx="3136900" cy="2029460"/>
          </a:xfrm>
        </p:grpSpPr>
        <p:sp>
          <p:nvSpPr>
            <p:cNvPr id="30" name="object 30"/>
            <p:cNvSpPr/>
            <p:nvPr/>
          </p:nvSpPr>
          <p:spPr>
            <a:xfrm>
              <a:off x="3043920" y="4824654"/>
              <a:ext cx="75565" cy="41910"/>
            </a:xfrm>
            <a:custGeom>
              <a:avLst/>
              <a:gdLst/>
              <a:ahLst/>
              <a:cxnLst/>
              <a:rect l="l" t="t" r="r" b="b"/>
              <a:pathLst>
                <a:path w="75564" h="41910">
                  <a:moveTo>
                    <a:pt x="75382" y="0"/>
                  </a:moveTo>
                  <a:lnTo>
                    <a:pt x="0" y="41522"/>
                  </a:lnTo>
                </a:path>
              </a:pathLst>
            </a:custGeom>
            <a:ln w="1262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6137" y="4822182"/>
              <a:ext cx="99060" cy="81915"/>
            </a:xfrm>
            <a:custGeom>
              <a:avLst/>
              <a:gdLst/>
              <a:ahLst/>
              <a:cxnLst/>
              <a:rect l="l" t="t" r="r" b="b"/>
              <a:pathLst>
                <a:path w="99060" h="81914">
                  <a:moveTo>
                    <a:pt x="56093" y="0"/>
                  </a:moveTo>
                  <a:lnTo>
                    <a:pt x="0" y="81344"/>
                  </a:lnTo>
                  <a:lnTo>
                    <a:pt x="98830" y="77330"/>
                  </a:lnTo>
                  <a:lnTo>
                    <a:pt x="5609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1519" y="5549289"/>
              <a:ext cx="41275" cy="22225"/>
            </a:xfrm>
            <a:custGeom>
              <a:avLst/>
              <a:gdLst/>
              <a:ahLst/>
              <a:cxnLst/>
              <a:rect l="l" t="t" r="r" b="b"/>
              <a:pathLst>
                <a:path w="41275" h="22225">
                  <a:moveTo>
                    <a:pt x="0" y="0"/>
                  </a:moveTo>
                  <a:lnTo>
                    <a:pt x="40648" y="22154"/>
                  </a:lnTo>
                </a:path>
              </a:pathLst>
            </a:custGeom>
            <a:ln w="1262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1278" y="5527380"/>
              <a:ext cx="99060" cy="81280"/>
            </a:xfrm>
            <a:custGeom>
              <a:avLst/>
              <a:gdLst/>
              <a:ahLst/>
              <a:cxnLst/>
              <a:rect l="l" t="t" r="r" b="b"/>
              <a:pathLst>
                <a:path w="99060" h="81279">
                  <a:moveTo>
                    <a:pt x="42368" y="0"/>
                  </a:moveTo>
                  <a:lnTo>
                    <a:pt x="0" y="77541"/>
                  </a:lnTo>
                  <a:lnTo>
                    <a:pt x="98848" y="81064"/>
                  </a:lnTo>
                  <a:lnTo>
                    <a:pt x="4236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54271" y="5130279"/>
              <a:ext cx="40005" cy="24765"/>
            </a:xfrm>
            <a:custGeom>
              <a:avLst/>
              <a:gdLst/>
              <a:ahLst/>
              <a:cxnLst/>
              <a:rect l="l" t="t" r="r" b="b"/>
              <a:pathLst>
                <a:path w="40004" h="24764">
                  <a:moveTo>
                    <a:pt x="0" y="24643"/>
                  </a:moveTo>
                  <a:lnTo>
                    <a:pt x="39490" y="0"/>
                  </a:lnTo>
                </a:path>
              </a:pathLst>
            </a:custGeom>
            <a:ln w="12624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95299" y="5130279"/>
              <a:ext cx="99060" cy="84455"/>
            </a:xfrm>
            <a:custGeom>
              <a:avLst/>
              <a:gdLst/>
              <a:ahLst/>
              <a:cxnLst/>
              <a:rect l="l" t="t" r="r" b="b"/>
              <a:pathLst>
                <a:path w="99060" h="84454">
                  <a:moveTo>
                    <a:pt x="98462" y="0"/>
                  </a:moveTo>
                  <a:lnTo>
                    <a:pt x="0" y="9359"/>
                  </a:lnTo>
                  <a:lnTo>
                    <a:pt x="46861" y="84271"/>
                  </a:lnTo>
                  <a:lnTo>
                    <a:pt x="98462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12381" y="4463204"/>
              <a:ext cx="55880" cy="31750"/>
            </a:xfrm>
            <a:custGeom>
              <a:avLst/>
              <a:gdLst/>
              <a:ahLst/>
              <a:cxnLst/>
              <a:rect l="l" t="t" r="r" b="b"/>
              <a:pathLst>
                <a:path w="55879" h="31750">
                  <a:moveTo>
                    <a:pt x="55812" y="31163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44809" y="4425345"/>
              <a:ext cx="99060" cy="81915"/>
            </a:xfrm>
            <a:custGeom>
              <a:avLst/>
              <a:gdLst/>
              <a:ahLst/>
              <a:cxnLst/>
              <a:rect l="l" t="t" r="r" b="b"/>
              <a:pathLst>
                <a:path w="99060" h="81914">
                  <a:moveTo>
                    <a:pt x="0" y="0"/>
                  </a:moveTo>
                  <a:lnTo>
                    <a:pt x="55461" y="81712"/>
                  </a:lnTo>
                  <a:lnTo>
                    <a:pt x="98813" y="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89362" y="4050784"/>
              <a:ext cx="29845" cy="49530"/>
            </a:xfrm>
            <a:custGeom>
              <a:avLst/>
              <a:gdLst/>
              <a:ahLst/>
              <a:cxnLst/>
              <a:rect l="l" t="t" r="r" b="b"/>
              <a:pathLst>
                <a:path w="29845" h="49529">
                  <a:moveTo>
                    <a:pt x="0" y="0"/>
                  </a:moveTo>
                  <a:lnTo>
                    <a:pt x="29608" y="49251"/>
                  </a:lnTo>
                </a:path>
              </a:pathLst>
            </a:custGeom>
            <a:ln w="1263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35532" y="4001532"/>
              <a:ext cx="83820" cy="99060"/>
            </a:xfrm>
            <a:custGeom>
              <a:avLst/>
              <a:gdLst/>
              <a:ahLst/>
              <a:cxnLst/>
              <a:rect l="l" t="t" r="r" b="b"/>
              <a:pathLst>
                <a:path w="83820" h="99060">
                  <a:moveTo>
                    <a:pt x="75856" y="0"/>
                  </a:moveTo>
                  <a:lnTo>
                    <a:pt x="0" y="45395"/>
                  </a:lnTo>
                  <a:lnTo>
                    <a:pt x="83438" y="98503"/>
                  </a:lnTo>
                  <a:lnTo>
                    <a:pt x="75856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50910" y="5933805"/>
              <a:ext cx="15240" cy="20320"/>
            </a:xfrm>
            <a:custGeom>
              <a:avLst/>
              <a:gdLst/>
              <a:ahLst/>
              <a:cxnLst/>
              <a:rect l="l" t="t" r="r" b="b"/>
              <a:pathLst>
                <a:path w="15239" h="20320">
                  <a:moveTo>
                    <a:pt x="14918" y="19718"/>
                  </a:moveTo>
                  <a:lnTo>
                    <a:pt x="0" y="0"/>
                  </a:lnTo>
                </a:path>
              </a:pathLst>
            </a:custGeom>
            <a:ln w="1263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50910" y="5933805"/>
              <a:ext cx="88900" cy="97790"/>
            </a:xfrm>
            <a:custGeom>
              <a:avLst/>
              <a:gdLst/>
              <a:ahLst/>
              <a:cxnLst/>
              <a:rect l="l" t="t" r="r" b="b"/>
              <a:pathLst>
                <a:path w="88900" h="97789">
                  <a:moveTo>
                    <a:pt x="0" y="0"/>
                  </a:moveTo>
                  <a:lnTo>
                    <a:pt x="17726" y="97171"/>
                  </a:lnTo>
                  <a:lnTo>
                    <a:pt x="88458" y="44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6676" y="5130279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19" h="15239">
                  <a:moveTo>
                    <a:pt x="0" y="14793"/>
                  </a:moveTo>
                  <a:lnTo>
                    <a:pt x="19762" y="0"/>
                  </a:lnTo>
                </a:path>
              </a:pathLst>
            </a:custGeom>
            <a:ln w="1262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69117" y="5130279"/>
              <a:ext cx="97790" cy="88900"/>
            </a:xfrm>
            <a:custGeom>
              <a:avLst/>
              <a:gdLst/>
              <a:ahLst/>
              <a:cxnLst/>
              <a:rect l="l" t="t" r="r" b="b"/>
              <a:pathLst>
                <a:path w="97789" h="88900">
                  <a:moveTo>
                    <a:pt x="97321" y="0"/>
                  </a:moveTo>
                  <a:lnTo>
                    <a:pt x="0" y="17667"/>
                  </a:lnTo>
                  <a:lnTo>
                    <a:pt x="53074" y="88338"/>
                  </a:lnTo>
                  <a:lnTo>
                    <a:pt x="97321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08496" y="4888734"/>
              <a:ext cx="19685" cy="15240"/>
            </a:xfrm>
            <a:custGeom>
              <a:avLst/>
              <a:gdLst/>
              <a:ahLst/>
              <a:cxnLst/>
              <a:rect l="l" t="t" r="r" b="b"/>
              <a:pathLst>
                <a:path w="19685" h="15239">
                  <a:moveTo>
                    <a:pt x="19657" y="0"/>
                  </a:moveTo>
                  <a:lnTo>
                    <a:pt x="0" y="14793"/>
                  </a:lnTo>
                </a:path>
              </a:pathLst>
            </a:custGeom>
            <a:ln w="1262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08496" y="4815189"/>
              <a:ext cx="97790" cy="88900"/>
            </a:xfrm>
            <a:custGeom>
              <a:avLst/>
              <a:gdLst/>
              <a:ahLst/>
              <a:cxnLst/>
              <a:rect l="l" t="t" r="r" b="b"/>
              <a:pathLst>
                <a:path w="97789" h="88900">
                  <a:moveTo>
                    <a:pt x="44229" y="0"/>
                  </a:moveTo>
                  <a:lnTo>
                    <a:pt x="0" y="88338"/>
                  </a:lnTo>
                  <a:lnTo>
                    <a:pt x="97233" y="70670"/>
                  </a:lnTo>
                  <a:lnTo>
                    <a:pt x="4422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647721" y="4383738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07354" y="5349936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0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66511" y="4383738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0/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18740" y="5152752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0/</a:t>
            </a:r>
            <a:endParaRPr sz="1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87531" y="5310499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1/</a:t>
            </a:r>
            <a:endParaRPr sz="1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52819" y="5882325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55119" y="5152752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0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54383" y="5507700"/>
            <a:ext cx="1778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dirty="0">
                <a:latin typeface="Times New Roman"/>
                <a:cs typeface="Times New Roman"/>
              </a:rPr>
              <a:t>/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065855" y="5766191"/>
            <a:ext cx="472440" cy="203835"/>
            <a:chOff x="5065855" y="5766191"/>
            <a:chExt cx="472440" cy="203835"/>
          </a:xfrm>
        </p:grpSpPr>
        <p:sp>
          <p:nvSpPr>
            <p:cNvPr id="55" name="object 55"/>
            <p:cNvSpPr/>
            <p:nvPr/>
          </p:nvSpPr>
          <p:spPr>
            <a:xfrm>
              <a:off x="5103765" y="5832445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5">
                  <a:moveTo>
                    <a:pt x="0" y="130929"/>
                  </a:moveTo>
                  <a:lnTo>
                    <a:pt x="0" y="0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65855" y="576619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7910" y="0"/>
                  </a:moveTo>
                  <a:lnTo>
                    <a:pt x="0" y="75718"/>
                  </a:lnTo>
                  <a:lnTo>
                    <a:pt x="75821" y="75718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03765" y="5963374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0" y="0"/>
                  </a:moveTo>
                  <a:lnTo>
                    <a:pt x="434392" y="0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591099" y="5803457"/>
            <a:ext cx="4470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40" dirty="0">
                <a:latin typeface="Noto Sans CJK JP Black"/>
                <a:cs typeface="Noto Sans CJK JP Black"/>
              </a:rPr>
              <a:t>입력</a:t>
            </a:r>
            <a:endParaRPr sz="1650">
              <a:latin typeface="Noto Sans CJK JP Black"/>
              <a:cs typeface="Noto Sans CJK JP Black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19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17828"/>
            <a:ext cx="3103245" cy="77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Noto Sans CJK JP Bold"/>
              <a:buChar char="■"/>
              <a:tabLst>
                <a:tab pos="3086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상태표</a:t>
            </a:r>
            <a:r>
              <a:rPr sz="2000" spc="40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작성</a:t>
            </a:r>
            <a:endParaRPr sz="2000">
              <a:latin typeface="UnDotum"/>
              <a:cs typeface="UnDotum"/>
            </a:endParaRPr>
          </a:p>
          <a:p>
            <a:pPr marL="461009" lvl="1" indent="-153670">
              <a:lnSpc>
                <a:spcPct val="100000"/>
              </a:lnSpc>
              <a:spcBef>
                <a:spcPts val="1350"/>
              </a:spcBef>
              <a:buClr>
                <a:srgbClr val="0099CC"/>
              </a:buClr>
              <a:buFont typeface="Arial"/>
              <a:buChar char="•"/>
              <a:tabLst>
                <a:tab pos="461645" algn="l"/>
              </a:tabLst>
            </a:pPr>
            <a:r>
              <a:rPr sz="1800" spc="140" dirty="0">
                <a:latin typeface="Noto Sans CJK JP Bold"/>
                <a:cs typeface="Noto Sans CJK JP Bold"/>
              </a:rPr>
              <a:t>상태도로부터 상태표</a:t>
            </a:r>
            <a:r>
              <a:rPr sz="1800" spc="-11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유도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461" y="5869635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0" dirty="0">
                <a:solidFill>
                  <a:srgbClr val="9933FF"/>
                </a:solidFill>
                <a:latin typeface="WenQuanYi Micro Hei"/>
                <a:cs typeface="WenQuanYi Micro Hei"/>
              </a:rPr>
              <a:t>상태표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4293" y="4067682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0" dirty="0">
                <a:solidFill>
                  <a:srgbClr val="9933FF"/>
                </a:solidFill>
                <a:latin typeface="WenQuanYi Micro Hei"/>
                <a:cs typeface="WenQuanYi Micro Hei"/>
              </a:rPr>
              <a:t>상태도</a:t>
            </a:r>
            <a:endParaRPr sz="1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5100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04	</a:t>
            </a:r>
            <a:r>
              <a:rPr spc="740" dirty="0"/>
              <a:t>동기</a:t>
            </a:r>
            <a:r>
              <a:rPr spc="-760" dirty="0"/>
              <a:t> </a:t>
            </a:r>
            <a:r>
              <a:rPr spc="625" dirty="0"/>
              <a:t>순서논리회로의</a:t>
            </a:r>
            <a:r>
              <a:rPr spc="-785" dirty="0"/>
              <a:t> </a:t>
            </a:r>
            <a:r>
              <a:rPr spc="305" dirty="0"/>
              <a:t>설계</a:t>
            </a:r>
            <a:r>
              <a:rPr spc="-755" dirty="0"/>
              <a:t> </a:t>
            </a:r>
            <a:r>
              <a:rPr spc="285" dirty="0"/>
              <a:t>과정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297254" y="2406353"/>
            <a:ext cx="1483360" cy="1480820"/>
            <a:chOff x="6297254" y="2406353"/>
            <a:chExt cx="1483360" cy="1480820"/>
          </a:xfrm>
        </p:grpSpPr>
        <p:sp>
          <p:nvSpPr>
            <p:cNvPr id="7" name="object 7"/>
            <p:cNvSpPr/>
            <p:nvPr/>
          </p:nvSpPr>
          <p:spPr>
            <a:xfrm>
              <a:off x="6302969" y="3470778"/>
              <a:ext cx="411480" cy="410845"/>
            </a:xfrm>
            <a:custGeom>
              <a:avLst/>
              <a:gdLst/>
              <a:ahLst/>
              <a:cxnLst/>
              <a:rect l="l" t="t" r="r" b="b"/>
              <a:pathLst>
                <a:path w="411479" h="410845">
                  <a:moveTo>
                    <a:pt x="0" y="205223"/>
                  </a:moveTo>
                  <a:lnTo>
                    <a:pt x="5427" y="158166"/>
                  </a:lnTo>
                  <a:lnTo>
                    <a:pt x="20889" y="114970"/>
                  </a:lnTo>
                  <a:lnTo>
                    <a:pt x="45151" y="76865"/>
                  </a:lnTo>
                  <a:lnTo>
                    <a:pt x="76979" y="45084"/>
                  </a:lnTo>
                  <a:lnTo>
                    <a:pt x="115140" y="20858"/>
                  </a:lnTo>
                  <a:lnTo>
                    <a:pt x="158401" y="5419"/>
                  </a:lnTo>
                  <a:lnTo>
                    <a:pt x="205527" y="0"/>
                  </a:lnTo>
                  <a:lnTo>
                    <a:pt x="252654" y="5419"/>
                  </a:lnTo>
                  <a:lnTo>
                    <a:pt x="295914" y="20858"/>
                  </a:lnTo>
                  <a:lnTo>
                    <a:pt x="334075" y="45084"/>
                  </a:lnTo>
                  <a:lnTo>
                    <a:pt x="365904" y="76865"/>
                  </a:lnTo>
                  <a:lnTo>
                    <a:pt x="390165" y="114970"/>
                  </a:lnTo>
                  <a:lnTo>
                    <a:pt x="405627" y="158166"/>
                  </a:lnTo>
                  <a:lnTo>
                    <a:pt x="411055" y="205223"/>
                  </a:lnTo>
                  <a:lnTo>
                    <a:pt x="405627" y="252276"/>
                  </a:lnTo>
                  <a:lnTo>
                    <a:pt x="390165" y="295471"/>
                  </a:lnTo>
                  <a:lnTo>
                    <a:pt x="365904" y="333575"/>
                  </a:lnTo>
                  <a:lnTo>
                    <a:pt x="334075" y="365355"/>
                  </a:lnTo>
                  <a:lnTo>
                    <a:pt x="295914" y="389581"/>
                  </a:lnTo>
                  <a:lnTo>
                    <a:pt x="252654" y="405020"/>
                  </a:lnTo>
                  <a:lnTo>
                    <a:pt x="205527" y="410440"/>
                  </a:lnTo>
                  <a:lnTo>
                    <a:pt x="158401" y="405020"/>
                  </a:lnTo>
                  <a:lnTo>
                    <a:pt x="115140" y="389581"/>
                  </a:lnTo>
                  <a:lnTo>
                    <a:pt x="76979" y="365356"/>
                  </a:lnTo>
                  <a:lnTo>
                    <a:pt x="45151" y="333575"/>
                  </a:lnTo>
                  <a:lnTo>
                    <a:pt x="20889" y="295471"/>
                  </a:lnTo>
                  <a:lnTo>
                    <a:pt x="5428" y="252277"/>
                  </a:lnTo>
                  <a:lnTo>
                    <a:pt x="0" y="205223"/>
                  </a:lnTo>
                  <a:close/>
                </a:path>
              </a:pathLst>
            </a:custGeom>
            <a:ln w="1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1252" y="2649885"/>
              <a:ext cx="69215" cy="756920"/>
            </a:xfrm>
            <a:custGeom>
              <a:avLst/>
              <a:gdLst/>
              <a:ahLst/>
              <a:cxnLst/>
              <a:rect l="l" t="t" r="r" b="b"/>
              <a:pathLst>
                <a:path w="69214" h="756920">
                  <a:moveTo>
                    <a:pt x="49461" y="756666"/>
                  </a:moveTo>
                  <a:lnTo>
                    <a:pt x="37734" y="709851"/>
                  </a:lnTo>
                  <a:lnTo>
                    <a:pt x="27297" y="660906"/>
                  </a:lnTo>
                  <a:lnTo>
                    <a:pt x="18306" y="610238"/>
                  </a:lnTo>
                  <a:lnTo>
                    <a:pt x="10923" y="558255"/>
                  </a:lnTo>
                  <a:lnTo>
                    <a:pt x="5305" y="505364"/>
                  </a:lnTo>
                  <a:lnTo>
                    <a:pt x="1611" y="451973"/>
                  </a:lnTo>
                  <a:lnTo>
                    <a:pt x="0" y="398489"/>
                  </a:lnTo>
                  <a:lnTo>
                    <a:pt x="630" y="345320"/>
                  </a:lnTo>
                  <a:lnTo>
                    <a:pt x="3662" y="292873"/>
                  </a:lnTo>
                  <a:lnTo>
                    <a:pt x="9253" y="241555"/>
                  </a:lnTo>
                  <a:lnTo>
                    <a:pt x="17734" y="190198"/>
                  </a:lnTo>
                  <a:lnTo>
                    <a:pt x="28514" y="140418"/>
                  </a:lnTo>
                  <a:lnTo>
                    <a:pt x="41001" y="92161"/>
                  </a:lnTo>
                  <a:lnTo>
                    <a:pt x="54605" y="45373"/>
                  </a:lnTo>
                  <a:lnTo>
                    <a:pt x="68734" y="0"/>
                  </a:lnTo>
                </a:path>
              </a:pathLst>
            </a:custGeom>
            <a:ln w="1096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1207" y="3386378"/>
              <a:ext cx="73660" cy="84455"/>
            </a:xfrm>
            <a:custGeom>
              <a:avLst/>
              <a:gdLst/>
              <a:ahLst/>
              <a:cxnLst/>
              <a:rect l="l" t="t" r="r" b="b"/>
              <a:pathLst>
                <a:path w="73660" h="84454">
                  <a:moveTo>
                    <a:pt x="73502" y="0"/>
                  </a:moveTo>
                  <a:lnTo>
                    <a:pt x="0" y="21996"/>
                  </a:lnTo>
                  <a:lnTo>
                    <a:pt x="58780" y="84400"/>
                  </a:lnTo>
                  <a:lnTo>
                    <a:pt x="73502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7006" y="2714097"/>
              <a:ext cx="69215" cy="756920"/>
            </a:xfrm>
            <a:custGeom>
              <a:avLst/>
              <a:gdLst/>
              <a:ahLst/>
              <a:cxnLst/>
              <a:rect l="l" t="t" r="r" b="b"/>
              <a:pathLst>
                <a:path w="69215" h="756920">
                  <a:moveTo>
                    <a:pt x="19273" y="0"/>
                  </a:moveTo>
                  <a:lnTo>
                    <a:pt x="31000" y="46818"/>
                  </a:lnTo>
                  <a:lnTo>
                    <a:pt x="41439" y="95766"/>
                  </a:lnTo>
                  <a:lnTo>
                    <a:pt x="50430" y="146434"/>
                  </a:lnTo>
                  <a:lnTo>
                    <a:pt x="57815" y="198417"/>
                  </a:lnTo>
                  <a:lnTo>
                    <a:pt x="63435" y="251307"/>
                  </a:lnTo>
                  <a:lnTo>
                    <a:pt x="67130" y="304697"/>
                  </a:lnTo>
                  <a:lnTo>
                    <a:pt x="68741" y="358179"/>
                  </a:lnTo>
                  <a:lnTo>
                    <a:pt x="68109" y="411347"/>
                  </a:lnTo>
                  <a:lnTo>
                    <a:pt x="65076" y="463793"/>
                  </a:lnTo>
                  <a:lnTo>
                    <a:pt x="59481" y="515110"/>
                  </a:lnTo>
                  <a:lnTo>
                    <a:pt x="51000" y="566467"/>
                  </a:lnTo>
                  <a:lnTo>
                    <a:pt x="40220" y="616248"/>
                  </a:lnTo>
                  <a:lnTo>
                    <a:pt x="27733" y="664507"/>
                  </a:lnTo>
                  <a:lnTo>
                    <a:pt x="14129" y="711300"/>
                  </a:lnTo>
                  <a:lnTo>
                    <a:pt x="0" y="756681"/>
                  </a:lnTo>
                </a:path>
              </a:pathLst>
            </a:custGeom>
            <a:ln w="1096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2280" y="2406357"/>
              <a:ext cx="237490" cy="328295"/>
            </a:xfrm>
            <a:custGeom>
              <a:avLst/>
              <a:gdLst/>
              <a:ahLst/>
              <a:cxnLst/>
              <a:rect l="l" t="t" r="r" b="b"/>
              <a:pathLst>
                <a:path w="237490" h="328294">
                  <a:moveTo>
                    <a:pt x="73494" y="305917"/>
                  </a:moveTo>
                  <a:lnTo>
                    <a:pt x="14719" y="243535"/>
                  </a:lnTo>
                  <a:lnTo>
                    <a:pt x="0" y="327914"/>
                  </a:lnTo>
                  <a:lnTo>
                    <a:pt x="73494" y="305917"/>
                  </a:lnTo>
                  <a:close/>
                </a:path>
                <a:path w="237490" h="328294">
                  <a:moveTo>
                    <a:pt x="237045" y="0"/>
                  </a:moveTo>
                  <a:lnTo>
                    <a:pt x="160312" y="38315"/>
                  </a:lnTo>
                  <a:lnTo>
                    <a:pt x="237045" y="76619"/>
                  </a:lnTo>
                  <a:lnTo>
                    <a:pt x="237045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1724" y="2725468"/>
              <a:ext cx="0" cy="737235"/>
            </a:xfrm>
            <a:custGeom>
              <a:avLst/>
              <a:gdLst/>
              <a:ahLst/>
              <a:cxnLst/>
              <a:rect l="l" t="t" r="r" b="b"/>
              <a:pathLst>
                <a:path h="737235">
                  <a:moveTo>
                    <a:pt x="0" y="736752"/>
                  </a:moveTo>
                  <a:lnTo>
                    <a:pt x="0" y="0"/>
                  </a:lnTo>
                </a:path>
              </a:pathLst>
            </a:custGeom>
            <a:ln w="1096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03359" y="265842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38365" y="0"/>
                  </a:moveTo>
                  <a:lnTo>
                    <a:pt x="0" y="76616"/>
                  </a:lnTo>
                  <a:lnTo>
                    <a:pt x="76730" y="76616"/>
                  </a:lnTo>
                  <a:lnTo>
                    <a:pt x="38365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60519" y="2902831"/>
            <a:ext cx="279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1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7103" y="2971239"/>
            <a:ext cx="279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0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2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8790" y="3535604"/>
            <a:ext cx="392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01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2100" u="sng" spc="-735" baseline="25793" dirty="0">
                <a:uFill>
                  <a:solidFill>
                    <a:srgbClr val="00CCFF"/>
                  </a:solidFill>
                </a:uFill>
                <a:latin typeface="Arial"/>
                <a:cs typeface="Arial"/>
              </a:rPr>
              <a:t> </a:t>
            </a:r>
            <a:endParaRPr sz="2100" baseline="2579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1140" y="3450094"/>
            <a:ext cx="521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8634" algn="l"/>
              </a:tabLst>
            </a:pPr>
            <a:r>
              <a:rPr sz="1400" u="sng" spc="15" dirty="0">
                <a:uFill>
                  <a:solidFill>
                    <a:srgbClr val="00CCFF"/>
                  </a:solidFill>
                </a:uFill>
                <a:latin typeface="Arial"/>
                <a:cs typeface="Arial"/>
              </a:rPr>
              <a:t>1/0	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73327" y="2902832"/>
            <a:ext cx="279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30481" y="2233753"/>
            <a:ext cx="628015" cy="422275"/>
            <a:chOff x="7530481" y="2233753"/>
            <a:chExt cx="628015" cy="422275"/>
          </a:xfrm>
        </p:grpSpPr>
        <p:sp>
          <p:nvSpPr>
            <p:cNvPr id="20" name="object 20"/>
            <p:cNvSpPr/>
            <p:nvPr/>
          </p:nvSpPr>
          <p:spPr>
            <a:xfrm>
              <a:off x="7878742" y="2307876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5">
                  <a:moveTo>
                    <a:pt x="0" y="136785"/>
                  </a:moveTo>
                  <a:lnTo>
                    <a:pt x="6986" y="93559"/>
                  </a:lnTo>
                  <a:lnTo>
                    <a:pt x="26439" y="56011"/>
                  </a:lnTo>
                  <a:lnTo>
                    <a:pt x="56100" y="26397"/>
                  </a:lnTo>
                  <a:lnTo>
                    <a:pt x="93713" y="6975"/>
                  </a:lnTo>
                  <a:lnTo>
                    <a:pt x="137018" y="0"/>
                  </a:lnTo>
                  <a:lnTo>
                    <a:pt x="180323" y="6975"/>
                  </a:lnTo>
                  <a:lnTo>
                    <a:pt x="217936" y="26398"/>
                  </a:lnTo>
                  <a:lnTo>
                    <a:pt x="247597" y="56011"/>
                  </a:lnTo>
                  <a:lnTo>
                    <a:pt x="267050" y="93559"/>
                  </a:lnTo>
                  <a:lnTo>
                    <a:pt x="274037" y="136785"/>
                  </a:lnTo>
                  <a:lnTo>
                    <a:pt x="267050" y="180026"/>
                  </a:lnTo>
                  <a:lnTo>
                    <a:pt x="247597" y="217583"/>
                  </a:lnTo>
                  <a:lnTo>
                    <a:pt x="217936" y="247200"/>
                  </a:lnTo>
                  <a:lnTo>
                    <a:pt x="180323" y="266625"/>
                  </a:lnTo>
                  <a:lnTo>
                    <a:pt x="137018" y="273600"/>
                  </a:lnTo>
                  <a:lnTo>
                    <a:pt x="93713" y="266625"/>
                  </a:lnTo>
                  <a:lnTo>
                    <a:pt x="56100" y="247200"/>
                  </a:lnTo>
                  <a:lnTo>
                    <a:pt x="26439" y="217583"/>
                  </a:lnTo>
                  <a:lnTo>
                    <a:pt x="6986" y="180026"/>
                  </a:lnTo>
                  <a:lnTo>
                    <a:pt x="0" y="136785"/>
                  </a:lnTo>
                  <a:close/>
                </a:path>
                <a:path w="274320" h="273685">
                  <a:moveTo>
                    <a:pt x="59831" y="25690"/>
                  </a:moveTo>
                  <a:lnTo>
                    <a:pt x="42780" y="38460"/>
                  </a:lnTo>
                </a:path>
              </a:pathLst>
            </a:custGeom>
            <a:ln w="1095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21522" y="2269720"/>
              <a:ext cx="84455" cy="76835"/>
            </a:xfrm>
            <a:custGeom>
              <a:avLst/>
              <a:gdLst/>
              <a:ahLst/>
              <a:cxnLst/>
              <a:rect l="l" t="t" r="r" b="b"/>
              <a:pathLst>
                <a:path w="84454" h="76835">
                  <a:moveTo>
                    <a:pt x="38365" y="0"/>
                  </a:moveTo>
                  <a:lnTo>
                    <a:pt x="0" y="76616"/>
                  </a:lnTo>
                  <a:lnTo>
                    <a:pt x="84342" y="61262"/>
                  </a:lnTo>
                  <a:lnTo>
                    <a:pt x="38365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36196" y="2239469"/>
              <a:ext cx="411480" cy="410845"/>
            </a:xfrm>
            <a:custGeom>
              <a:avLst/>
              <a:gdLst/>
              <a:ahLst/>
              <a:cxnLst/>
              <a:rect l="l" t="t" r="r" b="b"/>
              <a:pathLst>
                <a:path w="411479" h="410844">
                  <a:moveTo>
                    <a:pt x="205527" y="0"/>
                  </a:moveTo>
                  <a:lnTo>
                    <a:pt x="158382" y="5416"/>
                  </a:lnTo>
                  <a:lnTo>
                    <a:pt x="115114" y="20847"/>
                  </a:lnTo>
                  <a:lnTo>
                    <a:pt x="76953" y="45062"/>
                  </a:lnTo>
                  <a:lnTo>
                    <a:pt x="45132" y="76834"/>
                  </a:lnTo>
                  <a:lnTo>
                    <a:pt x="20878" y="114932"/>
                  </a:lnTo>
                  <a:lnTo>
                    <a:pt x="5424" y="158128"/>
                  </a:lnTo>
                  <a:lnTo>
                    <a:pt x="0" y="205192"/>
                  </a:lnTo>
                  <a:lnTo>
                    <a:pt x="5424" y="252244"/>
                  </a:lnTo>
                  <a:lnTo>
                    <a:pt x="20879" y="295439"/>
                  </a:lnTo>
                  <a:lnTo>
                    <a:pt x="45132" y="333544"/>
                  </a:lnTo>
                  <a:lnTo>
                    <a:pt x="76954" y="365327"/>
                  </a:lnTo>
                  <a:lnTo>
                    <a:pt x="115114" y="389555"/>
                  </a:lnTo>
                  <a:lnTo>
                    <a:pt x="158382" y="404995"/>
                  </a:lnTo>
                  <a:lnTo>
                    <a:pt x="205527" y="410416"/>
                  </a:lnTo>
                  <a:lnTo>
                    <a:pt x="252625" y="404995"/>
                  </a:lnTo>
                  <a:lnTo>
                    <a:pt x="295874" y="389555"/>
                  </a:lnTo>
                  <a:lnTo>
                    <a:pt x="334037" y="365327"/>
                  </a:lnTo>
                  <a:lnTo>
                    <a:pt x="365875" y="333544"/>
                  </a:lnTo>
                  <a:lnTo>
                    <a:pt x="390149" y="295439"/>
                  </a:lnTo>
                  <a:lnTo>
                    <a:pt x="405622" y="252244"/>
                  </a:lnTo>
                  <a:lnTo>
                    <a:pt x="411055" y="205193"/>
                  </a:lnTo>
                  <a:lnTo>
                    <a:pt x="405622" y="158128"/>
                  </a:lnTo>
                  <a:lnTo>
                    <a:pt x="390149" y="114932"/>
                  </a:lnTo>
                  <a:lnTo>
                    <a:pt x="365875" y="76834"/>
                  </a:lnTo>
                  <a:lnTo>
                    <a:pt x="334037" y="45063"/>
                  </a:lnTo>
                  <a:lnTo>
                    <a:pt x="295874" y="20847"/>
                  </a:lnTo>
                  <a:lnTo>
                    <a:pt x="252625" y="5416"/>
                  </a:lnTo>
                  <a:lnTo>
                    <a:pt x="205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36196" y="2239468"/>
              <a:ext cx="411480" cy="410845"/>
            </a:xfrm>
            <a:custGeom>
              <a:avLst/>
              <a:gdLst/>
              <a:ahLst/>
              <a:cxnLst/>
              <a:rect l="l" t="t" r="r" b="b"/>
              <a:pathLst>
                <a:path w="411479" h="410844">
                  <a:moveTo>
                    <a:pt x="0" y="205192"/>
                  </a:moveTo>
                  <a:lnTo>
                    <a:pt x="5424" y="158128"/>
                  </a:lnTo>
                  <a:lnTo>
                    <a:pt x="20878" y="114932"/>
                  </a:lnTo>
                  <a:lnTo>
                    <a:pt x="45132" y="76834"/>
                  </a:lnTo>
                  <a:lnTo>
                    <a:pt x="76954" y="45062"/>
                  </a:lnTo>
                  <a:lnTo>
                    <a:pt x="115114" y="20847"/>
                  </a:lnTo>
                  <a:lnTo>
                    <a:pt x="158382" y="5416"/>
                  </a:lnTo>
                  <a:lnTo>
                    <a:pt x="205527" y="0"/>
                  </a:lnTo>
                  <a:lnTo>
                    <a:pt x="252625" y="5416"/>
                  </a:lnTo>
                  <a:lnTo>
                    <a:pt x="295874" y="20847"/>
                  </a:lnTo>
                  <a:lnTo>
                    <a:pt x="334037" y="45063"/>
                  </a:lnTo>
                  <a:lnTo>
                    <a:pt x="365875" y="76834"/>
                  </a:lnTo>
                  <a:lnTo>
                    <a:pt x="390149" y="114932"/>
                  </a:lnTo>
                  <a:lnTo>
                    <a:pt x="405622" y="158128"/>
                  </a:lnTo>
                  <a:lnTo>
                    <a:pt x="411055" y="205193"/>
                  </a:lnTo>
                  <a:lnTo>
                    <a:pt x="405622" y="252244"/>
                  </a:lnTo>
                  <a:lnTo>
                    <a:pt x="390149" y="295439"/>
                  </a:lnTo>
                  <a:lnTo>
                    <a:pt x="365875" y="333544"/>
                  </a:lnTo>
                  <a:lnTo>
                    <a:pt x="334037" y="365327"/>
                  </a:lnTo>
                  <a:lnTo>
                    <a:pt x="295874" y="389555"/>
                  </a:lnTo>
                  <a:lnTo>
                    <a:pt x="252625" y="404995"/>
                  </a:lnTo>
                  <a:lnTo>
                    <a:pt x="205527" y="410416"/>
                  </a:lnTo>
                  <a:lnTo>
                    <a:pt x="158382" y="404995"/>
                  </a:lnTo>
                  <a:lnTo>
                    <a:pt x="115114" y="389555"/>
                  </a:lnTo>
                  <a:lnTo>
                    <a:pt x="76954" y="365327"/>
                  </a:lnTo>
                  <a:lnTo>
                    <a:pt x="45132" y="333544"/>
                  </a:lnTo>
                  <a:lnTo>
                    <a:pt x="20879" y="295439"/>
                  </a:lnTo>
                  <a:lnTo>
                    <a:pt x="5424" y="252244"/>
                  </a:lnTo>
                  <a:lnTo>
                    <a:pt x="0" y="205192"/>
                  </a:lnTo>
                  <a:close/>
                </a:path>
              </a:pathLst>
            </a:custGeom>
            <a:ln w="1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25740" y="2218753"/>
            <a:ext cx="955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601345" algn="l"/>
              </a:tabLst>
            </a:pPr>
            <a:r>
              <a:rPr sz="1400" u="sng" spc="15" dirty="0">
                <a:uFill>
                  <a:solidFill>
                    <a:srgbClr val="00CCFF"/>
                  </a:solidFill>
                </a:uFill>
                <a:latin typeface="Arial"/>
                <a:cs typeface="Arial"/>
              </a:rPr>
              <a:t>0/1	</a:t>
            </a:r>
            <a:r>
              <a:rPr sz="2100" spc="30" baseline="-25793" dirty="0">
                <a:latin typeface="Arial"/>
                <a:cs typeface="Arial"/>
              </a:rPr>
              <a:t>10</a:t>
            </a:r>
            <a:endParaRPr sz="2100" baseline="-2579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84382" y="2321365"/>
            <a:ext cx="279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91726" y="2233753"/>
            <a:ext cx="628015" cy="422275"/>
            <a:chOff x="6091726" y="2233753"/>
            <a:chExt cx="628015" cy="422275"/>
          </a:xfrm>
        </p:grpSpPr>
        <p:sp>
          <p:nvSpPr>
            <p:cNvPr id="27" name="object 27"/>
            <p:cNvSpPr/>
            <p:nvPr/>
          </p:nvSpPr>
          <p:spPr>
            <a:xfrm>
              <a:off x="6097441" y="2307876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5">
                  <a:moveTo>
                    <a:pt x="0" y="136785"/>
                  </a:moveTo>
                  <a:lnTo>
                    <a:pt x="6986" y="93559"/>
                  </a:lnTo>
                  <a:lnTo>
                    <a:pt x="26439" y="56011"/>
                  </a:lnTo>
                  <a:lnTo>
                    <a:pt x="56100" y="26397"/>
                  </a:lnTo>
                  <a:lnTo>
                    <a:pt x="93713" y="6975"/>
                  </a:lnTo>
                  <a:lnTo>
                    <a:pt x="137018" y="0"/>
                  </a:lnTo>
                  <a:lnTo>
                    <a:pt x="180329" y="6975"/>
                  </a:lnTo>
                  <a:lnTo>
                    <a:pt x="217942" y="26398"/>
                  </a:lnTo>
                  <a:lnTo>
                    <a:pt x="247602" y="56011"/>
                  </a:lnTo>
                  <a:lnTo>
                    <a:pt x="267052" y="93559"/>
                  </a:lnTo>
                  <a:lnTo>
                    <a:pt x="274037" y="136785"/>
                  </a:lnTo>
                  <a:lnTo>
                    <a:pt x="267052" y="180026"/>
                  </a:lnTo>
                  <a:lnTo>
                    <a:pt x="247602" y="217583"/>
                  </a:lnTo>
                  <a:lnTo>
                    <a:pt x="217942" y="247200"/>
                  </a:lnTo>
                  <a:lnTo>
                    <a:pt x="180329" y="266625"/>
                  </a:lnTo>
                  <a:lnTo>
                    <a:pt x="137018" y="273600"/>
                  </a:lnTo>
                  <a:lnTo>
                    <a:pt x="93713" y="266625"/>
                  </a:lnTo>
                  <a:lnTo>
                    <a:pt x="56100" y="247200"/>
                  </a:lnTo>
                  <a:lnTo>
                    <a:pt x="26439" y="217583"/>
                  </a:lnTo>
                  <a:lnTo>
                    <a:pt x="6986" y="180026"/>
                  </a:lnTo>
                  <a:lnTo>
                    <a:pt x="0" y="136785"/>
                  </a:lnTo>
                  <a:close/>
                </a:path>
                <a:path w="274320" h="273685">
                  <a:moveTo>
                    <a:pt x="209805" y="25690"/>
                  </a:moveTo>
                  <a:lnTo>
                    <a:pt x="231226" y="38460"/>
                  </a:lnTo>
                </a:path>
              </a:pathLst>
            </a:custGeom>
            <a:ln w="1095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43122" y="2273976"/>
              <a:ext cx="85725" cy="72390"/>
            </a:xfrm>
            <a:custGeom>
              <a:avLst/>
              <a:gdLst/>
              <a:ahLst/>
              <a:cxnLst/>
              <a:rect l="l" t="t" r="r" b="b"/>
              <a:pathLst>
                <a:path w="85725" h="72389">
                  <a:moveTo>
                    <a:pt x="39476" y="0"/>
                  </a:moveTo>
                  <a:lnTo>
                    <a:pt x="0" y="65823"/>
                  </a:lnTo>
                  <a:lnTo>
                    <a:pt x="85545" y="72360"/>
                  </a:lnTo>
                  <a:lnTo>
                    <a:pt x="39476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02969" y="2239468"/>
              <a:ext cx="411480" cy="410845"/>
            </a:xfrm>
            <a:custGeom>
              <a:avLst/>
              <a:gdLst/>
              <a:ahLst/>
              <a:cxnLst/>
              <a:rect l="l" t="t" r="r" b="b"/>
              <a:pathLst>
                <a:path w="411479" h="410844">
                  <a:moveTo>
                    <a:pt x="205527" y="0"/>
                  </a:moveTo>
                  <a:lnTo>
                    <a:pt x="158401" y="5416"/>
                  </a:lnTo>
                  <a:lnTo>
                    <a:pt x="115140" y="20847"/>
                  </a:lnTo>
                  <a:lnTo>
                    <a:pt x="76979" y="45062"/>
                  </a:lnTo>
                  <a:lnTo>
                    <a:pt x="45151" y="76834"/>
                  </a:lnTo>
                  <a:lnTo>
                    <a:pt x="20889" y="114932"/>
                  </a:lnTo>
                  <a:lnTo>
                    <a:pt x="5427" y="158128"/>
                  </a:lnTo>
                  <a:lnTo>
                    <a:pt x="0" y="205192"/>
                  </a:lnTo>
                  <a:lnTo>
                    <a:pt x="5428" y="252244"/>
                  </a:lnTo>
                  <a:lnTo>
                    <a:pt x="20889" y="295439"/>
                  </a:lnTo>
                  <a:lnTo>
                    <a:pt x="45151" y="333544"/>
                  </a:lnTo>
                  <a:lnTo>
                    <a:pt x="76979" y="365327"/>
                  </a:lnTo>
                  <a:lnTo>
                    <a:pt x="115140" y="389555"/>
                  </a:lnTo>
                  <a:lnTo>
                    <a:pt x="158401" y="404995"/>
                  </a:lnTo>
                  <a:lnTo>
                    <a:pt x="205527" y="410416"/>
                  </a:lnTo>
                  <a:lnTo>
                    <a:pt x="252654" y="404995"/>
                  </a:lnTo>
                  <a:lnTo>
                    <a:pt x="295914" y="389555"/>
                  </a:lnTo>
                  <a:lnTo>
                    <a:pt x="334075" y="365327"/>
                  </a:lnTo>
                  <a:lnTo>
                    <a:pt x="365904" y="333544"/>
                  </a:lnTo>
                  <a:lnTo>
                    <a:pt x="390165" y="295439"/>
                  </a:lnTo>
                  <a:lnTo>
                    <a:pt x="405627" y="252244"/>
                  </a:lnTo>
                  <a:lnTo>
                    <a:pt x="411055" y="205193"/>
                  </a:lnTo>
                  <a:lnTo>
                    <a:pt x="405627" y="158128"/>
                  </a:lnTo>
                  <a:lnTo>
                    <a:pt x="390165" y="114932"/>
                  </a:lnTo>
                  <a:lnTo>
                    <a:pt x="365904" y="76834"/>
                  </a:lnTo>
                  <a:lnTo>
                    <a:pt x="334075" y="45063"/>
                  </a:lnTo>
                  <a:lnTo>
                    <a:pt x="295914" y="20847"/>
                  </a:lnTo>
                  <a:lnTo>
                    <a:pt x="252654" y="5416"/>
                  </a:lnTo>
                  <a:lnTo>
                    <a:pt x="205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02969" y="2239468"/>
              <a:ext cx="411480" cy="410845"/>
            </a:xfrm>
            <a:custGeom>
              <a:avLst/>
              <a:gdLst/>
              <a:ahLst/>
              <a:cxnLst/>
              <a:rect l="l" t="t" r="r" b="b"/>
              <a:pathLst>
                <a:path w="411479" h="410844">
                  <a:moveTo>
                    <a:pt x="0" y="205192"/>
                  </a:moveTo>
                  <a:lnTo>
                    <a:pt x="5427" y="158128"/>
                  </a:lnTo>
                  <a:lnTo>
                    <a:pt x="20889" y="114932"/>
                  </a:lnTo>
                  <a:lnTo>
                    <a:pt x="45151" y="76834"/>
                  </a:lnTo>
                  <a:lnTo>
                    <a:pt x="76979" y="45062"/>
                  </a:lnTo>
                  <a:lnTo>
                    <a:pt x="115140" y="20847"/>
                  </a:lnTo>
                  <a:lnTo>
                    <a:pt x="158401" y="5416"/>
                  </a:lnTo>
                  <a:lnTo>
                    <a:pt x="205527" y="0"/>
                  </a:lnTo>
                  <a:lnTo>
                    <a:pt x="252654" y="5416"/>
                  </a:lnTo>
                  <a:lnTo>
                    <a:pt x="295914" y="20847"/>
                  </a:lnTo>
                  <a:lnTo>
                    <a:pt x="334075" y="45063"/>
                  </a:lnTo>
                  <a:lnTo>
                    <a:pt x="365904" y="76834"/>
                  </a:lnTo>
                  <a:lnTo>
                    <a:pt x="390165" y="114932"/>
                  </a:lnTo>
                  <a:lnTo>
                    <a:pt x="405627" y="158128"/>
                  </a:lnTo>
                  <a:lnTo>
                    <a:pt x="411055" y="205193"/>
                  </a:lnTo>
                  <a:lnTo>
                    <a:pt x="405627" y="252244"/>
                  </a:lnTo>
                  <a:lnTo>
                    <a:pt x="390165" y="295439"/>
                  </a:lnTo>
                  <a:lnTo>
                    <a:pt x="365904" y="333544"/>
                  </a:lnTo>
                  <a:lnTo>
                    <a:pt x="334075" y="365327"/>
                  </a:lnTo>
                  <a:lnTo>
                    <a:pt x="295914" y="389555"/>
                  </a:lnTo>
                  <a:lnTo>
                    <a:pt x="252654" y="404995"/>
                  </a:lnTo>
                  <a:lnTo>
                    <a:pt x="205527" y="410416"/>
                  </a:lnTo>
                  <a:lnTo>
                    <a:pt x="158401" y="404995"/>
                  </a:lnTo>
                  <a:lnTo>
                    <a:pt x="115140" y="389555"/>
                  </a:lnTo>
                  <a:lnTo>
                    <a:pt x="76979" y="365327"/>
                  </a:lnTo>
                  <a:lnTo>
                    <a:pt x="45151" y="333544"/>
                  </a:lnTo>
                  <a:lnTo>
                    <a:pt x="20889" y="295439"/>
                  </a:lnTo>
                  <a:lnTo>
                    <a:pt x="5428" y="252244"/>
                  </a:lnTo>
                  <a:lnTo>
                    <a:pt x="0" y="205192"/>
                  </a:lnTo>
                  <a:close/>
                </a:path>
              </a:pathLst>
            </a:custGeom>
            <a:ln w="1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68790" y="2304263"/>
            <a:ext cx="459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00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2100" u="sng" spc="-1530" baseline="25793" dirty="0">
                <a:uFill>
                  <a:solidFill>
                    <a:srgbClr val="00CCFF"/>
                  </a:solidFill>
                </a:uFill>
                <a:latin typeface="Arial"/>
                <a:cs typeface="Arial"/>
              </a:rPr>
              <a:t> </a:t>
            </a:r>
            <a:endParaRPr sz="2100" baseline="2579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86482" y="2321365"/>
            <a:ext cx="279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0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62642" y="2598579"/>
            <a:ext cx="1290320" cy="1288415"/>
            <a:chOff x="6662642" y="2598579"/>
            <a:chExt cx="1290320" cy="1288415"/>
          </a:xfrm>
        </p:grpSpPr>
        <p:sp>
          <p:nvSpPr>
            <p:cNvPr id="34" name="object 34"/>
            <p:cNvSpPr/>
            <p:nvPr/>
          </p:nvSpPr>
          <p:spPr>
            <a:xfrm>
              <a:off x="6710112" y="2645978"/>
              <a:ext cx="886460" cy="885190"/>
            </a:xfrm>
            <a:custGeom>
              <a:avLst/>
              <a:gdLst/>
              <a:ahLst/>
              <a:cxnLst/>
              <a:rect l="l" t="t" r="r" b="b"/>
              <a:pathLst>
                <a:path w="886459" h="885189">
                  <a:moveTo>
                    <a:pt x="885916" y="884649"/>
                  </a:moveTo>
                  <a:lnTo>
                    <a:pt x="0" y="0"/>
                  </a:lnTo>
                </a:path>
              </a:pathLst>
            </a:custGeom>
            <a:ln w="1095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62636" y="2598584"/>
              <a:ext cx="865505" cy="1116330"/>
            </a:xfrm>
            <a:custGeom>
              <a:avLst/>
              <a:gdLst/>
              <a:ahLst/>
              <a:cxnLst/>
              <a:rect l="l" t="t" r="r" b="b"/>
              <a:pathLst>
                <a:path w="865504" h="1116329">
                  <a:moveTo>
                    <a:pt x="81394" y="27089"/>
                  </a:moveTo>
                  <a:lnTo>
                    <a:pt x="0" y="0"/>
                  </a:lnTo>
                  <a:lnTo>
                    <a:pt x="27127" y="81254"/>
                  </a:lnTo>
                  <a:lnTo>
                    <a:pt x="81394" y="27089"/>
                  </a:lnTo>
                  <a:close/>
                </a:path>
                <a:path w="865504" h="1116329">
                  <a:moveTo>
                    <a:pt x="864882" y="1077429"/>
                  </a:moveTo>
                  <a:lnTo>
                    <a:pt x="788149" y="1039114"/>
                  </a:lnTo>
                  <a:lnTo>
                    <a:pt x="788149" y="1115733"/>
                  </a:lnTo>
                  <a:lnTo>
                    <a:pt x="864882" y="107742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36197" y="3470779"/>
              <a:ext cx="411480" cy="410845"/>
            </a:xfrm>
            <a:custGeom>
              <a:avLst/>
              <a:gdLst/>
              <a:ahLst/>
              <a:cxnLst/>
              <a:rect l="l" t="t" r="r" b="b"/>
              <a:pathLst>
                <a:path w="411479" h="410845">
                  <a:moveTo>
                    <a:pt x="205527" y="0"/>
                  </a:moveTo>
                  <a:lnTo>
                    <a:pt x="158382" y="5419"/>
                  </a:lnTo>
                  <a:lnTo>
                    <a:pt x="115114" y="20858"/>
                  </a:lnTo>
                  <a:lnTo>
                    <a:pt x="76953" y="45084"/>
                  </a:lnTo>
                  <a:lnTo>
                    <a:pt x="45132" y="76865"/>
                  </a:lnTo>
                  <a:lnTo>
                    <a:pt x="20878" y="114970"/>
                  </a:lnTo>
                  <a:lnTo>
                    <a:pt x="5424" y="158166"/>
                  </a:lnTo>
                  <a:lnTo>
                    <a:pt x="0" y="205223"/>
                  </a:lnTo>
                  <a:lnTo>
                    <a:pt x="5424" y="252277"/>
                  </a:lnTo>
                  <a:lnTo>
                    <a:pt x="20879" y="295471"/>
                  </a:lnTo>
                  <a:lnTo>
                    <a:pt x="45132" y="333575"/>
                  </a:lnTo>
                  <a:lnTo>
                    <a:pt x="76954" y="365356"/>
                  </a:lnTo>
                  <a:lnTo>
                    <a:pt x="115114" y="389581"/>
                  </a:lnTo>
                  <a:lnTo>
                    <a:pt x="158382" y="405020"/>
                  </a:lnTo>
                  <a:lnTo>
                    <a:pt x="205527" y="410440"/>
                  </a:lnTo>
                  <a:lnTo>
                    <a:pt x="252625" y="405020"/>
                  </a:lnTo>
                  <a:lnTo>
                    <a:pt x="295874" y="389581"/>
                  </a:lnTo>
                  <a:lnTo>
                    <a:pt x="334037" y="365355"/>
                  </a:lnTo>
                  <a:lnTo>
                    <a:pt x="365875" y="333574"/>
                  </a:lnTo>
                  <a:lnTo>
                    <a:pt x="390149" y="295471"/>
                  </a:lnTo>
                  <a:lnTo>
                    <a:pt x="405622" y="252276"/>
                  </a:lnTo>
                  <a:lnTo>
                    <a:pt x="411055" y="205223"/>
                  </a:lnTo>
                  <a:lnTo>
                    <a:pt x="405622" y="158166"/>
                  </a:lnTo>
                  <a:lnTo>
                    <a:pt x="390149" y="114970"/>
                  </a:lnTo>
                  <a:lnTo>
                    <a:pt x="365875" y="76865"/>
                  </a:lnTo>
                  <a:lnTo>
                    <a:pt x="334037" y="45084"/>
                  </a:lnTo>
                  <a:lnTo>
                    <a:pt x="295874" y="20858"/>
                  </a:lnTo>
                  <a:lnTo>
                    <a:pt x="252625" y="5419"/>
                  </a:lnTo>
                  <a:lnTo>
                    <a:pt x="205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36197" y="3470779"/>
              <a:ext cx="411480" cy="410845"/>
            </a:xfrm>
            <a:custGeom>
              <a:avLst/>
              <a:gdLst/>
              <a:ahLst/>
              <a:cxnLst/>
              <a:rect l="l" t="t" r="r" b="b"/>
              <a:pathLst>
                <a:path w="411479" h="410845">
                  <a:moveTo>
                    <a:pt x="0" y="205223"/>
                  </a:moveTo>
                  <a:lnTo>
                    <a:pt x="5424" y="158166"/>
                  </a:lnTo>
                  <a:lnTo>
                    <a:pt x="20878" y="114970"/>
                  </a:lnTo>
                  <a:lnTo>
                    <a:pt x="45132" y="76865"/>
                  </a:lnTo>
                  <a:lnTo>
                    <a:pt x="76954" y="45084"/>
                  </a:lnTo>
                  <a:lnTo>
                    <a:pt x="115114" y="20858"/>
                  </a:lnTo>
                  <a:lnTo>
                    <a:pt x="158382" y="5419"/>
                  </a:lnTo>
                  <a:lnTo>
                    <a:pt x="205527" y="0"/>
                  </a:lnTo>
                  <a:lnTo>
                    <a:pt x="252625" y="5419"/>
                  </a:lnTo>
                  <a:lnTo>
                    <a:pt x="295874" y="20858"/>
                  </a:lnTo>
                  <a:lnTo>
                    <a:pt x="334037" y="45084"/>
                  </a:lnTo>
                  <a:lnTo>
                    <a:pt x="365875" y="76865"/>
                  </a:lnTo>
                  <a:lnTo>
                    <a:pt x="390149" y="114970"/>
                  </a:lnTo>
                  <a:lnTo>
                    <a:pt x="405622" y="158166"/>
                  </a:lnTo>
                  <a:lnTo>
                    <a:pt x="411055" y="205223"/>
                  </a:lnTo>
                  <a:lnTo>
                    <a:pt x="405622" y="252276"/>
                  </a:lnTo>
                  <a:lnTo>
                    <a:pt x="390149" y="295471"/>
                  </a:lnTo>
                  <a:lnTo>
                    <a:pt x="365875" y="333575"/>
                  </a:lnTo>
                  <a:lnTo>
                    <a:pt x="334037" y="365355"/>
                  </a:lnTo>
                  <a:lnTo>
                    <a:pt x="295874" y="389581"/>
                  </a:lnTo>
                  <a:lnTo>
                    <a:pt x="252625" y="405020"/>
                  </a:lnTo>
                  <a:lnTo>
                    <a:pt x="205527" y="410440"/>
                  </a:lnTo>
                  <a:lnTo>
                    <a:pt x="158382" y="405020"/>
                  </a:lnTo>
                  <a:lnTo>
                    <a:pt x="115114" y="389581"/>
                  </a:lnTo>
                  <a:lnTo>
                    <a:pt x="76954" y="365356"/>
                  </a:lnTo>
                  <a:lnTo>
                    <a:pt x="45132" y="333575"/>
                  </a:lnTo>
                  <a:lnTo>
                    <a:pt x="20879" y="295471"/>
                  </a:lnTo>
                  <a:lnTo>
                    <a:pt x="5424" y="252277"/>
                  </a:lnTo>
                  <a:lnTo>
                    <a:pt x="0" y="205223"/>
                  </a:lnTo>
                  <a:close/>
                </a:path>
              </a:pathLst>
            </a:custGeom>
            <a:ln w="1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27326" y="3535604"/>
            <a:ext cx="228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2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  <p:sp>
        <p:nvSpPr>
          <p:cNvPr id="39" name="object 39"/>
          <p:cNvSpPr txBox="1"/>
          <p:nvPr/>
        </p:nvSpPr>
        <p:spPr>
          <a:xfrm>
            <a:off x="7156667" y="2868628"/>
            <a:ext cx="279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0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2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37717" y="1776412"/>
          <a:ext cx="4843142" cy="280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현재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7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다음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출력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304165" algn="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04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304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04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30416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04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04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304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04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03477"/>
            <a:ext cx="112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sz="3000" baseline="1388" dirty="0">
                <a:solidFill>
                  <a:srgbClr val="0066CC"/>
                </a:solidFill>
                <a:latin typeface="UnDotum"/>
                <a:cs typeface="UnDotum"/>
              </a:rPr>
              <a:t>상태표</a:t>
            </a:r>
            <a:endParaRPr sz="3000" baseline="1388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06	</a:t>
            </a:r>
            <a:r>
              <a:rPr spc="430" dirty="0"/>
              <a:t>상태방정식을</a:t>
            </a:r>
            <a:r>
              <a:rPr spc="-805" dirty="0"/>
              <a:t> </a:t>
            </a:r>
            <a:r>
              <a:rPr spc="585" dirty="0"/>
              <a:t>이용한</a:t>
            </a:r>
            <a:r>
              <a:rPr spc="-790" dirty="0"/>
              <a:t> </a:t>
            </a:r>
            <a:r>
              <a:rPr spc="285" dirty="0"/>
              <a:t>설계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2859" y="1426908"/>
          <a:ext cx="4513580" cy="321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453">
                <a:tc gridSpan="2"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현재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다음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354965" algn="r">
                        <a:lnSpc>
                          <a:spcPts val="204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ts val="204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04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379621" y="1457625"/>
            <a:ext cx="3488054" cy="2379345"/>
            <a:chOff x="5379621" y="1457625"/>
            <a:chExt cx="3488054" cy="2379345"/>
          </a:xfrm>
        </p:grpSpPr>
        <p:sp>
          <p:nvSpPr>
            <p:cNvPr id="6" name="object 6"/>
            <p:cNvSpPr/>
            <p:nvPr/>
          </p:nvSpPr>
          <p:spPr>
            <a:xfrm>
              <a:off x="5385971" y="1937215"/>
              <a:ext cx="3001645" cy="1419860"/>
            </a:xfrm>
            <a:custGeom>
              <a:avLst/>
              <a:gdLst/>
              <a:ahLst/>
              <a:cxnLst/>
              <a:rect l="l" t="t" r="r" b="b"/>
              <a:pathLst>
                <a:path w="3001645" h="1419860">
                  <a:moveTo>
                    <a:pt x="0" y="709859"/>
                  </a:moveTo>
                  <a:lnTo>
                    <a:pt x="8052" y="660003"/>
                  </a:lnTo>
                  <a:lnTo>
                    <a:pt x="30477" y="616700"/>
                  </a:lnTo>
                  <a:lnTo>
                    <a:pt x="64670" y="582551"/>
                  </a:lnTo>
                  <a:lnTo>
                    <a:pt x="108032" y="560156"/>
                  </a:lnTo>
                  <a:lnTo>
                    <a:pt x="157960" y="552113"/>
                  </a:lnTo>
                  <a:lnTo>
                    <a:pt x="207891" y="560156"/>
                  </a:lnTo>
                  <a:lnTo>
                    <a:pt x="251253" y="582551"/>
                  </a:lnTo>
                  <a:lnTo>
                    <a:pt x="285446" y="616700"/>
                  </a:lnTo>
                  <a:lnTo>
                    <a:pt x="307869" y="660003"/>
                  </a:lnTo>
                  <a:lnTo>
                    <a:pt x="315921" y="709859"/>
                  </a:lnTo>
                  <a:lnTo>
                    <a:pt x="307869" y="759722"/>
                  </a:lnTo>
                  <a:lnTo>
                    <a:pt x="285446" y="803026"/>
                  </a:lnTo>
                  <a:lnTo>
                    <a:pt x="251253" y="837172"/>
                  </a:lnTo>
                  <a:lnTo>
                    <a:pt x="207891" y="859565"/>
                  </a:lnTo>
                  <a:lnTo>
                    <a:pt x="157960" y="867606"/>
                  </a:lnTo>
                  <a:lnTo>
                    <a:pt x="108032" y="859565"/>
                  </a:lnTo>
                  <a:lnTo>
                    <a:pt x="64670" y="837172"/>
                  </a:lnTo>
                  <a:lnTo>
                    <a:pt x="30477" y="803026"/>
                  </a:lnTo>
                  <a:lnTo>
                    <a:pt x="8052" y="759722"/>
                  </a:lnTo>
                  <a:lnTo>
                    <a:pt x="0" y="709859"/>
                  </a:lnTo>
                  <a:close/>
                </a:path>
                <a:path w="3001645" h="1419860">
                  <a:moveTo>
                    <a:pt x="1737482" y="0"/>
                  </a:moveTo>
                  <a:lnTo>
                    <a:pt x="473882" y="709859"/>
                  </a:lnTo>
                </a:path>
                <a:path w="3001645" h="1419860">
                  <a:moveTo>
                    <a:pt x="3001345" y="709859"/>
                  </a:moveTo>
                  <a:lnTo>
                    <a:pt x="1737482" y="0"/>
                  </a:lnTo>
                </a:path>
                <a:path w="3001645" h="1419860">
                  <a:moveTo>
                    <a:pt x="1737482" y="1419719"/>
                  </a:moveTo>
                  <a:lnTo>
                    <a:pt x="3001345" y="709859"/>
                  </a:lnTo>
                </a:path>
                <a:path w="3001645" h="1419860">
                  <a:moveTo>
                    <a:pt x="473882" y="709859"/>
                  </a:moveTo>
                  <a:lnTo>
                    <a:pt x="1737482" y="1419719"/>
                  </a:lnTo>
                </a:path>
              </a:pathLst>
            </a:custGeom>
            <a:ln w="126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2912" y="2410455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236941" y="0"/>
                  </a:moveTo>
                  <a:lnTo>
                    <a:pt x="189188" y="4807"/>
                  </a:lnTo>
                  <a:lnTo>
                    <a:pt x="144711" y="18596"/>
                  </a:lnTo>
                  <a:lnTo>
                    <a:pt x="104463" y="40414"/>
                  </a:lnTo>
                  <a:lnTo>
                    <a:pt x="69397" y="69309"/>
                  </a:lnTo>
                  <a:lnTo>
                    <a:pt x="40465" y="104329"/>
                  </a:lnTo>
                  <a:lnTo>
                    <a:pt x="18619" y="144523"/>
                  </a:lnTo>
                  <a:lnTo>
                    <a:pt x="4813" y="188937"/>
                  </a:lnTo>
                  <a:lnTo>
                    <a:pt x="0" y="236619"/>
                  </a:lnTo>
                  <a:lnTo>
                    <a:pt x="4813" y="284307"/>
                  </a:lnTo>
                  <a:lnTo>
                    <a:pt x="18619" y="328724"/>
                  </a:lnTo>
                  <a:lnTo>
                    <a:pt x="40465" y="368917"/>
                  </a:lnTo>
                  <a:lnTo>
                    <a:pt x="69397" y="403936"/>
                  </a:lnTo>
                  <a:lnTo>
                    <a:pt x="104464" y="432829"/>
                  </a:lnTo>
                  <a:lnTo>
                    <a:pt x="144711" y="454645"/>
                  </a:lnTo>
                  <a:lnTo>
                    <a:pt x="189188" y="468432"/>
                  </a:lnTo>
                  <a:lnTo>
                    <a:pt x="236941" y="473239"/>
                  </a:lnTo>
                  <a:lnTo>
                    <a:pt x="284694" y="468432"/>
                  </a:lnTo>
                  <a:lnTo>
                    <a:pt x="329170" y="454645"/>
                  </a:lnTo>
                  <a:lnTo>
                    <a:pt x="369418" y="432829"/>
                  </a:lnTo>
                  <a:lnTo>
                    <a:pt x="404485" y="403936"/>
                  </a:lnTo>
                  <a:lnTo>
                    <a:pt x="433417" y="368917"/>
                  </a:lnTo>
                  <a:lnTo>
                    <a:pt x="455263" y="328724"/>
                  </a:lnTo>
                  <a:lnTo>
                    <a:pt x="469069" y="284307"/>
                  </a:lnTo>
                  <a:lnTo>
                    <a:pt x="473882" y="236619"/>
                  </a:lnTo>
                  <a:lnTo>
                    <a:pt x="469069" y="188937"/>
                  </a:lnTo>
                  <a:lnTo>
                    <a:pt x="455263" y="144523"/>
                  </a:lnTo>
                  <a:lnTo>
                    <a:pt x="433417" y="104329"/>
                  </a:lnTo>
                  <a:lnTo>
                    <a:pt x="404485" y="69309"/>
                  </a:lnTo>
                  <a:lnTo>
                    <a:pt x="369418" y="40414"/>
                  </a:lnTo>
                  <a:lnTo>
                    <a:pt x="329170" y="18596"/>
                  </a:lnTo>
                  <a:lnTo>
                    <a:pt x="284694" y="4807"/>
                  </a:lnTo>
                  <a:lnTo>
                    <a:pt x="236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2912" y="2410455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0" y="236619"/>
                  </a:moveTo>
                  <a:lnTo>
                    <a:pt x="4813" y="188937"/>
                  </a:lnTo>
                  <a:lnTo>
                    <a:pt x="18619" y="144523"/>
                  </a:lnTo>
                  <a:lnTo>
                    <a:pt x="40465" y="104329"/>
                  </a:lnTo>
                  <a:lnTo>
                    <a:pt x="69397" y="69309"/>
                  </a:lnTo>
                  <a:lnTo>
                    <a:pt x="104463" y="40414"/>
                  </a:lnTo>
                  <a:lnTo>
                    <a:pt x="144711" y="18596"/>
                  </a:lnTo>
                  <a:lnTo>
                    <a:pt x="189188" y="4807"/>
                  </a:lnTo>
                  <a:lnTo>
                    <a:pt x="236941" y="0"/>
                  </a:lnTo>
                  <a:lnTo>
                    <a:pt x="284694" y="4807"/>
                  </a:lnTo>
                  <a:lnTo>
                    <a:pt x="329170" y="18596"/>
                  </a:lnTo>
                  <a:lnTo>
                    <a:pt x="369418" y="40414"/>
                  </a:lnTo>
                  <a:lnTo>
                    <a:pt x="404485" y="69309"/>
                  </a:lnTo>
                  <a:lnTo>
                    <a:pt x="433417" y="104329"/>
                  </a:lnTo>
                  <a:lnTo>
                    <a:pt x="455263" y="144523"/>
                  </a:lnTo>
                  <a:lnTo>
                    <a:pt x="469069" y="188937"/>
                  </a:lnTo>
                  <a:lnTo>
                    <a:pt x="473882" y="236619"/>
                  </a:lnTo>
                  <a:lnTo>
                    <a:pt x="469069" y="284307"/>
                  </a:lnTo>
                  <a:lnTo>
                    <a:pt x="455263" y="328724"/>
                  </a:lnTo>
                  <a:lnTo>
                    <a:pt x="433417" y="368917"/>
                  </a:lnTo>
                  <a:lnTo>
                    <a:pt x="404485" y="403936"/>
                  </a:lnTo>
                  <a:lnTo>
                    <a:pt x="369418" y="432829"/>
                  </a:lnTo>
                  <a:lnTo>
                    <a:pt x="329170" y="454645"/>
                  </a:lnTo>
                  <a:lnTo>
                    <a:pt x="284694" y="468432"/>
                  </a:lnTo>
                  <a:lnTo>
                    <a:pt x="236941" y="473239"/>
                  </a:lnTo>
                  <a:lnTo>
                    <a:pt x="189188" y="468432"/>
                  </a:lnTo>
                  <a:lnTo>
                    <a:pt x="144711" y="454645"/>
                  </a:lnTo>
                  <a:lnTo>
                    <a:pt x="104464" y="432829"/>
                  </a:lnTo>
                  <a:lnTo>
                    <a:pt x="69397" y="403936"/>
                  </a:lnTo>
                  <a:lnTo>
                    <a:pt x="40465" y="368917"/>
                  </a:lnTo>
                  <a:lnTo>
                    <a:pt x="18619" y="328724"/>
                  </a:lnTo>
                  <a:lnTo>
                    <a:pt x="4813" y="284307"/>
                  </a:lnTo>
                  <a:lnTo>
                    <a:pt x="0" y="236619"/>
                  </a:lnTo>
                  <a:close/>
                </a:path>
              </a:pathLst>
            </a:custGeom>
            <a:ln w="12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5580" y="1463975"/>
              <a:ext cx="1895475" cy="2366645"/>
            </a:xfrm>
            <a:custGeom>
              <a:avLst/>
              <a:gdLst/>
              <a:ahLst/>
              <a:cxnLst/>
              <a:rect l="l" t="t" r="r" b="b"/>
              <a:pathLst>
                <a:path w="1895475" h="2366645">
                  <a:moveTo>
                    <a:pt x="0" y="2208452"/>
                  </a:moveTo>
                  <a:lnTo>
                    <a:pt x="8051" y="2158596"/>
                  </a:lnTo>
                  <a:lnTo>
                    <a:pt x="30469" y="2115293"/>
                  </a:lnTo>
                  <a:lnTo>
                    <a:pt x="64649" y="2081144"/>
                  </a:lnTo>
                  <a:lnTo>
                    <a:pt x="107985" y="2058748"/>
                  </a:lnTo>
                  <a:lnTo>
                    <a:pt x="157873" y="2050706"/>
                  </a:lnTo>
                  <a:lnTo>
                    <a:pt x="207864" y="2058748"/>
                  </a:lnTo>
                  <a:lnTo>
                    <a:pt x="251234" y="2081144"/>
                  </a:lnTo>
                  <a:lnTo>
                    <a:pt x="285404" y="2115293"/>
                  </a:lnTo>
                  <a:lnTo>
                    <a:pt x="307797" y="2158596"/>
                  </a:lnTo>
                  <a:lnTo>
                    <a:pt x="315834" y="2208452"/>
                  </a:lnTo>
                  <a:lnTo>
                    <a:pt x="307797" y="2258316"/>
                  </a:lnTo>
                  <a:lnTo>
                    <a:pt x="285404" y="2301622"/>
                  </a:lnTo>
                  <a:lnTo>
                    <a:pt x="251234" y="2335771"/>
                  </a:lnTo>
                  <a:lnTo>
                    <a:pt x="207864" y="2358165"/>
                  </a:lnTo>
                  <a:lnTo>
                    <a:pt x="157873" y="2366208"/>
                  </a:lnTo>
                  <a:lnTo>
                    <a:pt x="107985" y="2358165"/>
                  </a:lnTo>
                  <a:lnTo>
                    <a:pt x="64649" y="2335771"/>
                  </a:lnTo>
                  <a:lnTo>
                    <a:pt x="30469" y="2301622"/>
                  </a:lnTo>
                  <a:lnTo>
                    <a:pt x="8051" y="2258316"/>
                  </a:lnTo>
                  <a:lnTo>
                    <a:pt x="0" y="2208452"/>
                  </a:lnTo>
                  <a:close/>
                </a:path>
                <a:path w="1895475" h="2366645">
                  <a:moveTo>
                    <a:pt x="0" y="157746"/>
                  </a:moveTo>
                  <a:lnTo>
                    <a:pt x="8051" y="107890"/>
                  </a:lnTo>
                  <a:lnTo>
                    <a:pt x="30469" y="64587"/>
                  </a:lnTo>
                  <a:lnTo>
                    <a:pt x="64648" y="30438"/>
                  </a:lnTo>
                  <a:lnTo>
                    <a:pt x="107985" y="8042"/>
                  </a:lnTo>
                  <a:lnTo>
                    <a:pt x="157873" y="0"/>
                  </a:lnTo>
                  <a:lnTo>
                    <a:pt x="207864" y="8042"/>
                  </a:lnTo>
                  <a:lnTo>
                    <a:pt x="251234" y="30438"/>
                  </a:lnTo>
                  <a:lnTo>
                    <a:pt x="285404" y="64587"/>
                  </a:lnTo>
                  <a:lnTo>
                    <a:pt x="307797" y="107890"/>
                  </a:lnTo>
                  <a:lnTo>
                    <a:pt x="315834" y="157746"/>
                  </a:lnTo>
                  <a:lnTo>
                    <a:pt x="307797" y="207602"/>
                  </a:lnTo>
                  <a:lnTo>
                    <a:pt x="285404" y="250905"/>
                  </a:lnTo>
                  <a:lnTo>
                    <a:pt x="251234" y="285054"/>
                  </a:lnTo>
                  <a:lnTo>
                    <a:pt x="207864" y="307450"/>
                  </a:lnTo>
                  <a:lnTo>
                    <a:pt x="157873" y="315493"/>
                  </a:lnTo>
                  <a:lnTo>
                    <a:pt x="107985" y="307450"/>
                  </a:lnTo>
                  <a:lnTo>
                    <a:pt x="64648" y="285054"/>
                  </a:lnTo>
                  <a:lnTo>
                    <a:pt x="30469" y="250905"/>
                  </a:lnTo>
                  <a:lnTo>
                    <a:pt x="8051" y="207602"/>
                  </a:lnTo>
                  <a:lnTo>
                    <a:pt x="0" y="157746"/>
                  </a:lnTo>
                  <a:close/>
                </a:path>
                <a:path w="1895475" h="2366645">
                  <a:moveTo>
                    <a:pt x="1579697" y="1183099"/>
                  </a:moveTo>
                  <a:lnTo>
                    <a:pt x="1587732" y="1133243"/>
                  </a:lnTo>
                  <a:lnTo>
                    <a:pt x="1610115" y="1089940"/>
                  </a:lnTo>
                  <a:lnTo>
                    <a:pt x="1644258" y="1055791"/>
                  </a:lnTo>
                  <a:lnTo>
                    <a:pt x="1687576" y="1033395"/>
                  </a:lnTo>
                  <a:lnTo>
                    <a:pt x="1737482" y="1025353"/>
                  </a:lnTo>
                  <a:lnTo>
                    <a:pt x="1787473" y="1033395"/>
                  </a:lnTo>
                  <a:lnTo>
                    <a:pt x="1830843" y="1055791"/>
                  </a:lnTo>
                  <a:lnTo>
                    <a:pt x="1865013" y="1089940"/>
                  </a:lnTo>
                  <a:lnTo>
                    <a:pt x="1887406" y="1133243"/>
                  </a:lnTo>
                  <a:lnTo>
                    <a:pt x="1895443" y="1183099"/>
                  </a:lnTo>
                  <a:lnTo>
                    <a:pt x="1887407" y="1232962"/>
                  </a:lnTo>
                  <a:lnTo>
                    <a:pt x="1865025" y="1276266"/>
                  </a:lnTo>
                  <a:lnTo>
                    <a:pt x="1830881" y="1310412"/>
                  </a:lnTo>
                  <a:lnTo>
                    <a:pt x="1787563" y="1332804"/>
                  </a:lnTo>
                  <a:lnTo>
                    <a:pt x="1737658" y="1340846"/>
                  </a:lnTo>
                  <a:lnTo>
                    <a:pt x="1687666" y="1332804"/>
                  </a:lnTo>
                  <a:lnTo>
                    <a:pt x="1644296" y="1310412"/>
                  </a:lnTo>
                  <a:lnTo>
                    <a:pt x="1610126" y="1276266"/>
                  </a:lnTo>
                  <a:lnTo>
                    <a:pt x="1587734" y="1232962"/>
                  </a:lnTo>
                  <a:lnTo>
                    <a:pt x="1579697" y="1183099"/>
                  </a:lnTo>
                  <a:close/>
                </a:path>
              </a:pathLst>
            </a:custGeom>
            <a:ln w="1262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30017" y="2487158"/>
            <a:ext cx="259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10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0250" y="3113964"/>
            <a:ext cx="487045" cy="486409"/>
            <a:chOff x="6880250" y="3113964"/>
            <a:chExt cx="487045" cy="486409"/>
          </a:xfrm>
        </p:grpSpPr>
        <p:sp>
          <p:nvSpPr>
            <p:cNvPr id="12" name="object 12"/>
            <p:cNvSpPr/>
            <p:nvPr/>
          </p:nvSpPr>
          <p:spPr>
            <a:xfrm>
              <a:off x="6886600" y="3120314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236853" y="0"/>
                  </a:moveTo>
                  <a:lnTo>
                    <a:pt x="189129" y="4807"/>
                  </a:lnTo>
                  <a:lnTo>
                    <a:pt x="144674" y="18596"/>
                  </a:lnTo>
                  <a:lnTo>
                    <a:pt x="104442" y="40414"/>
                  </a:lnTo>
                  <a:lnTo>
                    <a:pt x="69386" y="69309"/>
                  </a:lnTo>
                  <a:lnTo>
                    <a:pt x="40460" y="104329"/>
                  </a:lnTo>
                  <a:lnTo>
                    <a:pt x="18618" y="144523"/>
                  </a:lnTo>
                  <a:lnTo>
                    <a:pt x="4813" y="188937"/>
                  </a:lnTo>
                  <a:lnTo>
                    <a:pt x="0" y="236619"/>
                  </a:lnTo>
                  <a:lnTo>
                    <a:pt x="4813" y="284307"/>
                  </a:lnTo>
                  <a:lnTo>
                    <a:pt x="18618" y="328724"/>
                  </a:lnTo>
                  <a:lnTo>
                    <a:pt x="40460" y="368917"/>
                  </a:lnTo>
                  <a:lnTo>
                    <a:pt x="69386" y="403936"/>
                  </a:lnTo>
                  <a:lnTo>
                    <a:pt x="104442" y="432829"/>
                  </a:lnTo>
                  <a:lnTo>
                    <a:pt x="144674" y="454645"/>
                  </a:lnTo>
                  <a:lnTo>
                    <a:pt x="189129" y="468432"/>
                  </a:lnTo>
                  <a:lnTo>
                    <a:pt x="236853" y="473239"/>
                  </a:lnTo>
                  <a:lnTo>
                    <a:pt x="284626" y="468432"/>
                  </a:lnTo>
                  <a:lnTo>
                    <a:pt x="329112" y="454645"/>
                  </a:lnTo>
                  <a:lnTo>
                    <a:pt x="369361" y="432829"/>
                  </a:lnTo>
                  <a:lnTo>
                    <a:pt x="404423" y="403936"/>
                  </a:lnTo>
                  <a:lnTo>
                    <a:pt x="433348" y="368917"/>
                  </a:lnTo>
                  <a:lnTo>
                    <a:pt x="455185" y="328724"/>
                  </a:lnTo>
                  <a:lnTo>
                    <a:pt x="468984" y="284307"/>
                  </a:lnTo>
                  <a:lnTo>
                    <a:pt x="473795" y="236619"/>
                  </a:lnTo>
                  <a:lnTo>
                    <a:pt x="468984" y="188937"/>
                  </a:lnTo>
                  <a:lnTo>
                    <a:pt x="455185" y="144523"/>
                  </a:lnTo>
                  <a:lnTo>
                    <a:pt x="433348" y="104329"/>
                  </a:lnTo>
                  <a:lnTo>
                    <a:pt x="404423" y="69309"/>
                  </a:lnTo>
                  <a:lnTo>
                    <a:pt x="369361" y="40414"/>
                  </a:lnTo>
                  <a:lnTo>
                    <a:pt x="329112" y="18596"/>
                  </a:lnTo>
                  <a:lnTo>
                    <a:pt x="284626" y="4807"/>
                  </a:lnTo>
                  <a:lnTo>
                    <a:pt x="236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86600" y="3120314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0" y="236619"/>
                  </a:moveTo>
                  <a:lnTo>
                    <a:pt x="4813" y="188937"/>
                  </a:lnTo>
                  <a:lnTo>
                    <a:pt x="18618" y="144523"/>
                  </a:lnTo>
                  <a:lnTo>
                    <a:pt x="40460" y="104329"/>
                  </a:lnTo>
                  <a:lnTo>
                    <a:pt x="69386" y="69309"/>
                  </a:lnTo>
                  <a:lnTo>
                    <a:pt x="104442" y="40414"/>
                  </a:lnTo>
                  <a:lnTo>
                    <a:pt x="144674" y="18596"/>
                  </a:lnTo>
                  <a:lnTo>
                    <a:pt x="189129" y="4807"/>
                  </a:lnTo>
                  <a:lnTo>
                    <a:pt x="236853" y="0"/>
                  </a:lnTo>
                  <a:lnTo>
                    <a:pt x="284626" y="4807"/>
                  </a:lnTo>
                  <a:lnTo>
                    <a:pt x="329112" y="18596"/>
                  </a:lnTo>
                  <a:lnTo>
                    <a:pt x="369361" y="40414"/>
                  </a:lnTo>
                  <a:lnTo>
                    <a:pt x="404423" y="69309"/>
                  </a:lnTo>
                  <a:lnTo>
                    <a:pt x="433348" y="104329"/>
                  </a:lnTo>
                  <a:lnTo>
                    <a:pt x="455185" y="144523"/>
                  </a:lnTo>
                  <a:lnTo>
                    <a:pt x="468984" y="188937"/>
                  </a:lnTo>
                  <a:lnTo>
                    <a:pt x="473795" y="236619"/>
                  </a:lnTo>
                  <a:lnTo>
                    <a:pt x="468984" y="284307"/>
                  </a:lnTo>
                  <a:lnTo>
                    <a:pt x="455185" y="328724"/>
                  </a:lnTo>
                  <a:lnTo>
                    <a:pt x="433348" y="368917"/>
                  </a:lnTo>
                  <a:lnTo>
                    <a:pt x="404423" y="403936"/>
                  </a:lnTo>
                  <a:lnTo>
                    <a:pt x="369361" y="432829"/>
                  </a:lnTo>
                  <a:lnTo>
                    <a:pt x="329112" y="454645"/>
                  </a:lnTo>
                  <a:lnTo>
                    <a:pt x="284626" y="468432"/>
                  </a:lnTo>
                  <a:lnTo>
                    <a:pt x="236853" y="473239"/>
                  </a:lnTo>
                  <a:lnTo>
                    <a:pt x="189129" y="468432"/>
                  </a:lnTo>
                  <a:lnTo>
                    <a:pt x="144674" y="454645"/>
                  </a:lnTo>
                  <a:lnTo>
                    <a:pt x="104442" y="432829"/>
                  </a:lnTo>
                  <a:lnTo>
                    <a:pt x="69386" y="403936"/>
                  </a:lnTo>
                  <a:lnTo>
                    <a:pt x="40460" y="368917"/>
                  </a:lnTo>
                  <a:lnTo>
                    <a:pt x="18618" y="328724"/>
                  </a:lnTo>
                  <a:lnTo>
                    <a:pt x="4813" y="284307"/>
                  </a:lnTo>
                  <a:lnTo>
                    <a:pt x="0" y="236619"/>
                  </a:lnTo>
                  <a:close/>
                </a:path>
              </a:pathLst>
            </a:custGeom>
            <a:ln w="12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93704" y="3197017"/>
            <a:ext cx="259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11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80249" y="1694245"/>
            <a:ext cx="487045" cy="486409"/>
            <a:chOff x="6880249" y="1694245"/>
            <a:chExt cx="487045" cy="486409"/>
          </a:xfrm>
        </p:grpSpPr>
        <p:sp>
          <p:nvSpPr>
            <p:cNvPr id="16" name="object 16"/>
            <p:cNvSpPr/>
            <p:nvPr/>
          </p:nvSpPr>
          <p:spPr>
            <a:xfrm>
              <a:off x="6886599" y="1700595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236853" y="0"/>
                  </a:moveTo>
                  <a:lnTo>
                    <a:pt x="189129" y="4804"/>
                  </a:lnTo>
                  <a:lnTo>
                    <a:pt x="144674" y="18584"/>
                  </a:lnTo>
                  <a:lnTo>
                    <a:pt x="104442" y="40391"/>
                  </a:lnTo>
                  <a:lnTo>
                    <a:pt x="69386" y="69277"/>
                  </a:lnTo>
                  <a:lnTo>
                    <a:pt x="40460" y="104291"/>
                  </a:lnTo>
                  <a:lnTo>
                    <a:pt x="18618" y="144486"/>
                  </a:lnTo>
                  <a:lnTo>
                    <a:pt x="4813" y="188911"/>
                  </a:lnTo>
                  <a:lnTo>
                    <a:pt x="0" y="236619"/>
                  </a:lnTo>
                  <a:lnTo>
                    <a:pt x="4813" y="284328"/>
                  </a:lnTo>
                  <a:lnTo>
                    <a:pt x="18618" y="328753"/>
                  </a:lnTo>
                  <a:lnTo>
                    <a:pt x="40460" y="368948"/>
                  </a:lnTo>
                  <a:lnTo>
                    <a:pt x="69386" y="403962"/>
                  </a:lnTo>
                  <a:lnTo>
                    <a:pt x="104442" y="432848"/>
                  </a:lnTo>
                  <a:lnTo>
                    <a:pt x="144674" y="454655"/>
                  </a:lnTo>
                  <a:lnTo>
                    <a:pt x="189129" y="468435"/>
                  </a:lnTo>
                  <a:lnTo>
                    <a:pt x="236853" y="473239"/>
                  </a:lnTo>
                  <a:lnTo>
                    <a:pt x="284626" y="468435"/>
                  </a:lnTo>
                  <a:lnTo>
                    <a:pt x="329112" y="454655"/>
                  </a:lnTo>
                  <a:lnTo>
                    <a:pt x="369361" y="432848"/>
                  </a:lnTo>
                  <a:lnTo>
                    <a:pt x="404423" y="403962"/>
                  </a:lnTo>
                  <a:lnTo>
                    <a:pt x="433348" y="368948"/>
                  </a:lnTo>
                  <a:lnTo>
                    <a:pt x="455185" y="328753"/>
                  </a:lnTo>
                  <a:lnTo>
                    <a:pt x="468984" y="284328"/>
                  </a:lnTo>
                  <a:lnTo>
                    <a:pt x="473795" y="236619"/>
                  </a:lnTo>
                  <a:lnTo>
                    <a:pt x="468984" y="188911"/>
                  </a:lnTo>
                  <a:lnTo>
                    <a:pt x="455185" y="144486"/>
                  </a:lnTo>
                  <a:lnTo>
                    <a:pt x="433348" y="104291"/>
                  </a:lnTo>
                  <a:lnTo>
                    <a:pt x="404423" y="69277"/>
                  </a:lnTo>
                  <a:lnTo>
                    <a:pt x="369361" y="40391"/>
                  </a:lnTo>
                  <a:lnTo>
                    <a:pt x="329112" y="18584"/>
                  </a:lnTo>
                  <a:lnTo>
                    <a:pt x="284626" y="4804"/>
                  </a:lnTo>
                  <a:lnTo>
                    <a:pt x="236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6599" y="1700595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0" y="236619"/>
                  </a:moveTo>
                  <a:lnTo>
                    <a:pt x="4813" y="188911"/>
                  </a:lnTo>
                  <a:lnTo>
                    <a:pt x="18618" y="144486"/>
                  </a:lnTo>
                  <a:lnTo>
                    <a:pt x="40460" y="104291"/>
                  </a:lnTo>
                  <a:lnTo>
                    <a:pt x="69386" y="69277"/>
                  </a:lnTo>
                  <a:lnTo>
                    <a:pt x="104442" y="40391"/>
                  </a:lnTo>
                  <a:lnTo>
                    <a:pt x="144674" y="18584"/>
                  </a:lnTo>
                  <a:lnTo>
                    <a:pt x="189129" y="4804"/>
                  </a:lnTo>
                  <a:lnTo>
                    <a:pt x="236853" y="0"/>
                  </a:lnTo>
                  <a:lnTo>
                    <a:pt x="284626" y="4804"/>
                  </a:lnTo>
                  <a:lnTo>
                    <a:pt x="329112" y="18584"/>
                  </a:lnTo>
                  <a:lnTo>
                    <a:pt x="369361" y="40391"/>
                  </a:lnTo>
                  <a:lnTo>
                    <a:pt x="404423" y="69277"/>
                  </a:lnTo>
                  <a:lnTo>
                    <a:pt x="433348" y="104291"/>
                  </a:lnTo>
                  <a:lnTo>
                    <a:pt x="455185" y="144486"/>
                  </a:lnTo>
                  <a:lnTo>
                    <a:pt x="468984" y="188911"/>
                  </a:lnTo>
                  <a:lnTo>
                    <a:pt x="473795" y="236619"/>
                  </a:lnTo>
                  <a:lnTo>
                    <a:pt x="468984" y="284328"/>
                  </a:lnTo>
                  <a:lnTo>
                    <a:pt x="455185" y="328753"/>
                  </a:lnTo>
                  <a:lnTo>
                    <a:pt x="433348" y="368948"/>
                  </a:lnTo>
                  <a:lnTo>
                    <a:pt x="404423" y="403962"/>
                  </a:lnTo>
                  <a:lnTo>
                    <a:pt x="369361" y="432848"/>
                  </a:lnTo>
                  <a:lnTo>
                    <a:pt x="329112" y="454655"/>
                  </a:lnTo>
                  <a:lnTo>
                    <a:pt x="284626" y="468435"/>
                  </a:lnTo>
                  <a:lnTo>
                    <a:pt x="236853" y="473239"/>
                  </a:lnTo>
                  <a:lnTo>
                    <a:pt x="189129" y="468435"/>
                  </a:lnTo>
                  <a:lnTo>
                    <a:pt x="144674" y="454655"/>
                  </a:lnTo>
                  <a:lnTo>
                    <a:pt x="104442" y="432848"/>
                  </a:lnTo>
                  <a:lnTo>
                    <a:pt x="69386" y="403962"/>
                  </a:lnTo>
                  <a:lnTo>
                    <a:pt x="40460" y="368948"/>
                  </a:lnTo>
                  <a:lnTo>
                    <a:pt x="18618" y="328753"/>
                  </a:lnTo>
                  <a:lnTo>
                    <a:pt x="4813" y="284328"/>
                  </a:lnTo>
                  <a:lnTo>
                    <a:pt x="0" y="236619"/>
                  </a:lnTo>
                  <a:close/>
                </a:path>
              </a:pathLst>
            </a:custGeom>
            <a:ln w="12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93704" y="1363283"/>
            <a:ext cx="506095" cy="692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50" dirty="0">
                <a:latin typeface="Arial"/>
                <a:cs typeface="Arial"/>
              </a:rPr>
              <a:t>00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44025" y="2404105"/>
            <a:ext cx="487045" cy="486409"/>
            <a:chOff x="8144025" y="2404105"/>
            <a:chExt cx="487045" cy="486409"/>
          </a:xfrm>
        </p:grpSpPr>
        <p:sp>
          <p:nvSpPr>
            <p:cNvPr id="20" name="object 20"/>
            <p:cNvSpPr/>
            <p:nvPr/>
          </p:nvSpPr>
          <p:spPr>
            <a:xfrm>
              <a:off x="8150375" y="2410454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236765" y="0"/>
                  </a:moveTo>
                  <a:lnTo>
                    <a:pt x="189043" y="4807"/>
                  </a:lnTo>
                  <a:lnTo>
                    <a:pt x="144583" y="18596"/>
                  </a:lnTo>
                  <a:lnTo>
                    <a:pt x="104343" y="40414"/>
                  </a:lnTo>
                  <a:lnTo>
                    <a:pt x="69283" y="69309"/>
                  </a:lnTo>
                  <a:lnTo>
                    <a:pt x="40360" y="104329"/>
                  </a:lnTo>
                  <a:lnTo>
                    <a:pt x="18532" y="144523"/>
                  </a:lnTo>
                  <a:lnTo>
                    <a:pt x="4760" y="188937"/>
                  </a:lnTo>
                  <a:lnTo>
                    <a:pt x="0" y="236619"/>
                  </a:lnTo>
                  <a:lnTo>
                    <a:pt x="4810" y="284307"/>
                  </a:lnTo>
                  <a:lnTo>
                    <a:pt x="18609" y="328724"/>
                  </a:lnTo>
                  <a:lnTo>
                    <a:pt x="40446" y="368917"/>
                  </a:lnTo>
                  <a:lnTo>
                    <a:pt x="69371" y="403936"/>
                  </a:lnTo>
                  <a:lnTo>
                    <a:pt x="104433" y="432829"/>
                  </a:lnTo>
                  <a:lnTo>
                    <a:pt x="144682" y="454645"/>
                  </a:lnTo>
                  <a:lnTo>
                    <a:pt x="189168" y="468432"/>
                  </a:lnTo>
                  <a:lnTo>
                    <a:pt x="236941" y="473239"/>
                  </a:lnTo>
                  <a:lnTo>
                    <a:pt x="284663" y="468432"/>
                  </a:lnTo>
                  <a:lnTo>
                    <a:pt x="329126" y="454645"/>
                  </a:lnTo>
                  <a:lnTo>
                    <a:pt x="369372" y="432829"/>
                  </a:lnTo>
                  <a:lnTo>
                    <a:pt x="404445" y="403936"/>
                  </a:lnTo>
                  <a:lnTo>
                    <a:pt x="433389" y="368917"/>
                  </a:lnTo>
                  <a:lnTo>
                    <a:pt x="455248" y="328724"/>
                  </a:lnTo>
                  <a:lnTo>
                    <a:pt x="469064" y="284307"/>
                  </a:lnTo>
                  <a:lnTo>
                    <a:pt x="473882" y="236619"/>
                  </a:lnTo>
                  <a:lnTo>
                    <a:pt x="469014" y="188937"/>
                  </a:lnTo>
                  <a:lnTo>
                    <a:pt x="455171" y="144523"/>
                  </a:lnTo>
                  <a:lnTo>
                    <a:pt x="433303" y="104329"/>
                  </a:lnTo>
                  <a:lnTo>
                    <a:pt x="404357" y="69309"/>
                  </a:lnTo>
                  <a:lnTo>
                    <a:pt x="369283" y="40414"/>
                  </a:lnTo>
                  <a:lnTo>
                    <a:pt x="329027" y="18596"/>
                  </a:lnTo>
                  <a:lnTo>
                    <a:pt x="284539" y="4807"/>
                  </a:lnTo>
                  <a:lnTo>
                    <a:pt x="2367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50375" y="2410455"/>
              <a:ext cx="474345" cy="473709"/>
            </a:xfrm>
            <a:custGeom>
              <a:avLst/>
              <a:gdLst/>
              <a:ahLst/>
              <a:cxnLst/>
              <a:rect l="l" t="t" r="r" b="b"/>
              <a:pathLst>
                <a:path w="474345" h="473710">
                  <a:moveTo>
                    <a:pt x="0" y="236619"/>
                  </a:moveTo>
                  <a:lnTo>
                    <a:pt x="4760" y="188937"/>
                  </a:lnTo>
                  <a:lnTo>
                    <a:pt x="18532" y="144523"/>
                  </a:lnTo>
                  <a:lnTo>
                    <a:pt x="40360" y="104329"/>
                  </a:lnTo>
                  <a:lnTo>
                    <a:pt x="69283" y="69309"/>
                  </a:lnTo>
                  <a:lnTo>
                    <a:pt x="104343" y="40414"/>
                  </a:lnTo>
                  <a:lnTo>
                    <a:pt x="144583" y="18596"/>
                  </a:lnTo>
                  <a:lnTo>
                    <a:pt x="189043" y="4807"/>
                  </a:lnTo>
                  <a:lnTo>
                    <a:pt x="236765" y="0"/>
                  </a:lnTo>
                  <a:lnTo>
                    <a:pt x="284539" y="4807"/>
                  </a:lnTo>
                  <a:lnTo>
                    <a:pt x="329027" y="18596"/>
                  </a:lnTo>
                  <a:lnTo>
                    <a:pt x="369283" y="40414"/>
                  </a:lnTo>
                  <a:lnTo>
                    <a:pt x="404357" y="69309"/>
                  </a:lnTo>
                  <a:lnTo>
                    <a:pt x="433303" y="104329"/>
                  </a:lnTo>
                  <a:lnTo>
                    <a:pt x="455171" y="144523"/>
                  </a:lnTo>
                  <a:lnTo>
                    <a:pt x="469014" y="188937"/>
                  </a:lnTo>
                  <a:lnTo>
                    <a:pt x="473882" y="236619"/>
                  </a:lnTo>
                  <a:lnTo>
                    <a:pt x="469064" y="284307"/>
                  </a:lnTo>
                  <a:lnTo>
                    <a:pt x="455248" y="328724"/>
                  </a:lnTo>
                  <a:lnTo>
                    <a:pt x="433389" y="368917"/>
                  </a:lnTo>
                  <a:lnTo>
                    <a:pt x="404445" y="403936"/>
                  </a:lnTo>
                  <a:lnTo>
                    <a:pt x="369372" y="432829"/>
                  </a:lnTo>
                  <a:lnTo>
                    <a:pt x="329126" y="454645"/>
                  </a:lnTo>
                  <a:lnTo>
                    <a:pt x="284663" y="468432"/>
                  </a:lnTo>
                  <a:lnTo>
                    <a:pt x="236941" y="473239"/>
                  </a:lnTo>
                  <a:lnTo>
                    <a:pt x="189168" y="468432"/>
                  </a:lnTo>
                  <a:lnTo>
                    <a:pt x="144682" y="454645"/>
                  </a:lnTo>
                  <a:lnTo>
                    <a:pt x="104433" y="432829"/>
                  </a:lnTo>
                  <a:lnTo>
                    <a:pt x="69371" y="403936"/>
                  </a:lnTo>
                  <a:lnTo>
                    <a:pt x="40446" y="368917"/>
                  </a:lnTo>
                  <a:lnTo>
                    <a:pt x="18609" y="328724"/>
                  </a:lnTo>
                  <a:lnTo>
                    <a:pt x="4810" y="284307"/>
                  </a:lnTo>
                  <a:lnTo>
                    <a:pt x="0" y="236619"/>
                  </a:lnTo>
                  <a:close/>
                </a:path>
              </a:pathLst>
            </a:custGeom>
            <a:ln w="12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257374" y="2487158"/>
            <a:ext cx="259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01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55217" y="1631712"/>
            <a:ext cx="3136900" cy="2029460"/>
            <a:chOff x="5555217" y="1631712"/>
            <a:chExt cx="3136900" cy="2029460"/>
          </a:xfrm>
        </p:grpSpPr>
        <p:sp>
          <p:nvSpPr>
            <p:cNvPr id="24" name="object 24"/>
            <p:cNvSpPr/>
            <p:nvPr/>
          </p:nvSpPr>
          <p:spPr>
            <a:xfrm>
              <a:off x="6130020" y="2454834"/>
              <a:ext cx="75565" cy="41910"/>
            </a:xfrm>
            <a:custGeom>
              <a:avLst/>
              <a:gdLst/>
              <a:ahLst/>
              <a:cxnLst/>
              <a:rect l="l" t="t" r="r" b="b"/>
              <a:pathLst>
                <a:path w="75564" h="41910">
                  <a:moveTo>
                    <a:pt x="75382" y="0"/>
                  </a:moveTo>
                  <a:lnTo>
                    <a:pt x="0" y="41522"/>
                  </a:lnTo>
                </a:path>
              </a:pathLst>
            </a:custGeom>
            <a:ln w="1262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62237" y="2452363"/>
              <a:ext cx="99060" cy="81915"/>
            </a:xfrm>
            <a:custGeom>
              <a:avLst/>
              <a:gdLst/>
              <a:ahLst/>
              <a:cxnLst/>
              <a:rect l="l" t="t" r="r" b="b"/>
              <a:pathLst>
                <a:path w="99060" h="81914">
                  <a:moveTo>
                    <a:pt x="56093" y="0"/>
                  </a:moveTo>
                  <a:lnTo>
                    <a:pt x="0" y="81344"/>
                  </a:lnTo>
                  <a:lnTo>
                    <a:pt x="98830" y="77330"/>
                  </a:lnTo>
                  <a:lnTo>
                    <a:pt x="5609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7619" y="3179469"/>
              <a:ext cx="41275" cy="22225"/>
            </a:xfrm>
            <a:custGeom>
              <a:avLst/>
              <a:gdLst/>
              <a:ahLst/>
              <a:cxnLst/>
              <a:rect l="l" t="t" r="r" b="b"/>
              <a:pathLst>
                <a:path w="41275" h="22225">
                  <a:moveTo>
                    <a:pt x="0" y="0"/>
                  </a:moveTo>
                  <a:lnTo>
                    <a:pt x="40648" y="22154"/>
                  </a:lnTo>
                </a:path>
              </a:pathLst>
            </a:custGeom>
            <a:ln w="1262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17378" y="3157560"/>
              <a:ext cx="99060" cy="81280"/>
            </a:xfrm>
            <a:custGeom>
              <a:avLst/>
              <a:gdLst/>
              <a:ahLst/>
              <a:cxnLst/>
              <a:rect l="l" t="t" r="r" b="b"/>
              <a:pathLst>
                <a:path w="99059" h="81280">
                  <a:moveTo>
                    <a:pt x="42368" y="0"/>
                  </a:moveTo>
                  <a:lnTo>
                    <a:pt x="0" y="77541"/>
                  </a:lnTo>
                  <a:lnTo>
                    <a:pt x="98848" y="81064"/>
                  </a:lnTo>
                  <a:lnTo>
                    <a:pt x="4236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40371" y="2760459"/>
              <a:ext cx="40005" cy="24765"/>
            </a:xfrm>
            <a:custGeom>
              <a:avLst/>
              <a:gdLst/>
              <a:ahLst/>
              <a:cxnLst/>
              <a:rect l="l" t="t" r="r" b="b"/>
              <a:pathLst>
                <a:path w="40004" h="24764">
                  <a:moveTo>
                    <a:pt x="0" y="24643"/>
                  </a:moveTo>
                  <a:lnTo>
                    <a:pt x="39490" y="0"/>
                  </a:lnTo>
                </a:path>
              </a:pathLst>
            </a:custGeom>
            <a:ln w="12624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81399" y="2760459"/>
              <a:ext cx="99060" cy="84455"/>
            </a:xfrm>
            <a:custGeom>
              <a:avLst/>
              <a:gdLst/>
              <a:ahLst/>
              <a:cxnLst/>
              <a:rect l="l" t="t" r="r" b="b"/>
              <a:pathLst>
                <a:path w="99059" h="84455">
                  <a:moveTo>
                    <a:pt x="98462" y="0"/>
                  </a:moveTo>
                  <a:lnTo>
                    <a:pt x="0" y="9359"/>
                  </a:lnTo>
                  <a:lnTo>
                    <a:pt x="46861" y="84271"/>
                  </a:lnTo>
                  <a:lnTo>
                    <a:pt x="98462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98481" y="2093384"/>
              <a:ext cx="55880" cy="31750"/>
            </a:xfrm>
            <a:custGeom>
              <a:avLst/>
              <a:gdLst/>
              <a:ahLst/>
              <a:cxnLst/>
              <a:rect l="l" t="t" r="r" b="b"/>
              <a:pathLst>
                <a:path w="55879" h="31750">
                  <a:moveTo>
                    <a:pt x="55812" y="31163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30909" y="2055525"/>
              <a:ext cx="99060" cy="81915"/>
            </a:xfrm>
            <a:custGeom>
              <a:avLst/>
              <a:gdLst/>
              <a:ahLst/>
              <a:cxnLst/>
              <a:rect l="l" t="t" r="r" b="b"/>
              <a:pathLst>
                <a:path w="99059" h="81914">
                  <a:moveTo>
                    <a:pt x="0" y="0"/>
                  </a:moveTo>
                  <a:lnTo>
                    <a:pt x="55461" y="81712"/>
                  </a:lnTo>
                  <a:lnTo>
                    <a:pt x="98813" y="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5461" y="1680964"/>
              <a:ext cx="29845" cy="49530"/>
            </a:xfrm>
            <a:custGeom>
              <a:avLst/>
              <a:gdLst/>
              <a:ahLst/>
              <a:cxnLst/>
              <a:rect l="l" t="t" r="r" b="b"/>
              <a:pathLst>
                <a:path w="29845" h="49530">
                  <a:moveTo>
                    <a:pt x="0" y="0"/>
                  </a:moveTo>
                  <a:lnTo>
                    <a:pt x="29608" y="49251"/>
                  </a:lnTo>
                </a:path>
              </a:pathLst>
            </a:custGeom>
            <a:ln w="1263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21632" y="1631712"/>
              <a:ext cx="83820" cy="99060"/>
            </a:xfrm>
            <a:custGeom>
              <a:avLst/>
              <a:gdLst/>
              <a:ahLst/>
              <a:cxnLst/>
              <a:rect l="l" t="t" r="r" b="b"/>
              <a:pathLst>
                <a:path w="83820" h="99060">
                  <a:moveTo>
                    <a:pt x="75856" y="0"/>
                  </a:moveTo>
                  <a:lnTo>
                    <a:pt x="0" y="45395"/>
                  </a:lnTo>
                  <a:lnTo>
                    <a:pt x="83438" y="98503"/>
                  </a:lnTo>
                  <a:lnTo>
                    <a:pt x="75856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37010" y="3563985"/>
              <a:ext cx="15240" cy="20320"/>
            </a:xfrm>
            <a:custGeom>
              <a:avLst/>
              <a:gdLst/>
              <a:ahLst/>
              <a:cxnLst/>
              <a:rect l="l" t="t" r="r" b="b"/>
              <a:pathLst>
                <a:path w="15240" h="20320">
                  <a:moveTo>
                    <a:pt x="14918" y="19718"/>
                  </a:moveTo>
                  <a:lnTo>
                    <a:pt x="0" y="0"/>
                  </a:lnTo>
                </a:path>
              </a:pathLst>
            </a:custGeom>
            <a:ln w="1263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37010" y="3563985"/>
              <a:ext cx="88900" cy="97790"/>
            </a:xfrm>
            <a:custGeom>
              <a:avLst/>
              <a:gdLst/>
              <a:ahLst/>
              <a:cxnLst/>
              <a:rect l="l" t="t" r="r" b="b"/>
              <a:pathLst>
                <a:path w="88900" h="97789">
                  <a:moveTo>
                    <a:pt x="0" y="0"/>
                  </a:moveTo>
                  <a:lnTo>
                    <a:pt x="17726" y="97171"/>
                  </a:lnTo>
                  <a:lnTo>
                    <a:pt x="88458" y="44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32776" y="2760459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14793"/>
                  </a:moveTo>
                  <a:lnTo>
                    <a:pt x="19762" y="0"/>
                  </a:lnTo>
                </a:path>
              </a:pathLst>
            </a:custGeom>
            <a:ln w="1262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55217" y="2760459"/>
              <a:ext cx="97790" cy="88900"/>
            </a:xfrm>
            <a:custGeom>
              <a:avLst/>
              <a:gdLst/>
              <a:ahLst/>
              <a:cxnLst/>
              <a:rect l="l" t="t" r="r" b="b"/>
              <a:pathLst>
                <a:path w="97789" h="88900">
                  <a:moveTo>
                    <a:pt x="97321" y="0"/>
                  </a:moveTo>
                  <a:lnTo>
                    <a:pt x="0" y="17667"/>
                  </a:lnTo>
                  <a:lnTo>
                    <a:pt x="53074" y="88338"/>
                  </a:lnTo>
                  <a:lnTo>
                    <a:pt x="97321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94596" y="2518914"/>
              <a:ext cx="19685" cy="15240"/>
            </a:xfrm>
            <a:custGeom>
              <a:avLst/>
              <a:gdLst/>
              <a:ahLst/>
              <a:cxnLst/>
              <a:rect l="l" t="t" r="r" b="b"/>
              <a:pathLst>
                <a:path w="19684" h="15239">
                  <a:moveTo>
                    <a:pt x="19657" y="0"/>
                  </a:moveTo>
                  <a:lnTo>
                    <a:pt x="0" y="14793"/>
                  </a:lnTo>
                </a:path>
              </a:pathLst>
            </a:custGeom>
            <a:ln w="12625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94596" y="2445369"/>
              <a:ext cx="97790" cy="88900"/>
            </a:xfrm>
            <a:custGeom>
              <a:avLst/>
              <a:gdLst/>
              <a:ahLst/>
              <a:cxnLst/>
              <a:rect l="l" t="t" r="r" b="b"/>
              <a:pathLst>
                <a:path w="97790" h="88900">
                  <a:moveTo>
                    <a:pt x="44229" y="0"/>
                  </a:moveTo>
                  <a:lnTo>
                    <a:pt x="0" y="88338"/>
                  </a:lnTo>
                  <a:lnTo>
                    <a:pt x="97233" y="70670"/>
                  </a:lnTo>
                  <a:lnTo>
                    <a:pt x="4422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733821" y="2013918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93454" y="2980116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0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52611" y="2013918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0/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04840" y="2782933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0/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73631" y="2940679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1/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38919" y="3512505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41219" y="2782933"/>
            <a:ext cx="201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0</a:t>
            </a:r>
            <a:r>
              <a:rPr sz="1650" dirty="0">
                <a:latin typeface="Arial"/>
                <a:cs typeface="Arial"/>
              </a:rPr>
              <a:t>/</a:t>
            </a:r>
            <a:endParaRPr sz="1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40483" y="3137880"/>
            <a:ext cx="1778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dirty="0">
                <a:latin typeface="Times New Roman"/>
                <a:cs typeface="Times New Roman"/>
              </a:rPr>
              <a:t>/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151955" y="3396371"/>
            <a:ext cx="472440" cy="203835"/>
            <a:chOff x="8151955" y="3396371"/>
            <a:chExt cx="472440" cy="203835"/>
          </a:xfrm>
        </p:grpSpPr>
        <p:sp>
          <p:nvSpPr>
            <p:cNvPr id="49" name="object 49"/>
            <p:cNvSpPr/>
            <p:nvPr/>
          </p:nvSpPr>
          <p:spPr>
            <a:xfrm>
              <a:off x="8189865" y="3462624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5">
                  <a:moveTo>
                    <a:pt x="0" y="130929"/>
                  </a:moveTo>
                  <a:lnTo>
                    <a:pt x="0" y="0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51955" y="339637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7910" y="0"/>
                  </a:moveTo>
                  <a:lnTo>
                    <a:pt x="0" y="75718"/>
                  </a:lnTo>
                  <a:lnTo>
                    <a:pt x="75821" y="75718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89865" y="3593554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0" y="0"/>
                  </a:moveTo>
                  <a:lnTo>
                    <a:pt x="434392" y="0"/>
                  </a:lnTo>
                </a:path>
              </a:pathLst>
            </a:custGeom>
            <a:ln w="12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677199" y="3433637"/>
            <a:ext cx="4470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40" dirty="0">
                <a:latin typeface="Noto Sans CJK JP Black"/>
                <a:cs typeface="Noto Sans CJK JP Black"/>
              </a:rPr>
              <a:t>입력</a:t>
            </a:r>
            <a:endParaRPr sz="1650">
              <a:latin typeface="Noto Sans CJK JP Black"/>
              <a:cs typeface="Noto Sans CJK JP Black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20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47" y="917828"/>
            <a:ext cx="4811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indent="-15621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Font typeface="Arial"/>
              <a:buChar char="•"/>
              <a:tabLst>
                <a:tab pos="168910" algn="l"/>
              </a:tabLst>
            </a:pPr>
            <a:r>
              <a:rPr sz="1800" spc="140" dirty="0">
                <a:latin typeface="Noto Sans CJK JP Bold"/>
                <a:cs typeface="Noto Sans CJK JP Bold"/>
              </a:rPr>
              <a:t>상태방정식을</a:t>
            </a:r>
            <a:r>
              <a:rPr sz="1800" spc="2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특성</a:t>
            </a:r>
            <a:r>
              <a:rPr sz="1800" spc="4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방정식의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형태로</a:t>
            </a:r>
            <a:r>
              <a:rPr sz="1800" spc="25" dirty="0">
                <a:latin typeface="Noto Sans CJK JP Bold"/>
                <a:cs typeface="Noto Sans CJK JP Bold"/>
              </a:rPr>
              <a:t> </a:t>
            </a:r>
            <a:r>
              <a:rPr sz="1800" spc="114" dirty="0">
                <a:latin typeface="Noto Sans CJK JP Bold"/>
                <a:cs typeface="Noto Sans CJK JP Bold"/>
              </a:rPr>
              <a:t>변환한다</a:t>
            </a:r>
            <a:r>
              <a:rPr sz="1800" spc="114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9175" y="150654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150533" y="0"/>
                </a:lnTo>
              </a:path>
              <a:path w="451485">
                <a:moveTo>
                  <a:pt x="169898" y="0"/>
                </a:moveTo>
                <a:lnTo>
                  <a:pt x="319959" y="0"/>
                </a:lnTo>
              </a:path>
              <a:path w="451485">
                <a:moveTo>
                  <a:pt x="339324" y="0"/>
                </a:moveTo>
                <a:lnTo>
                  <a:pt x="451148" y="0"/>
                </a:lnTo>
              </a:path>
            </a:pathLst>
          </a:custGeom>
          <a:ln w="10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5468" y="1506541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150553" y="0"/>
                </a:lnTo>
              </a:path>
              <a:path w="281939">
                <a:moveTo>
                  <a:pt x="169426" y="0"/>
                </a:moveTo>
                <a:lnTo>
                  <a:pt x="281332" y="0"/>
                </a:lnTo>
              </a:path>
            </a:pathLst>
          </a:custGeom>
          <a:ln w="10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1925" y="1506541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50410" y="0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8745" y="1920307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533" y="0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9157" y="1920307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150041" y="0"/>
                </a:lnTo>
              </a:path>
              <a:path w="281305">
                <a:moveTo>
                  <a:pt x="169406" y="0"/>
                </a:moveTo>
                <a:lnTo>
                  <a:pt x="281230" y="0"/>
                </a:lnTo>
              </a:path>
            </a:pathLst>
          </a:custGeom>
          <a:ln w="10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0777" y="1920307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50205" y="0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4032" y="2334054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150061" y="0"/>
                </a:lnTo>
              </a:path>
              <a:path w="281305">
                <a:moveTo>
                  <a:pt x="169426" y="0"/>
                </a:moveTo>
                <a:lnTo>
                  <a:pt x="281230" y="0"/>
                </a:lnTo>
              </a:path>
            </a:pathLst>
          </a:custGeom>
          <a:ln w="10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84323" y="2366256"/>
            <a:ext cx="107124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0" dirty="0">
                <a:latin typeface="Symbol"/>
                <a:cs typeface="Symbol"/>
              </a:rPr>
              <a:t>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B </a:t>
            </a:r>
            <a:r>
              <a:rPr sz="1450" i="1" spc="10" dirty="0">
                <a:latin typeface="Times New Roman"/>
                <a:cs typeface="Times New Roman"/>
              </a:rPr>
              <a:t>x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265" dirty="0">
                <a:latin typeface="Times New Roman"/>
                <a:cs typeface="Times New Roman"/>
              </a:rPr>
              <a:t> </a:t>
            </a:r>
            <a:r>
              <a:rPr sz="1450" i="1" spc="-30" dirty="0">
                <a:latin typeface="Times New Roman"/>
                <a:cs typeface="Times New Roman"/>
              </a:rPr>
              <a:t>Ax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323" y="1951859"/>
            <a:ext cx="23926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0" dirty="0">
                <a:latin typeface="Symbol"/>
                <a:cs typeface="Symbol"/>
              </a:rPr>
              <a:t>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( </a:t>
            </a:r>
            <a:r>
              <a:rPr sz="1450" i="1" spc="15" dirty="0">
                <a:latin typeface="Times New Roman"/>
                <a:cs typeface="Times New Roman"/>
              </a:rPr>
              <a:t>A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A </a:t>
            </a:r>
            <a:r>
              <a:rPr sz="1450" spc="5" dirty="0">
                <a:latin typeface="Times New Roman"/>
                <a:cs typeface="Times New Roman"/>
              </a:rPr>
              <a:t>) </a:t>
            </a:r>
            <a:r>
              <a:rPr sz="1450" i="1" spc="15" dirty="0">
                <a:latin typeface="Times New Roman"/>
                <a:cs typeface="Times New Roman"/>
              </a:rPr>
              <a:t>B </a:t>
            </a:r>
            <a:r>
              <a:rPr sz="1450" i="1" spc="10" dirty="0">
                <a:latin typeface="Times New Roman"/>
                <a:cs typeface="Times New Roman"/>
              </a:rPr>
              <a:t>x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( </a:t>
            </a:r>
            <a:r>
              <a:rPr sz="1450" i="1" spc="15" dirty="0">
                <a:latin typeface="Times New Roman"/>
                <a:cs typeface="Times New Roman"/>
              </a:rPr>
              <a:t>B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B </a:t>
            </a:r>
            <a:r>
              <a:rPr sz="1450" spc="5" dirty="0">
                <a:latin typeface="Times New Roman"/>
                <a:cs typeface="Times New Roman"/>
              </a:rPr>
              <a:t>)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i="1" spc="-30" dirty="0">
                <a:latin typeface="Times New Roman"/>
                <a:cs typeface="Times New Roman"/>
              </a:rPr>
              <a:t>Ax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1591" y="1538113"/>
            <a:ext cx="332359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5" dirty="0">
                <a:latin typeface="Times New Roman"/>
                <a:cs typeface="Times New Roman"/>
              </a:rPr>
              <a:t>A </a:t>
            </a:r>
            <a:r>
              <a:rPr sz="1450" spc="5" dirty="0">
                <a:latin typeface="Times New Roman"/>
                <a:cs typeface="Times New Roman"/>
              </a:rPr>
              <a:t>( </a:t>
            </a:r>
            <a:r>
              <a:rPr sz="1450" i="1" spc="5" dirty="0">
                <a:latin typeface="Times New Roman"/>
                <a:cs typeface="Times New Roman"/>
              </a:rPr>
              <a:t>t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1) </a:t>
            </a:r>
            <a:r>
              <a:rPr sz="1450" spc="10" dirty="0">
                <a:latin typeface="Symbol"/>
                <a:cs typeface="Symbol"/>
              </a:rPr>
              <a:t>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A B </a:t>
            </a:r>
            <a:r>
              <a:rPr sz="1450" i="1" spc="10" dirty="0">
                <a:latin typeface="Times New Roman"/>
                <a:cs typeface="Times New Roman"/>
              </a:rPr>
              <a:t>x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A B </a:t>
            </a:r>
            <a:r>
              <a:rPr sz="1450" i="1" spc="10" dirty="0">
                <a:latin typeface="Times New Roman"/>
                <a:cs typeface="Times New Roman"/>
              </a:rPr>
              <a:t>x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A B </a:t>
            </a:r>
            <a:r>
              <a:rPr sz="1450" i="1" spc="10" dirty="0">
                <a:latin typeface="Times New Roman"/>
                <a:cs typeface="Times New Roman"/>
              </a:rPr>
              <a:t>x</a:t>
            </a:r>
            <a:r>
              <a:rPr sz="1450" i="1" spc="37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-30" dirty="0">
                <a:latin typeface="Times New Roman"/>
                <a:cs typeface="Times New Roman"/>
              </a:rPr>
              <a:t>ABx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87865" y="3260705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4">
                <a:moveTo>
                  <a:pt x="0" y="0"/>
                </a:moveTo>
                <a:lnTo>
                  <a:pt x="150166" y="0"/>
                </a:lnTo>
              </a:path>
            </a:pathLst>
          </a:custGeom>
          <a:ln w="10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8048" y="326070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409" y="0"/>
                </a:lnTo>
              </a:path>
            </a:pathLst>
          </a:custGeom>
          <a:ln w="10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6207" y="3260705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1922" y="0"/>
                </a:lnTo>
              </a:path>
            </a:pathLst>
          </a:custGeom>
          <a:ln w="10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3126" y="3260705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50104" y="0"/>
                </a:lnTo>
              </a:path>
            </a:pathLst>
          </a:custGeom>
          <a:ln w="10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7498" y="3675025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4">
                <a:moveTo>
                  <a:pt x="0" y="0"/>
                </a:moveTo>
                <a:lnTo>
                  <a:pt x="150166" y="0"/>
                </a:lnTo>
              </a:path>
            </a:pathLst>
          </a:custGeom>
          <a:ln w="10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6937" y="3675025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1902" y="0"/>
                </a:lnTo>
              </a:path>
            </a:pathLst>
          </a:custGeom>
          <a:ln w="10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8920" y="3675025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50310" y="0"/>
                </a:lnTo>
              </a:path>
            </a:pathLst>
          </a:custGeom>
          <a:ln w="10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92270" y="408997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1902" y="0"/>
                </a:lnTo>
              </a:path>
            </a:pathLst>
          </a:custGeom>
          <a:ln w="10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13372" y="4121588"/>
            <a:ext cx="10845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0" dirty="0">
                <a:latin typeface="Symbol"/>
                <a:cs typeface="Symbol"/>
              </a:rPr>
              <a:t>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B </a:t>
            </a:r>
            <a:r>
              <a:rPr sz="1450" i="1" spc="10" dirty="0">
                <a:latin typeface="Times New Roman"/>
                <a:cs typeface="Times New Roman"/>
              </a:rPr>
              <a:t>x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265" dirty="0">
                <a:latin typeface="Times New Roman"/>
                <a:cs typeface="Times New Roman"/>
              </a:rPr>
              <a:t> </a:t>
            </a:r>
            <a:r>
              <a:rPr sz="1450" i="1" spc="-30" dirty="0">
                <a:latin typeface="Times New Roman"/>
                <a:cs typeface="Times New Roman"/>
              </a:rPr>
              <a:t>Ax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8961" y="3292336"/>
            <a:ext cx="3307079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5" dirty="0">
                <a:latin typeface="Times New Roman"/>
                <a:cs typeface="Times New Roman"/>
              </a:rPr>
              <a:t>B </a:t>
            </a:r>
            <a:r>
              <a:rPr sz="1450" spc="5" dirty="0">
                <a:latin typeface="Times New Roman"/>
                <a:cs typeface="Times New Roman"/>
              </a:rPr>
              <a:t>( </a:t>
            </a:r>
            <a:r>
              <a:rPr sz="1450" i="1" spc="5" dirty="0">
                <a:latin typeface="Times New Roman"/>
                <a:cs typeface="Times New Roman"/>
              </a:rPr>
              <a:t>t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1) </a:t>
            </a:r>
            <a:r>
              <a:rPr sz="1450" spc="10" dirty="0">
                <a:latin typeface="Symbol"/>
                <a:cs typeface="Symbol"/>
              </a:rPr>
              <a:t>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AB</a:t>
            </a:r>
            <a:r>
              <a:rPr sz="1450" i="1" spc="430" dirty="0">
                <a:latin typeface="Times New Roman"/>
                <a:cs typeface="Times New Roman"/>
              </a:rPr>
              <a:t> </a:t>
            </a:r>
            <a:r>
              <a:rPr sz="1450" i="1" spc="10" dirty="0">
                <a:latin typeface="Times New Roman"/>
                <a:cs typeface="Times New Roman"/>
              </a:rPr>
              <a:t>x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-5" dirty="0">
                <a:latin typeface="Times New Roman"/>
                <a:cs typeface="Times New Roman"/>
              </a:rPr>
              <a:t>AB </a:t>
            </a:r>
            <a:r>
              <a:rPr sz="1450" i="1" spc="10" dirty="0">
                <a:latin typeface="Times New Roman"/>
                <a:cs typeface="Times New Roman"/>
              </a:rPr>
              <a:t>x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A B </a:t>
            </a:r>
            <a:r>
              <a:rPr sz="1450" i="1" spc="10" dirty="0">
                <a:latin typeface="Times New Roman"/>
                <a:cs typeface="Times New Roman"/>
              </a:rPr>
              <a:t>x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-30" dirty="0">
                <a:latin typeface="Times New Roman"/>
                <a:cs typeface="Times New Roman"/>
              </a:rPr>
              <a:t>ABx</a:t>
            </a:r>
            <a:endParaRPr sz="1450">
              <a:latin typeface="Times New Roman"/>
              <a:cs typeface="Times New Roman"/>
            </a:endParaRPr>
          </a:p>
          <a:p>
            <a:pPr marL="807085">
              <a:lnSpc>
                <a:spcPct val="100000"/>
              </a:lnSpc>
              <a:spcBef>
                <a:spcPts val="1530"/>
              </a:spcBef>
            </a:pPr>
            <a:r>
              <a:rPr sz="1450" spc="10" dirty="0">
                <a:latin typeface="Symbol"/>
                <a:cs typeface="Symbol"/>
              </a:rPr>
              <a:t>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( </a:t>
            </a:r>
            <a:r>
              <a:rPr sz="1450" i="1" spc="15" dirty="0">
                <a:latin typeface="Times New Roman"/>
                <a:cs typeface="Times New Roman"/>
              </a:rPr>
              <a:t>A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A </a:t>
            </a:r>
            <a:r>
              <a:rPr sz="1450" spc="5" dirty="0">
                <a:latin typeface="Times New Roman"/>
                <a:cs typeface="Times New Roman"/>
              </a:rPr>
              <a:t>) </a:t>
            </a:r>
            <a:r>
              <a:rPr sz="1450" i="1" spc="15" dirty="0">
                <a:latin typeface="Times New Roman"/>
                <a:cs typeface="Times New Roman"/>
              </a:rPr>
              <a:t>B </a:t>
            </a:r>
            <a:r>
              <a:rPr sz="1450" i="1" spc="10" dirty="0">
                <a:latin typeface="Times New Roman"/>
                <a:cs typeface="Times New Roman"/>
              </a:rPr>
              <a:t>x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( </a:t>
            </a:r>
            <a:r>
              <a:rPr sz="1450" i="1" spc="15" dirty="0">
                <a:latin typeface="Times New Roman"/>
                <a:cs typeface="Times New Roman"/>
              </a:rPr>
              <a:t>B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5" dirty="0">
                <a:latin typeface="Times New Roman"/>
                <a:cs typeface="Times New Roman"/>
              </a:rPr>
              <a:t>B </a:t>
            </a:r>
            <a:r>
              <a:rPr sz="1450" spc="5" dirty="0">
                <a:latin typeface="Times New Roman"/>
                <a:cs typeface="Times New Roman"/>
              </a:rPr>
              <a:t>)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i="1" spc="-30" dirty="0">
                <a:latin typeface="Times New Roman"/>
                <a:cs typeface="Times New Roman"/>
              </a:rPr>
              <a:t>Ax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33669" y="2245233"/>
            <a:ext cx="43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180" dirty="0">
                <a:solidFill>
                  <a:srgbClr val="006FC0"/>
                </a:solidFill>
                <a:latin typeface="Wingdings"/>
                <a:cs typeface="Wingdings"/>
              </a:rPr>
              <a:t>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20841" y="3968242"/>
            <a:ext cx="43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180" dirty="0">
                <a:solidFill>
                  <a:srgbClr val="006FC0"/>
                </a:solidFill>
                <a:latin typeface="Wingdings"/>
                <a:cs typeface="Wingdings"/>
              </a:rPr>
              <a:t>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06	</a:t>
            </a:r>
            <a:r>
              <a:rPr spc="430" dirty="0"/>
              <a:t>상태방정식을</a:t>
            </a:r>
            <a:r>
              <a:rPr spc="-805" dirty="0"/>
              <a:t> </a:t>
            </a:r>
            <a:r>
              <a:rPr spc="585" dirty="0"/>
              <a:t>이용한</a:t>
            </a:r>
            <a:r>
              <a:rPr spc="-790" dirty="0"/>
              <a:t> </a:t>
            </a:r>
            <a:r>
              <a:rPr spc="285" dirty="0"/>
              <a:t>설계</a:t>
            </a:r>
          </a:p>
        </p:txBody>
      </p:sp>
      <p:sp>
        <p:nvSpPr>
          <p:cNvPr id="26" name="object 26"/>
          <p:cNvSpPr/>
          <p:nvPr/>
        </p:nvSpPr>
        <p:spPr>
          <a:xfrm>
            <a:off x="6965418" y="238898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151557" y="0"/>
                </a:lnTo>
              </a:path>
              <a:path w="284479">
                <a:moveTo>
                  <a:pt x="170955" y="0"/>
                </a:moveTo>
                <a:lnTo>
                  <a:pt x="284337" y="0"/>
                </a:lnTo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24600" y="2325623"/>
            <a:ext cx="1507490" cy="433070"/>
          </a:xfrm>
          <a:prstGeom prst="rect">
            <a:avLst/>
          </a:prstGeom>
          <a:ln w="9144">
            <a:solidFill>
              <a:srgbClr val="00AFEF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40"/>
              </a:spcBef>
            </a:pPr>
            <a:r>
              <a:rPr sz="1450" i="1" spc="45" dirty="0">
                <a:latin typeface="Times New Roman"/>
                <a:cs typeface="Times New Roman"/>
              </a:rPr>
              <a:t>D </a:t>
            </a:r>
            <a:r>
              <a:rPr sz="1500" i="1" spc="52" baseline="-27777" dirty="0">
                <a:latin typeface="Times New Roman"/>
                <a:cs typeface="Times New Roman"/>
              </a:rPr>
              <a:t>A </a:t>
            </a:r>
            <a:r>
              <a:rPr sz="1450" spc="30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i="1" spc="35" dirty="0">
                <a:latin typeface="Times New Roman"/>
                <a:cs typeface="Times New Roman"/>
              </a:rPr>
              <a:t>B </a:t>
            </a:r>
            <a:r>
              <a:rPr sz="1450" i="1" spc="25" dirty="0">
                <a:latin typeface="Times New Roman"/>
                <a:cs typeface="Times New Roman"/>
              </a:rPr>
              <a:t>x </a:t>
            </a:r>
            <a:r>
              <a:rPr sz="1450" spc="30" dirty="0">
                <a:latin typeface="Symbol"/>
                <a:cs typeface="Symbol"/>
              </a:rPr>
              <a:t>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i="1" spc="35" dirty="0">
                <a:latin typeface="Times New Roman"/>
                <a:cs typeface="Times New Roman"/>
              </a:rPr>
              <a:t>A</a:t>
            </a:r>
            <a:r>
              <a:rPr sz="1450" i="1" spc="5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36373" y="4112626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381" y="0"/>
                </a:lnTo>
              </a:path>
            </a:pathLst>
          </a:custGeom>
          <a:ln w="12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24600" y="4049267"/>
            <a:ext cx="1507490" cy="433070"/>
          </a:xfrm>
          <a:prstGeom prst="rect">
            <a:avLst/>
          </a:prstGeom>
          <a:ln w="9144">
            <a:solidFill>
              <a:srgbClr val="00AFEF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40"/>
              </a:spcBef>
            </a:pPr>
            <a:r>
              <a:rPr sz="1450" i="1" spc="45" dirty="0">
                <a:latin typeface="Times New Roman"/>
                <a:cs typeface="Times New Roman"/>
              </a:rPr>
              <a:t>D </a:t>
            </a:r>
            <a:r>
              <a:rPr sz="1500" i="1" spc="52" baseline="-27777" dirty="0">
                <a:latin typeface="Times New Roman"/>
                <a:cs typeface="Times New Roman"/>
              </a:rPr>
              <a:t>B </a:t>
            </a:r>
            <a:r>
              <a:rPr sz="1450" spc="30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i="1" spc="35" dirty="0">
                <a:latin typeface="Times New Roman"/>
                <a:cs typeface="Times New Roman"/>
              </a:rPr>
              <a:t>B </a:t>
            </a:r>
            <a:r>
              <a:rPr sz="1450" i="1" spc="25" dirty="0">
                <a:latin typeface="Times New Roman"/>
                <a:cs typeface="Times New Roman"/>
              </a:rPr>
              <a:t>x </a:t>
            </a:r>
            <a:r>
              <a:rPr sz="1450" spc="30" dirty="0">
                <a:latin typeface="Symbol"/>
                <a:cs typeface="Symbol"/>
              </a:rPr>
              <a:t>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i="1" spc="35" dirty="0">
                <a:latin typeface="Times New Roman"/>
                <a:cs typeface="Times New Roman"/>
              </a:rPr>
              <a:t>A</a:t>
            </a:r>
            <a:r>
              <a:rPr sz="1450" i="1" spc="5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16331" y="6311851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125072" y="0"/>
                </a:lnTo>
              </a:path>
              <a:path w="234314">
                <a:moveTo>
                  <a:pt x="141018" y="0"/>
                </a:moveTo>
                <a:lnTo>
                  <a:pt x="233728" y="0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92911" y="6342817"/>
            <a:ext cx="11537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i="1" spc="30" dirty="0">
                <a:latin typeface="Times New Roman"/>
                <a:cs typeface="Times New Roman"/>
              </a:rPr>
              <a:t>D </a:t>
            </a:r>
            <a:r>
              <a:rPr sz="1275" i="1" spc="15" baseline="-26143" dirty="0">
                <a:latin typeface="Times New Roman"/>
                <a:cs typeface="Times New Roman"/>
              </a:rPr>
              <a:t>A </a:t>
            </a:r>
            <a:r>
              <a:rPr sz="1200" spc="20" dirty="0">
                <a:latin typeface="Symbol"/>
                <a:cs typeface="Symbol"/>
              </a:rPr>
              <a:t>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i="1" spc="25" dirty="0">
                <a:latin typeface="Times New Roman"/>
                <a:cs typeface="Times New Roman"/>
              </a:rPr>
              <a:t>B </a:t>
            </a:r>
            <a:r>
              <a:rPr sz="1200" i="1" spc="15" dirty="0">
                <a:latin typeface="Times New Roman"/>
                <a:cs typeface="Times New Roman"/>
              </a:rPr>
              <a:t>x </a:t>
            </a:r>
            <a:r>
              <a:rPr sz="1200" spc="20" dirty="0">
                <a:latin typeface="Symbol"/>
                <a:cs typeface="Symbol"/>
              </a:rPr>
              <a:t>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i="1" spc="-60" dirty="0">
                <a:latin typeface="Times New Roman"/>
                <a:cs typeface="Times New Roman"/>
              </a:rPr>
              <a:t>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11801" y="6311425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710" y="0"/>
                </a:lnTo>
              </a:path>
            </a:pathLst>
          </a:custGeom>
          <a:ln w="9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47363" y="6342009"/>
            <a:ext cx="11537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30" dirty="0">
                <a:latin typeface="Times New Roman"/>
                <a:cs typeface="Times New Roman"/>
              </a:rPr>
              <a:t>D </a:t>
            </a:r>
            <a:r>
              <a:rPr sz="1200" i="1" spc="60" baseline="-27777" dirty="0">
                <a:latin typeface="Times New Roman"/>
                <a:cs typeface="Times New Roman"/>
              </a:rPr>
              <a:t>B </a:t>
            </a:r>
            <a:r>
              <a:rPr sz="1200" spc="20" dirty="0">
                <a:latin typeface="Symbol"/>
                <a:cs typeface="Symbol"/>
              </a:rPr>
              <a:t>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i="1" spc="25" dirty="0">
                <a:latin typeface="Times New Roman"/>
                <a:cs typeface="Times New Roman"/>
              </a:rPr>
              <a:t>B </a:t>
            </a:r>
            <a:r>
              <a:rPr sz="1200" i="1" spc="15" dirty="0">
                <a:latin typeface="Times New Roman"/>
                <a:cs typeface="Times New Roman"/>
              </a:rPr>
              <a:t>x </a:t>
            </a:r>
            <a:r>
              <a:rPr sz="1200" spc="20" dirty="0">
                <a:latin typeface="Symbol"/>
                <a:cs typeface="Symbol"/>
              </a:rPr>
              <a:t>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i="1" spc="-60" dirty="0">
                <a:latin typeface="Times New Roman"/>
                <a:cs typeface="Times New Roman"/>
              </a:rPr>
              <a:t>Ax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977393" y="5326616"/>
            <a:ext cx="1691639" cy="846455"/>
            <a:chOff x="4977393" y="5326616"/>
            <a:chExt cx="1691639" cy="846455"/>
          </a:xfrm>
        </p:grpSpPr>
        <p:sp>
          <p:nvSpPr>
            <p:cNvPr id="35" name="object 35"/>
            <p:cNvSpPr/>
            <p:nvPr/>
          </p:nvSpPr>
          <p:spPr>
            <a:xfrm>
              <a:off x="4983108" y="5332331"/>
              <a:ext cx="1680210" cy="835025"/>
            </a:xfrm>
            <a:custGeom>
              <a:avLst/>
              <a:gdLst/>
              <a:ahLst/>
              <a:cxnLst/>
              <a:rect l="l" t="t" r="r" b="b"/>
              <a:pathLst>
                <a:path w="1680209" h="835025">
                  <a:moveTo>
                    <a:pt x="1680143" y="0"/>
                  </a:moveTo>
                  <a:lnTo>
                    <a:pt x="0" y="0"/>
                  </a:lnTo>
                  <a:lnTo>
                    <a:pt x="0" y="834397"/>
                  </a:lnTo>
                  <a:lnTo>
                    <a:pt x="1680143" y="834397"/>
                  </a:lnTo>
                  <a:lnTo>
                    <a:pt x="168014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83108" y="5332331"/>
              <a:ext cx="1680210" cy="835025"/>
            </a:xfrm>
            <a:custGeom>
              <a:avLst/>
              <a:gdLst/>
              <a:ahLst/>
              <a:cxnLst/>
              <a:rect l="l" t="t" r="r" b="b"/>
              <a:pathLst>
                <a:path w="1680209" h="835025">
                  <a:moveTo>
                    <a:pt x="0" y="834397"/>
                  </a:moveTo>
                  <a:lnTo>
                    <a:pt x="1680143" y="834397"/>
                  </a:lnTo>
                  <a:lnTo>
                    <a:pt x="1680143" y="0"/>
                  </a:lnTo>
                  <a:lnTo>
                    <a:pt x="0" y="0"/>
                  </a:lnTo>
                  <a:lnTo>
                    <a:pt x="0" y="834397"/>
                  </a:lnTo>
                  <a:close/>
                </a:path>
              </a:pathLst>
            </a:custGeom>
            <a:ln w="1114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13222" y="5401864"/>
              <a:ext cx="280035" cy="695325"/>
            </a:xfrm>
            <a:custGeom>
              <a:avLst/>
              <a:gdLst/>
              <a:ahLst/>
              <a:cxnLst/>
              <a:rect l="l" t="t" r="r" b="b"/>
              <a:pathLst>
                <a:path w="280034" h="695325">
                  <a:moveTo>
                    <a:pt x="70005" y="695331"/>
                  </a:moveTo>
                  <a:lnTo>
                    <a:pt x="210017" y="695331"/>
                  </a:lnTo>
                  <a:lnTo>
                    <a:pt x="237232" y="689867"/>
                  </a:lnTo>
                  <a:lnTo>
                    <a:pt x="259488" y="674966"/>
                  </a:lnTo>
                  <a:lnTo>
                    <a:pt x="274510" y="652863"/>
                  </a:lnTo>
                  <a:lnTo>
                    <a:pt x="280023" y="625798"/>
                  </a:lnTo>
                  <a:lnTo>
                    <a:pt x="280023" y="69533"/>
                  </a:lnTo>
                  <a:lnTo>
                    <a:pt x="274510" y="42469"/>
                  </a:lnTo>
                  <a:lnTo>
                    <a:pt x="259488" y="20367"/>
                  </a:lnTo>
                  <a:lnTo>
                    <a:pt x="237232" y="5464"/>
                  </a:lnTo>
                  <a:lnTo>
                    <a:pt x="210017" y="0"/>
                  </a:lnTo>
                  <a:lnTo>
                    <a:pt x="70005" y="0"/>
                  </a:lnTo>
                  <a:lnTo>
                    <a:pt x="42725" y="5464"/>
                  </a:lnTo>
                  <a:lnTo>
                    <a:pt x="20476" y="20367"/>
                  </a:lnTo>
                  <a:lnTo>
                    <a:pt x="5491" y="42469"/>
                  </a:lnTo>
                  <a:lnTo>
                    <a:pt x="0" y="69533"/>
                  </a:lnTo>
                  <a:lnTo>
                    <a:pt x="0" y="625798"/>
                  </a:lnTo>
                  <a:lnTo>
                    <a:pt x="5491" y="652863"/>
                  </a:lnTo>
                  <a:lnTo>
                    <a:pt x="20476" y="674965"/>
                  </a:lnTo>
                  <a:lnTo>
                    <a:pt x="42725" y="689867"/>
                  </a:lnTo>
                  <a:lnTo>
                    <a:pt x="70005" y="695331"/>
                  </a:lnTo>
                  <a:close/>
                </a:path>
              </a:pathLst>
            </a:custGeom>
            <a:ln w="186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457162" y="5326616"/>
            <a:ext cx="1691639" cy="846455"/>
            <a:chOff x="2457162" y="5326616"/>
            <a:chExt cx="1691639" cy="846455"/>
          </a:xfrm>
        </p:grpSpPr>
        <p:sp>
          <p:nvSpPr>
            <p:cNvPr id="39" name="object 39"/>
            <p:cNvSpPr/>
            <p:nvPr/>
          </p:nvSpPr>
          <p:spPr>
            <a:xfrm>
              <a:off x="2462877" y="5332331"/>
              <a:ext cx="1680210" cy="835025"/>
            </a:xfrm>
            <a:custGeom>
              <a:avLst/>
              <a:gdLst/>
              <a:ahLst/>
              <a:cxnLst/>
              <a:rect l="l" t="t" r="r" b="b"/>
              <a:pathLst>
                <a:path w="1680210" h="835025">
                  <a:moveTo>
                    <a:pt x="1680143" y="0"/>
                  </a:moveTo>
                  <a:lnTo>
                    <a:pt x="0" y="0"/>
                  </a:lnTo>
                  <a:lnTo>
                    <a:pt x="0" y="834397"/>
                  </a:lnTo>
                  <a:lnTo>
                    <a:pt x="1680143" y="834397"/>
                  </a:lnTo>
                  <a:lnTo>
                    <a:pt x="168014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62877" y="5332331"/>
              <a:ext cx="1680210" cy="835025"/>
            </a:xfrm>
            <a:custGeom>
              <a:avLst/>
              <a:gdLst/>
              <a:ahLst/>
              <a:cxnLst/>
              <a:rect l="l" t="t" r="r" b="b"/>
              <a:pathLst>
                <a:path w="1680210" h="835025">
                  <a:moveTo>
                    <a:pt x="0" y="834397"/>
                  </a:moveTo>
                  <a:lnTo>
                    <a:pt x="1680143" y="834397"/>
                  </a:lnTo>
                  <a:lnTo>
                    <a:pt x="1680143" y="0"/>
                  </a:lnTo>
                  <a:lnTo>
                    <a:pt x="0" y="0"/>
                  </a:lnTo>
                  <a:lnTo>
                    <a:pt x="0" y="834397"/>
                  </a:lnTo>
                  <a:close/>
                </a:path>
              </a:pathLst>
            </a:custGeom>
            <a:ln w="1114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307835" y="4992051"/>
            <a:ext cx="13017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i="1" spc="25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190744" y="5059712"/>
            <a:ext cx="1471930" cy="1047115"/>
            <a:chOff x="2190744" y="5059712"/>
            <a:chExt cx="1471930" cy="1047115"/>
          </a:xfrm>
        </p:grpSpPr>
        <p:sp>
          <p:nvSpPr>
            <p:cNvPr id="43" name="object 43"/>
            <p:cNvSpPr/>
            <p:nvPr/>
          </p:nvSpPr>
          <p:spPr>
            <a:xfrm>
              <a:off x="2532883" y="5401864"/>
              <a:ext cx="280035" cy="695325"/>
            </a:xfrm>
            <a:custGeom>
              <a:avLst/>
              <a:gdLst/>
              <a:ahLst/>
              <a:cxnLst/>
              <a:rect l="l" t="t" r="r" b="b"/>
              <a:pathLst>
                <a:path w="280035" h="695325">
                  <a:moveTo>
                    <a:pt x="70005" y="695331"/>
                  </a:moveTo>
                  <a:lnTo>
                    <a:pt x="210017" y="695331"/>
                  </a:lnTo>
                  <a:lnTo>
                    <a:pt x="237265" y="689867"/>
                  </a:lnTo>
                  <a:lnTo>
                    <a:pt x="259518" y="674966"/>
                  </a:lnTo>
                  <a:lnTo>
                    <a:pt x="274521" y="652863"/>
                  </a:lnTo>
                  <a:lnTo>
                    <a:pt x="280023" y="625798"/>
                  </a:lnTo>
                  <a:lnTo>
                    <a:pt x="280023" y="69533"/>
                  </a:lnTo>
                  <a:lnTo>
                    <a:pt x="274521" y="42469"/>
                  </a:lnTo>
                  <a:lnTo>
                    <a:pt x="259518" y="20367"/>
                  </a:lnTo>
                  <a:lnTo>
                    <a:pt x="237265" y="5464"/>
                  </a:lnTo>
                  <a:lnTo>
                    <a:pt x="210017" y="0"/>
                  </a:lnTo>
                  <a:lnTo>
                    <a:pt x="70005" y="0"/>
                  </a:lnTo>
                  <a:lnTo>
                    <a:pt x="42751" y="5464"/>
                  </a:lnTo>
                  <a:lnTo>
                    <a:pt x="20500" y="20367"/>
                  </a:lnTo>
                  <a:lnTo>
                    <a:pt x="5499" y="42469"/>
                  </a:lnTo>
                  <a:lnTo>
                    <a:pt x="0" y="69533"/>
                  </a:lnTo>
                  <a:lnTo>
                    <a:pt x="0" y="625798"/>
                  </a:lnTo>
                  <a:lnTo>
                    <a:pt x="5499" y="652863"/>
                  </a:lnTo>
                  <a:lnTo>
                    <a:pt x="20500" y="674965"/>
                  </a:lnTo>
                  <a:lnTo>
                    <a:pt x="42751" y="689867"/>
                  </a:lnTo>
                  <a:lnTo>
                    <a:pt x="70005" y="695331"/>
                  </a:lnTo>
                  <a:close/>
                </a:path>
              </a:pathLst>
            </a:custGeom>
            <a:ln w="186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52919" y="5819063"/>
              <a:ext cx="700405" cy="278130"/>
            </a:xfrm>
            <a:custGeom>
              <a:avLst/>
              <a:gdLst/>
              <a:ahLst/>
              <a:cxnLst/>
              <a:rect l="l" t="t" r="r" b="b"/>
              <a:pathLst>
                <a:path w="700404" h="278129">
                  <a:moveTo>
                    <a:pt x="70005" y="278132"/>
                  </a:moveTo>
                  <a:lnTo>
                    <a:pt x="630053" y="278132"/>
                  </a:lnTo>
                  <a:lnTo>
                    <a:pt x="657301" y="272668"/>
                  </a:lnTo>
                  <a:lnTo>
                    <a:pt x="679553" y="257767"/>
                  </a:lnTo>
                  <a:lnTo>
                    <a:pt x="694557" y="235665"/>
                  </a:lnTo>
                  <a:lnTo>
                    <a:pt x="700059" y="208599"/>
                  </a:lnTo>
                  <a:lnTo>
                    <a:pt x="700059" y="69533"/>
                  </a:lnTo>
                  <a:lnTo>
                    <a:pt x="694557" y="42469"/>
                  </a:lnTo>
                  <a:lnTo>
                    <a:pt x="679553" y="20367"/>
                  </a:lnTo>
                  <a:lnTo>
                    <a:pt x="657301" y="5464"/>
                  </a:lnTo>
                  <a:lnTo>
                    <a:pt x="630053" y="0"/>
                  </a:lnTo>
                  <a:lnTo>
                    <a:pt x="70005" y="0"/>
                  </a:lnTo>
                  <a:lnTo>
                    <a:pt x="42751" y="5464"/>
                  </a:lnTo>
                  <a:lnTo>
                    <a:pt x="20500" y="20367"/>
                  </a:lnTo>
                  <a:lnTo>
                    <a:pt x="5499" y="42469"/>
                  </a:lnTo>
                  <a:lnTo>
                    <a:pt x="0" y="69533"/>
                  </a:lnTo>
                  <a:lnTo>
                    <a:pt x="0" y="208599"/>
                  </a:lnTo>
                  <a:lnTo>
                    <a:pt x="5499" y="235664"/>
                  </a:lnTo>
                  <a:lnTo>
                    <a:pt x="20500" y="257766"/>
                  </a:lnTo>
                  <a:lnTo>
                    <a:pt x="42751" y="272668"/>
                  </a:lnTo>
                  <a:lnTo>
                    <a:pt x="70005" y="278132"/>
                  </a:lnTo>
                  <a:close/>
                </a:path>
              </a:pathLst>
            </a:custGeom>
            <a:ln w="1855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96325" y="5065293"/>
              <a:ext cx="264795" cy="262890"/>
            </a:xfrm>
            <a:custGeom>
              <a:avLst/>
              <a:gdLst/>
              <a:ahLst/>
              <a:cxnLst/>
              <a:rect l="l" t="t" r="r" b="b"/>
              <a:pathLst>
                <a:path w="264794" h="262889">
                  <a:moveTo>
                    <a:pt x="264591" y="262788"/>
                  </a:moveTo>
                  <a:lnTo>
                    <a:pt x="0" y="0"/>
                  </a:lnTo>
                </a:path>
              </a:pathLst>
            </a:custGeom>
            <a:ln w="11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828063" y="4992051"/>
            <a:ext cx="13017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i="1" spc="25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2187161" y="5133181"/>
          <a:ext cx="4476115" cy="103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51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950" i="1" spc="30" baseline="4273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i="1" spc="254" baseline="427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0" dirty="0">
                          <a:latin typeface="Arial"/>
                          <a:cs typeface="Arial"/>
                        </a:rPr>
                        <a:t>00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50" spc="10" dirty="0">
                          <a:latin typeface="Arial"/>
                          <a:cs typeface="Arial"/>
                        </a:rPr>
                        <a:t>01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50" spc="10" dirty="0">
                          <a:latin typeface="Arial"/>
                          <a:cs typeface="Arial"/>
                        </a:rPr>
                        <a:t>11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610"/>
                        </a:lnSpc>
                      </a:pPr>
                      <a:r>
                        <a:rPr sz="1450" spc="10" dirty="0"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950" i="1" spc="30" baseline="4273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i="1" spc="254" baseline="427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0" dirty="0">
                          <a:latin typeface="Arial"/>
                          <a:cs typeface="Arial"/>
                        </a:rPr>
                        <a:t>00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50" spc="10" dirty="0">
                          <a:latin typeface="Arial"/>
                          <a:cs typeface="Arial"/>
                        </a:rPr>
                        <a:t>01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50" spc="10" dirty="0">
                          <a:latin typeface="Arial"/>
                          <a:cs typeface="Arial"/>
                        </a:rPr>
                        <a:t>11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50" spc="10" dirty="0"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12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R w="12700">
                      <a:solidFill>
                        <a:srgbClr val="00CCFF"/>
                      </a:solidFill>
                      <a:prstDash val="solid"/>
                    </a:lnR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CCFF"/>
                      </a:solidFill>
                      <a:prstDash val="solid"/>
                    </a:lnR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CCFF"/>
                      </a:solidFill>
                      <a:prstDash val="solid"/>
                    </a:lnL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T w="12700">
                      <a:solidFill>
                        <a:srgbClr val="00CC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CCFF"/>
                      </a:solidFill>
                      <a:prstDash val="solid"/>
                    </a:lnL>
                    <a:lnT w="12700">
                      <a:solidFill>
                        <a:srgbClr val="00CC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4716619" y="5065293"/>
            <a:ext cx="264795" cy="262890"/>
          </a:xfrm>
          <a:custGeom>
            <a:avLst/>
            <a:gdLst/>
            <a:ahLst/>
            <a:cxnLst/>
            <a:rect l="l" t="t" r="r" b="b"/>
            <a:pathLst>
              <a:path w="264795" h="262889">
                <a:moveTo>
                  <a:pt x="264467" y="262788"/>
                </a:moveTo>
                <a:lnTo>
                  <a:pt x="0" y="0"/>
                </a:lnTo>
              </a:path>
            </a:pathLst>
          </a:custGeom>
          <a:ln w="11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3150" y="5819063"/>
            <a:ext cx="700405" cy="278130"/>
          </a:xfrm>
          <a:custGeom>
            <a:avLst/>
            <a:gdLst/>
            <a:ahLst/>
            <a:cxnLst/>
            <a:rect l="l" t="t" r="r" b="b"/>
            <a:pathLst>
              <a:path w="700404" h="278129">
                <a:moveTo>
                  <a:pt x="70005" y="278132"/>
                </a:moveTo>
                <a:lnTo>
                  <a:pt x="630053" y="278132"/>
                </a:lnTo>
                <a:lnTo>
                  <a:pt x="657268" y="272668"/>
                </a:lnTo>
                <a:lnTo>
                  <a:pt x="679524" y="257767"/>
                </a:lnTo>
                <a:lnTo>
                  <a:pt x="694546" y="235665"/>
                </a:lnTo>
                <a:lnTo>
                  <a:pt x="700059" y="208599"/>
                </a:lnTo>
                <a:lnTo>
                  <a:pt x="700059" y="69533"/>
                </a:lnTo>
                <a:lnTo>
                  <a:pt x="694546" y="42469"/>
                </a:lnTo>
                <a:lnTo>
                  <a:pt x="679524" y="20367"/>
                </a:lnTo>
                <a:lnTo>
                  <a:pt x="657268" y="5464"/>
                </a:lnTo>
                <a:lnTo>
                  <a:pt x="630053" y="0"/>
                </a:lnTo>
                <a:lnTo>
                  <a:pt x="70005" y="0"/>
                </a:lnTo>
                <a:lnTo>
                  <a:pt x="42725" y="5464"/>
                </a:lnTo>
                <a:lnTo>
                  <a:pt x="20476" y="20367"/>
                </a:lnTo>
                <a:lnTo>
                  <a:pt x="5491" y="42469"/>
                </a:lnTo>
                <a:lnTo>
                  <a:pt x="0" y="69533"/>
                </a:lnTo>
                <a:lnTo>
                  <a:pt x="0" y="208599"/>
                </a:lnTo>
                <a:lnTo>
                  <a:pt x="5491" y="235664"/>
                </a:lnTo>
                <a:lnTo>
                  <a:pt x="20476" y="257766"/>
                </a:lnTo>
                <a:lnTo>
                  <a:pt x="42725" y="272668"/>
                </a:lnTo>
                <a:lnTo>
                  <a:pt x="70005" y="278132"/>
                </a:lnTo>
                <a:close/>
              </a:path>
            </a:pathLst>
          </a:custGeom>
          <a:ln w="1855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170678" y="1479245"/>
            <a:ext cx="1583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solidFill>
                  <a:srgbClr val="FF0000"/>
                </a:solidFill>
                <a:latin typeface="Noto Sans CJK JP Bold"/>
                <a:cs typeface="Noto Sans CJK JP Bold"/>
              </a:rPr>
              <a:t>최소항의 합</a:t>
            </a:r>
            <a:r>
              <a:rPr sz="1600" spc="14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형태</a:t>
            </a:r>
            <a:endParaRPr sz="1600">
              <a:latin typeface="Noto Sans CJK JP Bold"/>
              <a:cs typeface="Noto Sans CJK JP Bold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22114" y="1566672"/>
            <a:ext cx="370205" cy="86995"/>
          </a:xfrm>
          <a:custGeom>
            <a:avLst/>
            <a:gdLst/>
            <a:ahLst/>
            <a:cxnLst/>
            <a:rect l="l" t="t" r="r" b="b"/>
            <a:pathLst>
              <a:path w="370204" h="86994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24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370204" h="86994">
                <a:moveTo>
                  <a:pt x="86868" y="28968"/>
                </a:moveTo>
                <a:lnTo>
                  <a:pt x="86868" y="57924"/>
                </a:lnTo>
                <a:lnTo>
                  <a:pt x="369950" y="58165"/>
                </a:lnTo>
                <a:lnTo>
                  <a:pt x="369950" y="29210"/>
                </a:lnTo>
                <a:lnTo>
                  <a:pt x="86868" y="28968"/>
                </a:lnTo>
                <a:close/>
              </a:path>
              <a:path w="370204" h="86994">
                <a:moveTo>
                  <a:pt x="72389" y="28955"/>
                </a:moveTo>
                <a:lnTo>
                  <a:pt x="72389" y="57912"/>
                </a:lnTo>
                <a:lnTo>
                  <a:pt x="86868" y="57924"/>
                </a:lnTo>
                <a:lnTo>
                  <a:pt x="86868" y="28968"/>
                </a:lnTo>
                <a:lnTo>
                  <a:pt x="72389" y="28955"/>
                </a:lnTo>
                <a:close/>
              </a:path>
              <a:path w="370204" h="86994">
                <a:moveTo>
                  <a:pt x="86868" y="28955"/>
                </a:moveTo>
                <a:lnTo>
                  <a:pt x="72389" y="28955"/>
                </a:lnTo>
                <a:lnTo>
                  <a:pt x="86868" y="28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70678" y="3302889"/>
            <a:ext cx="1583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최소항의 합</a:t>
            </a:r>
            <a:r>
              <a:rPr sz="1600" spc="17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형태</a:t>
            </a:r>
            <a:endParaRPr sz="1600">
              <a:latin typeface="Noto Sans CJK JP Bold"/>
              <a:cs typeface="Noto Sans CJK JP Bold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22114" y="3389376"/>
            <a:ext cx="370205" cy="86995"/>
          </a:xfrm>
          <a:custGeom>
            <a:avLst/>
            <a:gdLst/>
            <a:ahLst/>
            <a:cxnLst/>
            <a:rect l="l" t="t" r="r" b="b"/>
            <a:pathLst>
              <a:path w="370204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24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370204" h="86995">
                <a:moveTo>
                  <a:pt x="86868" y="28968"/>
                </a:moveTo>
                <a:lnTo>
                  <a:pt x="86868" y="57924"/>
                </a:lnTo>
                <a:lnTo>
                  <a:pt x="369950" y="58165"/>
                </a:lnTo>
                <a:lnTo>
                  <a:pt x="369950" y="29210"/>
                </a:lnTo>
                <a:lnTo>
                  <a:pt x="86868" y="28968"/>
                </a:lnTo>
                <a:close/>
              </a:path>
              <a:path w="370204" h="86995">
                <a:moveTo>
                  <a:pt x="72389" y="28956"/>
                </a:moveTo>
                <a:lnTo>
                  <a:pt x="72389" y="57912"/>
                </a:lnTo>
                <a:lnTo>
                  <a:pt x="86868" y="57924"/>
                </a:lnTo>
                <a:lnTo>
                  <a:pt x="86868" y="28968"/>
                </a:lnTo>
                <a:lnTo>
                  <a:pt x="72389" y="28956"/>
                </a:lnTo>
                <a:close/>
              </a:path>
              <a:path w="370204" h="86995">
                <a:moveTo>
                  <a:pt x="86868" y="28956"/>
                </a:moveTo>
                <a:lnTo>
                  <a:pt x="72389" y="28956"/>
                </a:lnTo>
                <a:lnTo>
                  <a:pt x="86868" y="28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82821" y="2541397"/>
            <a:ext cx="574675" cy="187960"/>
          </a:xfrm>
          <a:custGeom>
            <a:avLst/>
            <a:gdLst/>
            <a:ahLst/>
            <a:cxnLst/>
            <a:rect l="l" t="t" r="r" b="b"/>
            <a:pathLst>
              <a:path w="574675" h="187960">
                <a:moveTo>
                  <a:pt x="514350" y="0"/>
                </a:moveTo>
                <a:lnTo>
                  <a:pt x="511682" y="7619"/>
                </a:lnTo>
                <a:lnTo>
                  <a:pt x="522561" y="12334"/>
                </a:lnTo>
                <a:lnTo>
                  <a:pt x="531939" y="18859"/>
                </a:lnTo>
                <a:lnTo>
                  <a:pt x="554386" y="62277"/>
                </a:lnTo>
                <a:lnTo>
                  <a:pt x="557149" y="92837"/>
                </a:lnTo>
                <a:lnTo>
                  <a:pt x="556456" y="109410"/>
                </a:lnTo>
                <a:lnTo>
                  <a:pt x="545973" y="149987"/>
                </a:lnTo>
                <a:lnTo>
                  <a:pt x="512063" y="180086"/>
                </a:lnTo>
                <a:lnTo>
                  <a:pt x="514350" y="187705"/>
                </a:lnTo>
                <a:lnTo>
                  <a:pt x="550247" y="166417"/>
                </a:lnTo>
                <a:lnTo>
                  <a:pt x="570404" y="127015"/>
                </a:lnTo>
                <a:lnTo>
                  <a:pt x="574293" y="93852"/>
                </a:lnTo>
                <a:lnTo>
                  <a:pt x="573319" y="76666"/>
                </a:lnTo>
                <a:lnTo>
                  <a:pt x="558800" y="32892"/>
                </a:lnTo>
                <a:lnTo>
                  <a:pt x="527992" y="4907"/>
                </a:lnTo>
                <a:lnTo>
                  <a:pt x="514350" y="0"/>
                </a:lnTo>
                <a:close/>
              </a:path>
              <a:path w="574675" h="187960">
                <a:moveTo>
                  <a:pt x="59816" y="0"/>
                </a:moveTo>
                <a:lnTo>
                  <a:pt x="24062" y="21341"/>
                </a:lnTo>
                <a:lnTo>
                  <a:pt x="3889" y="60753"/>
                </a:lnTo>
                <a:lnTo>
                  <a:pt x="0" y="93852"/>
                </a:lnTo>
                <a:lnTo>
                  <a:pt x="974" y="111095"/>
                </a:lnTo>
                <a:lnTo>
                  <a:pt x="15493" y="154939"/>
                </a:lnTo>
                <a:lnTo>
                  <a:pt x="46194" y="182800"/>
                </a:lnTo>
                <a:lnTo>
                  <a:pt x="59816" y="187705"/>
                </a:lnTo>
                <a:lnTo>
                  <a:pt x="62229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907" y="124460"/>
                </a:lnTo>
                <a:lnTo>
                  <a:pt x="17144" y="92837"/>
                </a:lnTo>
                <a:lnTo>
                  <a:pt x="17835" y="76860"/>
                </a:lnTo>
                <a:lnTo>
                  <a:pt x="28193" y="37337"/>
                </a:lnTo>
                <a:lnTo>
                  <a:pt x="62611" y="7619"/>
                </a:lnTo>
                <a:lnTo>
                  <a:pt x="598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397758" y="2241042"/>
            <a:ext cx="151511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9"/>
              </a:lnSpc>
              <a:spcBef>
                <a:spcPts val="95"/>
              </a:spcBef>
            </a:pP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특성방정식</a:t>
            </a:r>
            <a:r>
              <a:rPr sz="1600" spc="125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형태</a:t>
            </a:r>
            <a:endParaRPr sz="1600">
              <a:latin typeface="Noto Sans CJK JP Bold"/>
              <a:cs typeface="Noto Sans CJK JP Bold"/>
            </a:endParaRPr>
          </a:p>
          <a:p>
            <a:pPr marL="224154">
              <a:lnSpc>
                <a:spcPts val="1889"/>
              </a:lnSpc>
              <a:tabLst>
                <a:tab pos="1033780" algn="l"/>
              </a:tabLst>
            </a:pPr>
            <a:r>
              <a:rPr sz="1600" spc="-525" dirty="0">
                <a:solidFill>
                  <a:srgbClr val="FF0000"/>
                </a:solidFill>
                <a:latin typeface="Georgia"/>
                <a:cs typeface="Georgia"/>
              </a:rPr>
              <a:t>𝑄</a:t>
            </a:r>
            <a:r>
              <a:rPr sz="1600" spc="3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975" dirty="0">
                <a:solidFill>
                  <a:srgbClr val="FF0000"/>
                </a:solidFill>
                <a:latin typeface="Georgia"/>
                <a:cs typeface="Georgia"/>
              </a:rPr>
              <a:t>𝑡</a:t>
            </a:r>
            <a:r>
              <a:rPr sz="1600" spc="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+</a:t>
            </a:r>
            <a:r>
              <a:rPr sz="16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95" dirty="0">
                <a:solidFill>
                  <a:srgbClr val="FF0000"/>
                </a:solidFill>
                <a:latin typeface="Georgia"/>
                <a:cs typeface="Georgia"/>
              </a:rPr>
              <a:t>1	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=</a:t>
            </a:r>
            <a:r>
              <a:rPr sz="1600" spc="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495" dirty="0">
                <a:solidFill>
                  <a:srgbClr val="FF0000"/>
                </a:solidFill>
                <a:latin typeface="Georgia"/>
                <a:cs typeface="Georgia"/>
              </a:rPr>
              <a:t>𝐷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054857" y="2450592"/>
            <a:ext cx="265430" cy="86995"/>
          </a:xfrm>
          <a:custGeom>
            <a:avLst/>
            <a:gdLst/>
            <a:ahLst/>
            <a:cxnLst/>
            <a:rect l="l" t="t" r="r" b="b"/>
            <a:pathLst>
              <a:path w="265429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265429" h="86994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265429" h="86994">
                <a:moveTo>
                  <a:pt x="265049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265049" y="57912"/>
                </a:lnTo>
                <a:lnTo>
                  <a:pt x="265049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00347" y="4330572"/>
            <a:ext cx="574675" cy="187960"/>
          </a:xfrm>
          <a:custGeom>
            <a:avLst/>
            <a:gdLst/>
            <a:ahLst/>
            <a:cxnLst/>
            <a:rect l="l" t="t" r="r" b="b"/>
            <a:pathLst>
              <a:path w="574675" h="187960">
                <a:moveTo>
                  <a:pt x="514350" y="0"/>
                </a:moveTo>
                <a:lnTo>
                  <a:pt x="511682" y="7619"/>
                </a:lnTo>
                <a:lnTo>
                  <a:pt x="522541" y="12354"/>
                </a:lnTo>
                <a:lnTo>
                  <a:pt x="531876" y="18923"/>
                </a:lnTo>
                <a:lnTo>
                  <a:pt x="554370" y="62404"/>
                </a:lnTo>
                <a:lnTo>
                  <a:pt x="557149" y="92963"/>
                </a:lnTo>
                <a:lnTo>
                  <a:pt x="556456" y="109537"/>
                </a:lnTo>
                <a:lnTo>
                  <a:pt x="545973" y="150113"/>
                </a:lnTo>
                <a:lnTo>
                  <a:pt x="511937" y="180212"/>
                </a:lnTo>
                <a:lnTo>
                  <a:pt x="514350" y="187832"/>
                </a:lnTo>
                <a:lnTo>
                  <a:pt x="550229" y="166491"/>
                </a:lnTo>
                <a:lnTo>
                  <a:pt x="570404" y="127126"/>
                </a:lnTo>
                <a:lnTo>
                  <a:pt x="574293" y="93979"/>
                </a:lnTo>
                <a:lnTo>
                  <a:pt x="573319" y="76739"/>
                </a:lnTo>
                <a:lnTo>
                  <a:pt x="558800" y="33019"/>
                </a:lnTo>
                <a:lnTo>
                  <a:pt x="527974" y="4927"/>
                </a:lnTo>
                <a:lnTo>
                  <a:pt x="514350" y="0"/>
                </a:lnTo>
                <a:close/>
              </a:path>
              <a:path w="574675" h="187960">
                <a:moveTo>
                  <a:pt x="59816" y="0"/>
                </a:moveTo>
                <a:lnTo>
                  <a:pt x="24044" y="21449"/>
                </a:lnTo>
                <a:lnTo>
                  <a:pt x="3841" y="60832"/>
                </a:lnTo>
                <a:lnTo>
                  <a:pt x="0" y="93979"/>
                </a:lnTo>
                <a:lnTo>
                  <a:pt x="954" y="111220"/>
                </a:lnTo>
                <a:lnTo>
                  <a:pt x="15366" y="154939"/>
                </a:lnTo>
                <a:lnTo>
                  <a:pt x="46174" y="182925"/>
                </a:lnTo>
                <a:lnTo>
                  <a:pt x="59816" y="187832"/>
                </a:lnTo>
                <a:lnTo>
                  <a:pt x="62229" y="180212"/>
                </a:lnTo>
                <a:lnTo>
                  <a:pt x="51536" y="175474"/>
                </a:lnTo>
                <a:lnTo>
                  <a:pt x="42306" y="168878"/>
                </a:lnTo>
                <a:lnTo>
                  <a:pt x="19907" y="124587"/>
                </a:lnTo>
                <a:lnTo>
                  <a:pt x="17144" y="92963"/>
                </a:lnTo>
                <a:lnTo>
                  <a:pt x="17835" y="76987"/>
                </a:lnTo>
                <a:lnTo>
                  <a:pt x="28193" y="37464"/>
                </a:lnTo>
                <a:lnTo>
                  <a:pt x="62484" y="7619"/>
                </a:lnTo>
                <a:lnTo>
                  <a:pt x="598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415410" y="4030167"/>
            <a:ext cx="151447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9"/>
              </a:lnSpc>
              <a:spcBef>
                <a:spcPts val="95"/>
              </a:spcBef>
            </a:pP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특성방정식</a:t>
            </a:r>
            <a:r>
              <a:rPr sz="1600" spc="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600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형태</a:t>
            </a:r>
            <a:endParaRPr sz="1600">
              <a:latin typeface="Noto Sans CJK JP Bold"/>
              <a:cs typeface="Noto Sans CJK JP Bold"/>
            </a:endParaRPr>
          </a:p>
          <a:p>
            <a:pPr marL="224154">
              <a:lnSpc>
                <a:spcPts val="1889"/>
              </a:lnSpc>
              <a:tabLst>
                <a:tab pos="1033144" algn="l"/>
              </a:tabLst>
            </a:pPr>
            <a:r>
              <a:rPr sz="1600" spc="-525" dirty="0">
                <a:solidFill>
                  <a:srgbClr val="FF0000"/>
                </a:solidFill>
                <a:latin typeface="Georgia"/>
                <a:cs typeface="Georgia"/>
              </a:rPr>
              <a:t>𝑄</a:t>
            </a:r>
            <a:r>
              <a:rPr sz="1600" spc="3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975" dirty="0">
                <a:solidFill>
                  <a:srgbClr val="FF0000"/>
                </a:solidFill>
                <a:latin typeface="Georgia"/>
                <a:cs typeface="Georgia"/>
              </a:rPr>
              <a:t>𝑡</a:t>
            </a:r>
            <a:r>
              <a:rPr sz="1600" spc="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+</a:t>
            </a:r>
            <a:r>
              <a:rPr sz="16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195" dirty="0">
                <a:solidFill>
                  <a:srgbClr val="FF0000"/>
                </a:solidFill>
                <a:latin typeface="Georgia"/>
                <a:cs typeface="Georgia"/>
              </a:rPr>
              <a:t>1	</a:t>
            </a:r>
            <a:r>
              <a:rPr sz="1600" spc="160" dirty="0">
                <a:solidFill>
                  <a:srgbClr val="FF0000"/>
                </a:solidFill>
                <a:latin typeface="Georgia"/>
                <a:cs typeface="Georgia"/>
              </a:rPr>
              <a:t>=</a:t>
            </a:r>
            <a:r>
              <a:rPr sz="1600" spc="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495" dirty="0">
                <a:solidFill>
                  <a:srgbClr val="FF0000"/>
                </a:solidFill>
                <a:latin typeface="Georgia"/>
                <a:cs typeface="Georgia"/>
              </a:rPr>
              <a:t>𝐷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71622" y="4239767"/>
            <a:ext cx="265430" cy="86995"/>
          </a:xfrm>
          <a:custGeom>
            <a:avLst/>
            <a:gdLst/>
            <a:ahLst/>
            <a:cxnLst/>
            <a:rect l="l" t="t" r="r" b="b"/>
            <a:pathLst>
              <a:path w="265429" h="86995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265429" h="86995">
                <a:moveTo>
                  <a:pt x="86867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7" y="57911"/>
                </a:lnTo>
                <a:lnTo>
                  <a:pt x="86867" y="28955"/>
                </a:lnTo>
                <a:close/>
              </a:path>
              <a:path w="265429" h="86995">
                <a:moveTo>
                  <a:pt x="265049" y="28955"/>
                </a:moveTo>
                <a:lnTo>
                  <a:pt x="86867" y="28955"/>
                </a:lnTo>
                <a:lnTo>
                  <a:pt x="86867" y="57911"/>
                </a:lnTo>
                <a:lnTo>
                  <a:pt x="265175" y="57911"/>
                </a:lnTo>
                <a:lnTo>
                  <a:pt x="265049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21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06	</a:t>
            </a:r>
            <a:r>
              <a:rPr spc="430" dirty="0"/>
              <a:t>상태방정식을</a:t>
            </a:r>
            <a:r>
              <a:rPr spc="-805" dirty="0"/>
              <a:t> </a:t>
            </a:r>
            <a:r>
              <a:rPr spc="585" dirty="0"/>
              <a:t>이용한</a:t>
            </a:r>
            <a:r>
              <a:rPr spc="-790" dirty="0"/>
              <a:t> </a:t>
            </a:r>
            <a:r>
              <a:rPr spc="285" dirty="0"/>
              <a:t>설계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6619" y="2683764"/>
            <a:ext cx="1682750" cy="928369"/>
            <a:chOff x="7246619" y="2683764"/>
            <a:chExt cx="1682750" cy="928369"/>
          </a:xfrm>
        </p:grpSpPr>
        <p:sp>
          <p:nvSpPr>
            <p:cNvPr id="4" name="object 4"/>
            <p:cNvSpPr/>
            <p:nvPr/>
          </p:nvSpPr>
          <p:spPr>
            <a:xfrm>
              <a:off x="7259573" y="2696718"/>
              <a:ext cx="1656714" cy="902335"/>
            </a:xfrm>
            <a:custGeom>
              <a:avLst/>
              <a:gdLst/>
              <a:ahLst/>
              <a:cxnLst/>
              <a:rect l="l" t="t" r="r" b="b"/>
              <a:pathLst>
                <a:path w="1656715" h="902335">
                  <a:moveTo>
                    <a:pt x="0" y="75184"/>
                  </a:moveTo>
                  <a:lnTo>
                    <a:pt x="5907" y="45916"/>
                  </a:lnTo>
                  <a:lnTo>
                    <a:pt x="22018" y="22018"/>
                  </a:lnTo>
                  <a:lnTo>
                    <a:pt x="45916" y="5907"/>
                  </a:lnTo>
                  <a:lnTo>
                    <a:pt x="75183" y="0"/>
                  </a:lnTo>
                  <a:lnTo>
                    <a:pt x="1581403" y="0"/>
                  </a:lnTo>
                  <a:lnTo>
                    <a:pt x="1610671" y="5907"/>
                  </a:lnTo>
                  <a:lnTo>
                    <a:pt x="1634569" y="22018"/>
                  </a:lnTo>
                  <a:lnTo>
                    <a:pt x="1650680" y="45916"/>
                  </a:lnTo>
                  <a:lnTo>
                    <a:pt x="1656587" y="75184"/>
                  </a:lnTo>
                  <a:lnTo>
                    <a:pt x="1656587" y="827024"/>
                  </a:lnTo>
                  <a:lnTo>
                    <a:pt x="1650680" y="856291"/>
                  </a:lnTo>
                  <a:lnTo>
                    <a:pt x="1634569" y="880189"/>
                  </a:lnTo>
                  <a:lnTo>
                    <a:pt x="1610671" y="896300"/>
                  </a:lnTo>
                  <a:lnTo>
                    <a:pt x="1581403" y="902208"/>
                  </a:lnTo>
                  <a:lnTo>
                    <a:pt x="75183" y="902208"/>
                  </a:lnTo>
                  <a:lnTo>
                    <a:pt x="45916" y="896300"/>
                  </a:lnTo>
                  <a:lnTo>
                    <a:pt x="22018" y="880189"/>
                  </a:lnTo>
                  <a:lnTo>
                    <a:pt x="5907" y="856291"/>
                  </a:lnTo>
                  <a:lnTo>
                    <a:pt x="0" y="827024"/>
                  </a:lnTo>
                  <a:lnTo>
                    <a:pt x="0" y="75184"/>
                  </a:lnTo>
                  <a:close/>
                </a:path>
              </a:pathLst>
            </a:custGeom>
            <a:ln w="2590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77353" y="280960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151557" y="0"/>
                  </a:lnTo>
                </a:path>
                <a:path w="284479">
                  <a:moveTo>
                    <a:pt x="170955" y="0"/>
                  </a:moveTo>
                  <a:lnTo>
                    <a:pt x="284337" y="0"/>
                  </a:lnTo>
                </a:path>
              </a:pathLst>
            </a:custGeom>
            <a:ln w="121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7453" y="3233279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381" y="0"/>
                  </a:lnTo>
                </a:path>
              </a:pathLst>
            </a:custGeom>
            <a:ln w="12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57054" y="2850147"/>
            <a:ext cx="1445895" cy="673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50" i="1" spc="45" dirty="0">
                <a:latin typeface="Times New Roman"/>
                <a:cs typeface="Times New Roman"/>
              </a:rPr>
              <a:t>D </a:t>
            </a:r>
            <a:r>
              <a:rPr sz="1500" i="1" spc="52" baseline="-27777" dirty="0">
                <a:latin typeface="Times New Roman"/>
                <a:cs typeface="Times New Roman"/>
              </a:rPr>
              <a:t>A   </a:t>
            </a:r>
            <a:r>
              <a:rPr sz="1450" spc="30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 </a:t>
            </a:r>
            <a:r>
              <a:rPr sz="1450" i="1" spc="35" dirty="0">
                <a:latin typeface="Times New Roman"/>
                <a:cs typeface="Times New Roman"/>
              </a:rPr>
              <a:t>B </a:t>
            </a:r>
            <a:r>
              <a:rPr sz="1450" i="1" spc="25" dirty="0">
                <a:latin typeface="Times New Roman"/>
                <a:cs typeface="Times New Roman"/>
              </a:rPr>
              <a:t>x </a:t>
            </a:r>
            <a:r>
              <a:rPr sz="1450" spc="30" dirty="0">
                <a:latin typeface="Symbol"/>
                <a:cs typeface="Symbol"/>
              </a:rPr>
              <a:t></a:t>
            </a:r>
            <a:r>
              <a:rPr sz="1450" spc="30" dirty="0">
                <a:latin typeface="Times New Roman"/>
                <a:cs typeface="Times New Roman"/>
              </a:rPr>
              <a:t>  </a:t>
            </a:r>
            <a:r>
              <a:rPr sz="1450" i="1" spc="35" dirty="0">
                <a:latin typeface="Times New Roman"/>
                <a:cs typeface="Times New Roman"/>
              </a:rPr>
              <a:t>A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595"/>
              </a:spcBef>
            </a:pPr>
            <a:r>
              <a:rPr sz="1450" i="1" spc="45" dirty="0">
                <a:latin typeface="Times New Roman"/>
                <a:cs typeface="Times New Roman"/>
              </a:rPr>
              <a:t>D </a:t>
            </a:r>
            <a:r>
              <a:rPr sz="1500" i="1" spc="52" baseline="-27777" dirty="0">
                <a:latin typeface="Times New Roman"/>
                <a:cs typeface="Times New Roman"/>
              </a:rPr>
              <a:t>B   </a:t>
            </a:r>
            <a:r>
              <a:rPr sz="1450" spc="30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 </a:t>
            </a:r>
            <a:r>
              <a:rPr sz="1450" i="1" spc="35" dirty="0">
                <a:latin typeface="Times New Roman"/>
                <a:cs typeface="Times New Roman"/>
              </a:rPr>
              <a:t>B </a:t>
            </a:r>
            <a:r>
              <a:rPr sz="1450" i="1" spc="25" dirty="0">
                <a:latin typeface="Times New Roman"/>
                <a:cs typeface="Times New Roman"/>
              </a:rPr>
              <a:t>x </a:t>
            </a:r>
            <a:r>
              <a:rPr sz="1450" spc="30" dirty="0">
                <a:latin typeface="Symbol"/>
                <a:cs typeface="Symbol"/>
              </a:rPr>
              <a:t></a:t>
            </a:r>
            <a:r>
              <a:rPr sz="1450" spc="30" dirty="0">
                <a:latin typeface="Times New Roman"/>
                <a:cs typeface="Times New Roman"/>
              </a:rPr>
              <a:t>  </a:t>
            </a:r>
            <a:r>
              <a:rPr sz="1450" i="1" spc="35" dirty="0">
                <a:latin typeface="Times New Roman"/>
                <a:cs typeface="Times New Roman"/>
              </a:rPr>
              <a:t>A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07483" y="1491748"/>
            <a:ext cx="5497195" cy="3886200"/>
            <a:chOff x="1307483" y="1491748"/>
            <a:chExt cx="5497195" cy="3886200"/>
          </a:xfrm>
        </p:grpSpPr>
        <p:sp>
          <p:nvSpPr>
            <p:cNvPr id="9" name="object 9"/>
            <p:cNvSpPr/>
            <p:nvPr/>
          </p:nvSpPr>
          <p:spPr>
            <a:xfrm>
              <a:off x="1313833" y="1732845"/>
              <a:ext cx="5484495" cy="3638550"/>
            </a:xfrm>
            <a:custGeom>
              <a:avLst/>
              <a:gdLst/>
              <a:ahLst/>
              <a:cxnLst/>
              <a:rect l="l" t="t" r="r" b="b"/>
              <a:pathLst>
                <a:path w="5484495" h="3638550">
                  <a:moveTo>
                    <a:pt x="5484435" y="430369"/>
                  </a:moveTo>
                  <a:lnTo>
                    <a:pt x="4857647" y="430369"/>
                  </a:lnTo>
                </a:path>
                <a:path w="5484495" h="3638550">
                  <a:moveTo>
                    <a:pt x="2428840" y="547742"/>
                  </a:moveTo>
                  <a:lnTo>
                    <a:pt x="2428841" y="2112635"/>
                  </a:lnTo>
                </a:path>
                <a:path w="5484495" h="3638550">
                  <a:moveTo>
                    <a:pt x="3917464" y="1447606"/>
                  </a:moveTo>
                  <a:lnTo>
                    <a:pt x="3604069" y="1447606"/>
                  </a:lnTo>
                </a:path>
                <a:path w="5484495" h="3638550">
                  <a:moveTo>
                    <a:pt x="3917464" y="3247245"/>
                  </a:moveTo>
                  <a:lnTo>
                    <a:pt x="470091" y="3247245"/>
                  </a:lnTo>
                </a:path>
                <a:path w="5484495" h="3638550">
                  <a:moveTo>
                    <a:pt x="3604069" y="1447606"/>
                  </a:moveTo>
                  <a:lnTo>
                    <a:pt x="3604069" y="3247245"/>
                  </a:lnTo>
                </a:path>
                <a:path w="5484495" h="3638550">
                  <a:moveTo>
                    <a:pt x="3917464" y="2230009"/>
                  </a:moveTo>
                  <a:lnTo>
                    <a:pt x="3290675" y="2230009"/>
                  </a:lnTo>
                </a:path>
                <a:path w="5484495" h="3638550">
                  <a:moveTo>
                    <a:pt x="5171041" y="1760602"/>
                  </a:moveTo>
                  <a:lnTo>
                    <a:pt x="1331925" y="1760602"/>
                  </a:lnTo>
                </a:path>
                <a:path w="5484495" h="3638550">
                  <a:moveTo>
                    <a:pt x="5484435" y="2230009"/>
                  </a:moveTo>
                  <a:lnTo>
                    <a:pt x="4857647" y="2230009"/>
                  </a:lnTo>
                </a:path>
                <a:path w="5484495" h="3638550">
                  <a:moveTo>
                    <a:pt x="5171041" y="3247245"/>
                  </a:moveTo>
                  <a:lnTo>
                    <a:pt x="5171041" y="3638497"/>
                  </a:lnTo>
                </a:path>
                <a:path w="5484495" h="3638550">
                  <a:moveTo>
                    <a:pt x="1331925" y="860738"/>
                  </a:moveTo>
                  <a:lnTo>
                    <a:pt x="1331925" y="1760602"/>
                  </a:lnTo>
                </a:path>
                <a:path w="5484495" h="3638550">
                  <a:moveTo>
                    <a:pt x="1567006" y="860738"/>
                  </a:moveTo>
                  <a:lnTo>
                    <a:pt x="1331925" y="860738"/>
                  </a:lnTo>
                </a:path>
                <a:path w="5484495" h="3638550">
                  <a:moveTo>
                    <a:pt x="5171041" y="1877975"/>
                  </a:moveTo>
                  <a:lnTo>
                    <a:pt x="5171041" y="2230009"/>
                  </a:lnTo>
                </a:path>
                <a:path w="5484495" h="3638550">
                  <a:moveTo>
                    <a:pt x="1567006" y="0"/>
                  </a:moveTo>
                  <a:lnTo>
                    <a:pt x="0" y="0"/>
                  </a:lnTo>
                </a:path>
                <a:path w="5484495" h="3638550">
                  <a:moveTo>
                    <a:pt x="1018531" y="2464756"/>
                  </a:moveTo>
                  <a:lnTo>
                    <a:pt x="1018531" y="0"/>
                  </a:lnTo>
                </a:path>
              </a:pathLst>
            </a:custGeom>
            <a:ln w="12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2549" y="1685544"/>
              <a:ext cx="90876" cy="90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6401" y="1498098"/>
              <a:ext cx="353060" cy="469900"/>
            </a:xfrm>
            <a:custGeom>
              <a:avLst/>
              <a:gdLst/>
              <a:ahLst/>
              <a:cxnLst/>
              <a:rect l="l" t="t" r="r" b="b"/>
              <a:pathLst>
                <a:path w="353060" h="469900">
                  <a:moveTo>
                    <a:pt x="0" y="0"/>
                  </a:moveTo>
                  <a:lnTo>
                    <a:pt x="0" y="469493"/>
                  </a:lnTo>
                  <a:lnTo>
                    <a:pt x="352568" y="234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6401" y="1498098"/>
              <a:ext cx="353060" cy="469900"/>
            </a:xfrm>
            <a:custGeom>
              <a:avLst/>
              <a:gdLst/>
              <a:ahLst/>
              <a:cxnLst/>
              <a:rect l="l" t="t" r="r" b="b"/>
              <a:pathLst>
                <a:path w="353060" h="469900">
                  <a:moveTo>
                    <a:pt x="0" y="469493"/>
                  </a:moveTo>
                  <a:lnTo>
                    <a:pt x="0" y="0"/>
                  </a:lnTo>
                  <a:lnTo>
                    <a:pt x="352568" y="234746"/>
                  </a:lnTo>
                  <a:lnTo>
                    <a:pt x="0" y="469493"/>
                  </a:lnTo>
                  <a:close/>
                </a:path>
              </a:pathLst>
            </a:custGeom>
            <a:ln w="1253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4508" y="2163215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626788" y="0"/>
                  </a:moveTo>
                  <a:lnTo>
                    <a:pt x="0" y="0"/>
                  </a:lnTo>
                </a:path>
              </a:pathLst>
            </a:custGeom>
            <a:ln w="12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78368" y="3804103"/>
            <a:ext cx="15303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-5" dirty="0">
                <a:latin typeface="Times New Roman"/>
                <a:cs typeface="Times New Roman"/>
              </a:rPr>
              <a:t>B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2787" y="4782215"/>
            <a:ext cx="29273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-5" dirty="0">
                <a:latin typeface="Times New Roman"/>
                <a:cs typeface="Times New Roman"/>
              </a:rPr>
              <a:t>CP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955294"/>
            <a:ext cx="4488180" cy="89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회로도(상태방정식을 이용하는</a:t>
            </a:r>
            <a:r>
              <a:rPr sz="2000" spc="5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UnDotum"/>
                <a:cs typeface="UnDotum"/>
              </a:rPr>
              <a:t>경우)</a:t>
            </a:r>
            <a:endParaRPr sz="200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UnDotum"/>
              <a:cs typeface="UnDotum"/>
            </a:endParaRPr>
          </a:p>
          <a:p>
            <a:pPr marL="574675">
              <a:lnSpc>
                <a:spcPct val="100000"/>
              </a:lnSpc>
            </a:pPr>
            <a:r>
              <a:rPr sz="1650" i="1" spc="-5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8368" y="2004446"/>
            <a:ext cx="15303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-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8875" y="1609122"/>
            <a:ext cx="5036820" cy="3768725"/>
            <a:chOff x="1478875" y="1609122"/>
            <a:chExt cx="5036820" cy="3768725"/>
          </a:xfrm>
        </p:grpSpPr>
        <p:sp>
          <p:nvSpPr>
            <p:cNvPr id="19" name="object 19"/>
            <p:cNvSpPr/>
            <p:nvPr/>
          </p:nvSpPr>
          <p:spPr>
            <a:xfrm>
              <a:off x="1509704" y="1732845"/>
              <a:ext cx="4975225" cy="3638550"/>
            </a:xfrm>
            <a:custGeom>
              <a:avLst/>
              <a:gdLst/>
              <a:ahLst/>
              <a:cxnLst/>
              <a:rect l="l" t="t" r="r" b="b"/>
              <a:pathLst>
                <a:path w="4975225" h="3638550">
                  <a:moveTo>
                    <a:pt x="4975170" y="1877975"/>
                  </a:moveTo>
                  <a:lnTo>
                    <a:pt x="1136054" y="1877975"/>
                  </a:lnTo>
                </a:path>
                <a:path w="4975225" h="3638550">
                  <a:moveTo>
                    <a:pt x="4975170" y="430369"/>
                  </a:moveTo>
                  <a:lnTo>
                    <a:pt x="4975170" y="1760602"/>
                  </a:lnTo>
                </a:path>
                <a:path w="4975225" h="3638550">
                  <a:moveTo>
                    <a:pt x="2232969" y="117373"/>
                  </a:moveTo>
                  <a:lnTo>
                    <a:pt x="2232969" y="312995"/>
                  </a:lnTo>
                </a:path>
                <a:path w="4975225" h="3638550">
                  <a:moveTo>
                    <a:pt x="1958749" y="117373"/>
                  </a:moveTo>
                  <a:lnTo>
                    <a:pt x="2232969" y="117373"/>
                  </a:lnTo>
                </a:path>
                <a:path w="4975225" h="3638550">
                  <a:moveTo>
                    <a:pt x="1958749" y="743365"/>
                  </a:moveTo>
                  <a:lnTo>
                    <a:pt x="2232969" y="743365"/>
                  </a:lnTo>
                </a:path>
                <a:path w="4975225" h="3638550">
                  <a:moveTo>
                    <a:pt x="2232969" y="312995"/>
                  </a:moveTo>
                  <a:lnTo>
                    <a:pt x="2543926" y="312996"/>
                  </a:lnTo>
                </a:path>
                <a:path w="4975225" h="3638550">
                  <a:moveTo>
                    <a:pt x="2232969" y="547742"/>
                  </a:moveTo>
                  <a:lnTo>
                    <a:pt x="2543926" y="547742"/>
                  </a:lnTo>
                </a:path>
                <a:path w="4975225" h="3638550">
                  <a:moveTo>
                    <a:pt x="1958749" y="2347382"/>
                  </a:moveTo>
                  <a:lnTo>
                    <a:pt x="2543926" y="2347382"/>
                  </a:lnTo>
                </a:path>
                <a:path w="4975225" h="3638550">
                  <a:moveTo>
                    <a:pt x="2232969" y="2112635"/>
                  </a:moveTo>
                  <a:lnTo>
                    <a:pt x="2543926" y="2112635"/>
                  </a:lnTo>
                </a:path>
                <a:path w="4975225" h="3638550">
                  <a:moveTo>
                    <a:pt x="1371135" y="2230009"/>
                  </a:moveTo>
                  <a:lnTo>
                    <a:pt x="1136054" y="2230009"/>
                  </a:lnTo>
                  <a:lnTo>
                    <a:pt x="1136054" y="1877975"/>
                  </a:lnTo>
                </a:path>
                <a:path w="4975225" h="3638550">
                  <a:moveTo>
                    <a:pt x="979357" y="3638497"/>
                  </a:moveTo>
                  <a:lnTo>
                    <a:pt x="979357" y="234746"/>
                  </a:lnTo>
                  <a:lnTo>
                    <a:pt x="1371135" y="234746"/>
                  </a:lnTo>
                </a:path>
                <a:path w="4975225" h="3638550">
                  <a:moveTo>
                    <a:pt x="4975170" y="3638497"/>
                  </a:moveTo>
                  <a:lnTo>
                    <a:pt x="979357" y="3638497"/>
                  </a:lnTo>
                </a:path>
                <a:path w="4975225" h="3638550">
                  <a:moveTo>
                    <a:pt x="4975170" y="3247245"/>
                  </a:moveTo>
                  <a:lnTo>
                    <a:pt x="4661775" y="3247245"/>
                  </a:lnTo>
                </a:path>
                <a:path w="4975225" h="3638550">
                  <a:moveTo>
                    <a:pt x="822660" y="2464756"/>
                  </a:moveTo>
                  <a:lnTo>
                    <a:pt x="1371135" y="2464756"/>
                  </a:lnTo>
                </a:path>
                <a:path w="4975225" h="3638550">
                  <a:moveTo>
                    <a:pt x="1371135" y="625991"/>
                  </a:moveTo>
                  <a:lnTo>
                    <a:pt x="0" y="625991"/>
                  </a:lnTo>
                </a:path>
                <a:path w="4975225" h="3638550">
                  <a:moveTo>
                    <a:pt x="0" y="0"/>
                  </a:moveTo>
                  <a:lnTo>
                    <a:pt x="0" y="625991"/>
                  </a:lnTo>
                </a:path>
              </a:pathLst>
            </a:custGeom>
            <a:ln w="12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5225" y="1708327"/>
              <a:ext cx="49530" cy="48895"/>
            </a:xfrm>
            <a:custGeom>
              <a:avLst/>
              <a:gdLst/>
              <a:ahLst/>
              <a:cxnLst/>
              <a:rect l="l" t="t" r="r" b="b"/>
              <a:pathLst>
                <a:path w="49530" h="48894">
                  <a:moveTo>
                    <a:pt x="24479" y="0"/>
                  </a:moveTo>
                  <a:lnTo>
                    <a:pt x="14947" y="1923"/>
                  </a:lnTo>
                  <a:lnTo>
                    <a:pt x="7166" y="7172"/>
                  </a:lnTo>
                  <a:lnTo>
                    <a:pt x="1922" y="14965"/>
                  </a:lnTo>
                  <a:lnTo>
                    <a:pt x="0" y="24518"/>
                  </a:lnTo>
                  <a:lnTo>
                    <a:pt x="1922" y="33970"/>
                  </a:lnTo>
                  <a:lnTo>
                    <a:pt x="7166" y="41711"/>
                  </a:lnTo>
                  <a:lnTo>
                    <a:pt x="14947" y="46941"/>
                  </a:lnTo>
                  <a:lnTo>
                    <a:pt x="24479" y="48862"/>
                  </a:lnTo>
                  <a:lnTo>
                    <a:pt x="34011" y="46941"/>
                  </a:lnTo>
                  <a:lnTo>
                    <a:pt x="41792" y="41711"/>
                  </a:lnTo>
                  <a:lnTo>
                    <a:pt x="47036" y="33970"/>
                  </a:lnTo>
                  <a:lnTo>
                    <a:pt x="48959" y="24518"/>
                  </a:lnTo>
                  <a:lnTo>
                    <a:pt x="47036" y="14965"/>
                  </a:lnTo>
                  <a:lnTo>
                    <a:pt x="41792" y="7172"/>
                  </a:lnTo>
                  <a:lnTo>
                    <a:pt x="34011" y="1923"/>
                  </a:lnTo>
                  <a:lnTo>
                    <a:pt x="24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5225" y="1708327"/>
              <a:ext cx="49530" cy="48895"/>
            </a:xfrm>
            <a:custGeom>
              <a:avLst/>
              <a:gdLst/>
              <a:ahLst/>
              <a:cxnLst/>
              <a:rect l="l" t="t" r="r" b="b"/>
              <a:pathLst>
                <a:path w="49530" h="48894">
                  <a:moveTo>
                    <a:pt x="0" y="24518"/>
                  </a:moveTo>
                  <a:lnTo>
                    <a:pt x="1922" y="14965"/>
                  </a:lnTo>
                  <a:lnTo>
                    <a:pt x="7166" y="7172"/>
                  </a:lnTo>
                  <a:lnTo>
                    <a:pt x="14947" y="1923"/>
                  </a:lnTo>
                  <a:lnTo>
                    <a:pt x="24479" y="0"/>
                  </a:lnTo>
                  <a:lnTo>
                    <a:pt x="34011" y="1923"/>
                  </a:lnTo>
                  <a:lnTo>
                    <a:pt x="41792" y="7172"/>
                  </a:lnTo>
                  <a:lnTo>
                    <a:pt x="47036" y="14965"/>
                  </a:lnTo>
                  <a:lnTo>
                    <a:pt x="48959" y="24518"/>
                  </a:lnTo>
                  <a:lnTo>
                    <a:pt x="47036" y="33970"/>
                  </a:lnTo>
                  <a:lnTo>
                    <a:pt x="41792" y="41711"/>
                  </a:lnTo>
                  <a:lnTo>
                    <a:pt x="34011" y="46941"/>
                  </a:lnTo>
                  <a:lnTo>
                    <a:pt x="24479" y="48862"/>
                  </a:lnTo>
                  <a:lnTo>
                    <a:pt x="14947" y="46941"/>
                  </a:lnTo>
                  <a:lnTo>
                    <a:pt x="7166" y="41711"/>
                  </a:lnTo>
                  <a:lnTo>
                    <a:pt x="1922" y="33970"/>
                  </a:lnTo>
                  <a:lnTo>
                    <a:pt x="0" y="24518"/>
                  </a:lnTo>
                  <a:close/>
                </a:path>
              </a:pathLst>
            </a:custGeom>
            <a:ln w="12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7885" y="1708327"/>
              <a:ext cx="49530" cy="48895"/>
            </a:xfrm>
            <a:custGeom>
              <a:avLst/>
              <a:gdLst/>
              <a:ahLst/>
              <a:cxnLst/>
              <a:rect l="l" t="t" r="r" b="b"/>
              <a:pathLst>
                <a:path w="49530" h="48894">
                  <a:moveTo>
                    <a:pt x="24479" y="0"/>
                  </a:moveTo>
                  <a:lnTo>
                    <a:pt x="14947" y="1923"/>
                  </a:lnTo>
                  <a:lnTo>
                    <a:pt x="7166" y="7172"/>
                  </a:lnTo>
                  <a:lnTo>
                    <a:pt x="1922" y="14965"/>
                  </a:lnTo>
                  <a:lnTo>
                    <a:pt x="0" y="24518"/>
                  </a:lnTo>
                  <a:lnTo>
                    <a:pt x="1922" y="33970"/>
                  </a:lnTo>
                  <a:lnTo>
                    <a:pt x="7166" y="41711"/>
                  </a:lnTo>
                  <a:lnTo>
                    <a:pt x="14947" y="46941"/>
                  </a:lnTo>
                  <a:lnTo>
                    <a:pt x="24479" y="48862"/>
                  </a:lnTo>
                  <a:lnTo>
                    <a:pt x="34011" y="46941"/>
                  </a:lnTo>
                  <a:lnTo>
                    <a:pt x="41792" y="41711"/>
                  </a:lnTo>
                  <a:lnTo>
                    <a:pt x="47036" y="33970"/>
                  </a:lnTo>
                  <a:lnTo>
                    <a:pt x="48959" y="24518"/>
                  </a:lnTo>
                  <a:lnTo>
                    <a:pt x="47036" y="14965"/>
                  </a:lnTo>
                  <a:lnTo>
                    <a:pt x="41792" y="7172"/>
                  </a:lnTo>
                  <a:lnTo>
                    <a:pt x="34011" y="1923"/>
                  </a:lnTo>
                  <a:lnTo>
                    <a:pt x="24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07885" y="1708327"/>
              <a:ext cx="49530" cy="48895"/>
            </a:xfrm>
            <a:custGeom>
              <a:avLst/>
              <a:gdLst/>
              <a:ahLst/>
              <a:cxnLst/>
              <a:rect l="l" t="t" r="r" b="b"/>
              <a:pathLst>
                <a:path w="49530" h="48894">
                  <a:moveTo>
                    <a:pt x="0" y="24518"/>
                  </a:moveTo>
                  <a:lnTo>
                    <a:pt x="1922" y="14965"/>
                  </a:lnTo>
                  <a:lnTo>
                    <a:pt x="7166" y="7172"/>
                  </a:lnTo>
                  <a:lnTo>
                    <a:pt x="14947" y="1923"/>
                  </a:lnTo>
                  <a:lnTo>
                    <a:pt x="24479" y="0"/>
                  </a:lnTo>
                  <a:lnTo>
                    <a:pt x="34011" y="1923"/>
                  </a:lnTo>
                  <a:lnTo>
                    <a:pt x="41792" y="7172"/>
                  </a:lnTo>
                  <a:lnTo>
                    <a:pt x="47036" y="14965"/>
                  </a:lnTo>
                  <a:lnTo>
                    <a:pt x="48959" y="24518"/>
                  </a:lnTo>
                  <a:lnTo>
                    <a:pt x="47036" y="33970"/>
                  </a:lnTo>
                  <a:lnTo>
                    <a:pt x="41792" y="41711"/>
                  </a:lnTo>
                  <a:lnTo>
                    <a:pt x="34011" y="46941"/>
                  </a:lnTo>
                  <a:lnTo>
                    <a:pt x="24479" y="48862"/>
                  </a:lnTo>
                  <a:lnTo>
                    <a:pt x="14947" y="46941"/>
                  </a:lnTo>
                  <a:lnTo>
                    <a:pt x="7166" y="41711"/>
                  </a:lnTo>
                  <a:lnTo>
                    <a:pt x="1922" y="33970"/>
                  </a:lnTo>
                  <a:lnTo>
                    <a:pt x="0" y="24518"/>
                  </a:lnTo>
                  <a:close/>
                </a:path>
              </a:pathLst>
            </a:custGeom>
            <a:ln w="12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93353" y="4955643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24549" y="0"/>
                  </a:moveTo>
                  <a:lnTo>
                    <a:pt x="14984" y="1922"/>
                  </a:lnTo>
                  <a:lnTo>
                    <a:pt x="7181" y="7164"/>
                  </a:lnTo>
                  <a:lnTo>
                    <a:pt x="1926" y="14935"/>
                  </a:lnTo>
                  <a:lnTo>
                    <a:pt x="0" y="24448"/>
                  </a:lnTo>
                  <a:lnTo>
                    <a:pt x="1926" y="33971"/>
                  </a:lnTo>
                  <a:lnTo>
                    <a:pt x="7181" y="41748"/>
                  </a:lnTo>
                  <a:lnTo>
                    <a:pt x="14984" y="46991"/>
                  </a:lnTo>
                  <a:lnTo>
                    <a:pt x="24549" y="48914"/>
                  </a:lnTo>
                  <a:lnTo>
                    <a:pt x="34013" y="46991"/>
                  </a:lnTo>
                  <a:lnTo>
                    <a:pt x="41764" y="41748"/>
                  </a:lnTo>
                  <a:lnTo>
                    <a:pt x="47000" y="33971"/>
                  </a:lnTo>
                  <a:lnTo>
                    <a:pt x="48924" y="24448"/>
                  </a:lnTo>
                  <a:lnTo>
                    <a:pt x="47000" y="14935"/>
                  </a:lnTo>
                  <a:lnTo>
                    <a:pt x="41764" y="7164"/>
                  </a:lnTo>
                  <a:lnTo>
                    <a:pt x="34013" y="1922"/>
                  </a:lnTo>
                  <a:lnTo>
                    <a:pt x="2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93353" y="4955643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24448"/>
                  </a:moveTo>
                  <a:lnTo>
                    <a:pt x="1926" y="14935"/>
                  </a:lnTo>
                  <a:lnTo>
                    <a:pt x="7181" y="7164"/>
                  </a:lnTo>
                  <a:lnTo>
                    <a:pt x="14984" y="1922"/>
                  </a:lnTo>
                  <a:lnTo>
                    <a:pt x="24549" y="0"/>
                  </a:lnTo>
                  <a:lnTo>
                    <a:pt x="34013" y="1922"/>
                  </a:lnTo>
                  <a:lnTo>
                    <a:pt x="41764" y="7164"/>
                  </a:lnTo>
                  <a:lnTo>
                    <a:pt x="47000" y="14935"/>
                  </a:lnTo>
                  <a:lnTo>
                    <a:pt x="48924" y="24448"/>
                  </a:lnTo>
                  <a:lnTo>
                    <a:pt x="47000" y="33971"/>
                  </a:lnTo>
                  <a:lnTo>
                    <a:pt x="41764" y="41748"/>
                  </a:lnTo>
                  <a:lnTo>
                    <a:pt x="34013" y="46991"/>
                  </a:lnTo>
                  <a:lnTo>
                    <a:pt x="24549" y="48914"/>
                  </a:lnTo>
                  <a:lnTo>
                    <a:pt x="14984" y="46991"/>
                  </a:lnTo>
                  <a:lnTo>
                    <a:pt x="7181" y="41748"/>
                  </a:lnTo>
                  <a:lnTo>
                    <a:pt x="1926" y="33971"/>
                  </a:lnTo>
                  <a:lnTo>
                    <a:pt x="0" y="24448"/>
                  </a:lnTo>
                  <a:close/>
                </a:path>
              </a:pathLst>
            </a:custGeom>
            <a:ln w="12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18124" y="2451693"/>
              <a:ext cx="49530" cy="48895"/>
            </a:xfrm>
            <a:custGeom>
              <a:avLst/>
              <a:gdLst/>
              <a:ahLst/>
              <a:cxnLst/>
              <a:rect l="l" t="t" r="r" b="b"/>
              <a:pathLst>
                <a:path w="49529" h="48894">
                  <a:moveTo>
                    <a:pt x="24549" y="0"/>
                  </a:moveTo>
                  <a:lnTo>
                    <a:pt x="14984" y="1923"/>
                  </a:lnTo>
                  <a:lnTo>
                    <a:pt x="7181" y="7172"/>
                  </a:lnTo>
                  <a:lnTo>
                    <a:pt x="1926" y="14965"/>
                  </a:lnTo>
                  <a:lnTo>
                    <a:pt x="0" y="24518"/>
                  </a:lnTo>
                  <a:lnTo>
                    <a:pt x="1926" y="33970"/>
                  </a:lnTo>
                  <a:lnTo>
                    <a:pt x="7181" y="41711"/>
                  </a:lnTo>
                  <a:lnTo>
                    <a:pt x="14984" y="46941"/>
                  </a:lnTo>
                  <a:lnTo>
                    <a:pt x="24549" y="48862"/>
                  </a:lnTo>
                  <a:lnTo>
                    <a:pt x="34013" y="46941"/>
                  </a:lnTo>
                  <a:lnTo>
                    <a:pt x="41764" y="41711"/>
                  </a:lnTo>
                  <a:lnTo>
                    <a:pt x="47000" y="33970"/>
                  </a:lnTo>
                  <a:lnTo>
                    <a:pt x="48924" y="24518"/>
                  </a:lnTo>
                  <a:lnTo>
                    <a:pt x="47000" y="14965"/>
                  </a:lnTo>
                  <a:lnTo>
                    <a:pt x="41764" y="7172"/>
                  </a:lnTo>
                  <a:lnTo>
                    <a:pt x="34013" y="1923"/>
                  </a:lnTo>
                  <a:lnTo>
                    <a:pt x="2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8124" y="2451693"/>
              <a:ext cx="49530" cy="48895"/>
            </a:xfrm>
            <a:custGeom>
              <a:avLst/>
              <a:gdLst/>
              <a:ahLst/>
              <a:cxnLst/>
              <a:rect l="l" t="t" r="r" b="b"/>
              <a:pathLst>
                <a:path w="49529" h="48894">
                  <a:moveTo>
                    <a:pt x="0" y="24518"/>
                  </a:moveTo>
                  <a:lnTo>
                    <a:pt x="1926" y="14965"/>
                  </a:lnTo>
                  <a:lnTo>
                    <a:pt x="7181" y="7172"/>
                  </a:lnTo>
                  <a:lnTo>
                    <a:pt x="14984" y="1923"/>
                  </a:lnTo>
                  <a:lnTo>
                    <a:pt x="24549" y="0"/>
                  </a:lnTo>
                  <a:lnTo>
                    <a:pt x="34013" y="1923"/>
                  </a:lnTo>
                  <a:lnTo>
                    <a:pt x="41764" y="7172"/>
                  </a:lnTo>
                  <a:lnTo>
                    <a:pt x="47000" y="14965"/>
                  </a:lnTo>
                  <a:lnTo>
                    <a:pt x="48924" y="24518"/>
                  </a:lnTo>
                  <a:lnTo>
                    <a:pt x="47000" y="33970"/>
                  </a:lnTo>
                  <a:lnTo>
                    <a:pt x="41764" y="41711"/>
                  </a:lnTo>
                  <a:lnTo>
                    <a:pt x="34013" y="46941"/>
                  </a:lnTo>
                  <a:lnTo>
                    <a:pt x="24549" y="48862"/>
                  </a:lnTo>
                  <a:lnTo>
                    <a:pt x="14984" y="46941"/>
                  </a:lnTo>
                  <a:lnTo>
                    <a:pt x="7181" y="41711"/>
                  </a:lnTo>
                  <a:lnTo>
                    <a:pt x="1926" y="33970"/>
                  </a:lnTo>
                  <a:lnTo>
                    <a:pt x="0" y="24518"/>
                  </a:lnTo>
                  <a:close/>
                </a:path>
              </a:pathLst>
            </a:custGeom>
            <a:ln w="12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60325" y="2138697"/>
              <a:ext cx="49530" cy="48895"/>
            </a:xfrm>
            <a:custGeom>
              <a:avLst/>
              <a:gdLst/>
              <a:ahLst/>
              <a:cxnLst/>
              <a:rect l="l" t="t" r="r" b="b"/>
              <a:pathLst>
                <a:path w="49529" h="48894">
                  <a:moveTo>
                    <a:pt x="24549" y="0"/>
                  </a:moveTo>
                  <a:lnTo>
                    <a:pt x="14984" y="1923"/>
                  </a:lnTo>
                  <a:lnTo>
                    <a:pt x="7181" y="7172"/>
                  </a:lnTo>
                  <a:lnTo>
                    <a:pt x="1926" y="14965"/>
                  </a:lnTo>
                  <a:lnTo>
                    <a:pt x="0" y="24518"/>
                  </a:lnTo>
                  <a:lnTo>
                    <a:pt x="1926" y="33970"/>
                  </a:lnTo>
                  <a:lnTo>
                    <a:pt x="7181" y="41711"/>
                  </a:lnTo>
                  <a:lnTo>
                    <a:pt x="14984" y="46941"/>
                  </a:lnTo>
                  <a:lnTo>
                    <a:pt x="24549" y="48862"/>
                  </a:lnTo>
                  <a:lnTo>
                    <a:pt x="34013" y="46941"/>
                  </a:lnTo>
                  <a:lnTo>
                    <a:pt x="41764" y="41711"/>
                  </a:lnTo>
                  <a:lnTo>
                    <a:pt x="47000" y="33970"/>
                  </a:lnTo>
                  <a:lnTo>
                    <a:pt x="48924" y="24518"/>
                  </a:lnTo>
                  <a:lnTo>
                    <a:pt x="47000" y="14965"/>
                  </a:lnTo>
                  <a:lnTo>
                    <a:pt x="41764" y="7172"/>
                  </a:lnTo>
                  <a:lnTo>
                    <a:pt x="34013" y="1923"/>
                  </a:lnTo>
                  <a:lnTo>
                    <a:pt x="2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0325" y="2138697"/>
              <a:ext cx="49530" cy="48895"/>
            </a:xfrm>
            <a:custGeom>
              <a:avLst/>
              <a:gdLst/>
              <a:ahLst/>
              <a:cxnLst/>
              <a:rect l="l" t="t" r="r" b="b"/>
              <a:pathLst>
                <a:path w="49529" h="48894">
                  <a:moveTo>
                    <a:pt x="0" y="24518"/>
                  </a:moveTo>
                  <a:lnTo>
                    <a:pt x="1926" y="14965"/>
                  </a:lnTo>
                  <a:lnTo>
                    <a:pt x="7181" y="7172"/>
                  </a:lnTo>
                  <a:lnTo>
                    <a:pt x="14984" y="1923"/>
                  </a:lnTo>
                  <a:lnTo>
                    <a:pt x="24549" y="0"/>
                  </a:lnTo>
                  <a:lnTo>
                    <a:pt x="34013" y="1923"/>
                  </a:lnTo>
                  <a:lnTo>
                    <a:pt x="41764" y="7172"/>
                  </a:lnTo>
                  <a:lnTo>
                    <a:pt x="47000" y="14965"/>
                  </a:lnTo>
                  <a:lnTo>
                    <a:pt x="48924" y="24518"/>
                  </a:lnTo>
                  <a:lnTo>
                    <a:pt x="47000" y="33970"/>
                  </a:lnTo>
                  <a:lnTo>
                    <a:pt x="41764" y="41711"/>
                  </a:lnTo>
                  <a:lnTo>
                    <a:pt x="34013" y="46941"/>
                  </a:lnTo>
                  <a:lnTo>
                    <a:pt x="24549" y="48862"/>
                  </a:lnTo>
                  <a:lnTo>
                    <a:pt x="14984" y="46941"/>
                  </a:lnTo>
                  <a:lnTo>
                    <a:pt x="7181" y="41711"/>
                  </a:lnTo>
                  <a:lnTo>
                    <a:pt x="1926" y="33970"/>
                  </a:lnTo>
                  <a:lnTo>
                    <a:pt x="0" y="24518"/>
                  </a:lnTo>
                  <a:close/>
                </a:path>
              </a:pathLst>
            </a:custGeom>
            <a:ln w="12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0325" y="3938406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24549" y="0"/>
                  </a:moveTo>
                  <a:lnTo>
                    <a:pt x="14984" y="1922"/>
                  </a:lnTo>
                  <a:lnTo>
                    <a:pt x="7181" y="7164"/>
                  </a:lnTo>
                  <a:lnTo>
                    <a:pt x="1926" y="14935"/>
                  </a:lnTo>
                  <a:lnTo>
                    <a:pt x="0" y="24448"/>
                  </a:lnTo>
                  <a:lnTo>
                    <a:pt x="1926" y="33971"/>
                  </a:lnTo>
                  <a:lnTo>
                    <a:pt x="7181" y="41748"/>
                  </a:lnTo>
                  <a:lnTo>
                    <a:pt x="14984" y="46991"/>
                  </a:lnTo>
                  <a:lnTo>
                    <a:pt x="24549" y="48914"/>
                  </a:lnTo>
                  <a:lnTo>
                    <a:pt x="34013" y="46991"/>
                  </a:lnTo>
                  <a:lnTo>
                    <a:pt x="41764" y="41748"/>
                  </a:lnTo>
                  <a:lnTo>
                    <a:pt x="47000" y="33971"/>
                  </a:lnTo>
                  <a:lnTo>
                    <a:pt x="48924" y="24448"/>
                  </a:lnTo>
                  <a:lnTo>
                    <a:pt x="47000" y="14935"/>
                  </a:lnTo>
                  <a:lnTo>
                    <a:pt x="41764" y="7164"/>
                  </a:lnTo>
                  <a:lnTo>
                    <a:pt x="34013" y="1922"/>
                  </a:lnTo>
                  <a:lnTo>
                    <a:pt x="2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0325" y="3938406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24448"/>
                  </a:moveTo>
                  <a:lnTo>
                    <a:pt x="1926" y="14935"/>
                  </a:lnTo>
                  <a:lnTo>
                    <a:pt x="7181" y="7164"/>
                  </a:lnTo>
                  <a:lnTo>
                    <a:pt x="14984" y="1922"/>
                  </a:lnTo>
                  <a:lnTo>
                    <a:pt x="24549" y="0"/>
                  </a:lnTo>
                  <a:lnTo>
                    <a:pt x="34013" y="1922"/>
                  </a:lnTo>
                  <a:lnTo>
                    <a:pt x="41764" y="7164"/>
                  </a:lnTo>
                  <a:lnTo>
                    <a:pt x="47000" y="14935"/>
                  </a:lnTo>
                  <a:lnTo>
                    <a:pt x="48924" y="24448"/>
                  </a:lnTo>
                  <a:lnTo>
                    <a:pt x="47000" y="33971"/>
                  </a:lnTo>
                  <a:lnTo>
                    <a:pt x="41764" y="41748"/>
                  </a:lnTo>
                  <a:lnTo>
                    <a:pt x="34013" y="46991"/>
                  </a:lnTo>
                  <a:lnTo>
                    <a:pt x="24549" y="48914"/>
                  </a:lnTo>
                  <a:lnTo>
                    <a:pt x="14984" y="46991"/>
                  </a:lnTo>
                  <a:lnTo>
                    <a:pt x="7181" y="41748"/>
                  </a:lnTo>
                  <a:lnTo>
                    <a:pt x="1926" y="33971"/>
                  </a:lnTo>
                  <a:lnTo>
                    <a:pt x="0" y="24448"/>
                  </a:lnTo>
                  <a:close/>
                </a:path>
              </a:pathLst>
            </a:custGeom>
            <a:ln w="12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31297" y="3728107"/>
              <a:ext cx="940435" cy="1487170"/>
            </a:xfrm>
            <a:custGeom>
              <a:avLst/>
              <a:gdLst/>
              <a:ahLst/>
              <a:cxnLst/>
              <a:rect l="l" t="t" r="r" b="b"/>
              <a:pathLst>
                <a:path w="940435" h="1487170">
                  <a:moveTo>
                    <a:pt x="940183" y="0"/>
                  </a:moveTo>
                  <a:lnTo>
                    <a:pt x="0" y="0"/>
                  </a:lnTo>
                  <a:lnTo>
                    <a:pt x="0" y="1486730"/>
                  </a:lnTo>
                  <a:lnTo>
                    <a:pt x="940183" y="1486730"/>
                  </a:lnTo>
                  <a:lnTo>
                    <a:pt x="94018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31297" y="3728107"/>
              <a:ext cx="940435" cy="1487170"/>
            </a:xfrm>
            <a:custGeom>
              <a:avLst/>
              <a:gdLst/>
              <a:ahLst/>
              <a:cxnLst/>
              <a:rect l="l" t="t" r="r" b="b"/>
              <a:pathLst>
                <a:path w="940435" h="1487170">
                  <a:moveTo>
                    <a:pt x="0" y="1486730"/>
                  </a:moveTo>
                  <a:lnTo>
                    <a:pt x="940183" y="1486730"/>
                  </a:lnTo>
                  <a:lnTo>
                    <a:pt x="940183" y="0"/>
                  </a:lnTo>
                  <a:lnTo>
                    <a:pt x="0" y="0"/>
                  </a:lnTo>
                  <a:lnTo>
                    <a:pt x="0" y="1486730"/>
                  </a:lnTo>
                  <a:close/>
                </a:path>
                <a:path w="940435" h="1487170">
                  <a:moveTo>
                    <a:pt x="156697" y="1251983"/>
                  </a:moveTo>
                  <a:lnTo>
                    <a:pt x="0" y="1173734"/>
                  </a:lnTo>
                </a:path>
                <a:path w="940435" h="1487170">
                  <a:moveTo>
                    <a:pt x="156697" y="1251983"/>
                  </a:moveTo>
                  <a:lnTo>
                    <a:pt x="0" y="1330232"/>
                  </a:lnTo>
                </a:path>
              </a:pathLst>
            </a:custGeom>
            <a:ln w="1252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6760" y="4872507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0" y="0"/>
                  </a:moveTo>
                  <a:lnTo>
                    <a:pt x="137197" y="0"/>
                  </a:lnTo>
                </a:path>
              </a:pathLst>
            </a:custGeom>
            <a:ln w="12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31297" y="1928468"/>
              <a:ext cx="940435" cy="1487170"/>
            </a:xfrm>
            <a:custGeom>
              <a:avLst/>
              <a:gdLst/>
              <a:ahLst/>
              <a:cxnLst/>
              <a:rect l="l" t="t" r="r" b="b"/>
              <a:pathLst>
                <a:path w="940435" h="1487170">
                  <a:moveTo>
                    <a:pt x="940183" y="0"/>
                  </a:moveTo>
                  <a:lnTo>
                    <a:pt x="0" y="0"/>
                  </a:lnTo>
                  <a:lnTo>
                    <a:pt x="0" y="1486730"/>
                  </a:lnTo>
                  <a:lnTo>
                    <a:pt x="940183" y="1486730"/>
                  </a:lnTo>
                  <a:lnTo>
                    <a:pt x="94018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31297" y="1928468"/>
              <a:ext cx="940435" cy="1487170"/>
            </a:xfrm>
            <a:custGeom>
              <a:avLst/>
              <a:gdLst/>
              <a:ahLst/>
              <a:cxnLst/>
              <a:rect l="l" t="t" r="r" b="b"/>
              <a:pathLst>
                <a:path w="940435" h="1487170">
                  <a:moveTo>
                    <a:pt x="0" y="1486730"/>
                  </a:moveTo>
                  <a:lnTo>
                    <a:pt x="940183" y="1486730"/>
                  </a:lnTo>
                  <a:lnTo>
                    <a:pt x="940183" y="0"/>
                  </a:lnTo>
                  <a:lnTo>
                    <a:pt x="0" y="0"/>
                  </a:lnTo>
                  <a:lnTo>
                    <a:pt x="0" y="1486730"/>
                  </a:lnTo>
                  <a:close/>
                </a:path>
                <a:path w="940435" h="1487170">
                  <a:moveTo>
                    <a:pt x="156697" y="1251983"/>
                  </a:moveTo>
                  <a:lnTo>
                    <a:pt x="0" y="1173734"/>
                  </a:lnTo>
                </a:path>
                <a:path w="940435" h="1487170">
                  <a:moveTo>
                    <a:pt x="156697" y="1251983"/>
                  </a:moveTo>
                  <a:lnTo>
                    <a:pt x="0" y="1330232"/>
                  </a:lnTo>
                </a:path>
              </a:pathLst>
            </a:custGeom>
            <a:ln w="1252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16760" y="3072816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0" y="0"/>
                  </a:moveTo>
                  <a:lnTo>
                    <a:pt x="137197" y="0"/>
                  </a:lnTo>
                </a:path>
              </a:pathLst>
            </a:custGeom>
            <a:ln w="12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0839" y="1615472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352568" y="0"/>
                  </a:moveTo>
                  <a:lnTo>
                    <a:pt x="0" y="0"/>
                  </a:lnTo>
                  <a:lnTo>
                    <a:pt x="0" y="469493"/>
                  </a:lnTo>
                  <a:lnTo>
                    <a:pt x="352568" y="469493"/>
                  </a:lnTo>
                  <a:lnTo>
                    <a:pt x="399909" y="464720"/>
                  </a:lnTo>
                  <a:lnTo>
                    <a:pt x="444016" y="451032"/>
                  </a:lnTo>
                  <a:lnTo>
                    <a:pt x="483940" y="429376"/>
                  </a:lnTo>
                  <a:lnTo>
                    <a:pt x="518732" y="400700"/>
                  </a:lnTo>
                  <a:lnTo>
                    <a:pt x="547445" y="365951"/>
                  </a:lnTo>
                  <a:lnTo>
                    <a:pt x="569129" y="326078"/>
                  </a:lnTo>
                  <a:lnTo>
                    <a:pt x="582834" y="282027"/>
                  </a:lnTo>
                  <a:lnTo>
                    <a:pt x="587614" y="234746"/>
                  </a:lnTo>
                  <a:lnTo>
                    <a:pt x="582834" y="187416"/>
                  </a:lnTo>
                  <a:lnTo>
                    <a:pt x="569129" y="143342"/>
                  </a:lnTo>
                  <a:lnTo>
                    <a:pt x="547445" y="103465"/>
                  </a:lnTo>
                  <a:lnTo>
                    <a:pt x="518732" y="68728"/>
                  </a:lnTo>
                  <a:lnTo>
                    <a:pt x="483940" y="40072"/>
                  </a:lnTo>
                  <a:lnTo>
                    <a:pt x="444016" y="18437"/>
                  </a:lnTo>
                  <a:lnTo>
                    <a:pt x="399909" y="4766"/>
                  </a:lnTo>
                  <a:lnTo>
                    <a:pt x="3525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80839" y="1615472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0" y="0"/>
                  </a:moveTo>
                  <a:lnTo>
                    <a:pt x="0" y="469493"/>
                  </a:lnTo>
                  <a:lnTo>
                    <a:pt x="352568" y="469493"/>
                  </a:lnTo>
                  <a:lnTo>
                    <a:pt x="399909" y="464720"/>
                  </a:lnTo>
                  <a:lnTo>
                    <a:pt x="444016" y="451032"/>
                  </a:lnTo>
                  <a:lnTo>
                    <a:pt x="483940" y="429376"/>
                  </a:lnTo>
                  <a:lnTo>
                    <a:pt x="518732" y="400700"/>
                  </a:lnTo>
                  <a:lnTo>
                    <a:pt x="547445" y="365951"/>
                  </a:lnTo>
                  <a:lnTo>
                    <a:pt x="569129" y="326078"/>
                  </a:lnTo>
                  <a:lnTo>
                    <a:pt x="582834" y="282027"/>
                  </a:lnTo>
                  <a:lnTo>
                    <a:pt x="587614" y="234746"/>
                  </a:lnTo>
                  <a:lnTo>
                    <a:pt x="582834" y="187416"/>
                  </a:lnTo>
                  <a:lnTo>
                    <a:pt x="569129" y="143342"/>
                  </a:lnTo>
                  <a:lnTo>
                    <a:pt x="547445" y="103465"/>
                  </a:lnTo>
                  <a:lnTo>
                    <a:pt x="518732" y="68728"/>
                  </a:lnTo>
                  <a:lnTo>
                    <a:pt x="483940" y="40072"/>
                  </a:lnTo>
                  <a:lnTo>
                    <a:pt x="444016" y="18437"/>
                  </a:lnTo>
                  <a:lnTo>
                    <a:pt x="399909" y="4766"/>
                  </a:lnTo>
                  <a:lnTo>
                    <a:pt x="352568" y="0"/>
                  </a:lnTo>
                  <a:lnTo>
                    <a:pt x="0" y="0"/>
                  </a:lnTo>
                  <a:close/>
                </a:path>
              </a:pathLst>
            </a:custGeom>
            <a:ln w="1252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16894" y="1928468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254545" y="0"/>
                  </a:moveTo>
                  <a:lnTo>
                    <a:pt x="0" y="0"/>
                  </a:lnTo>
                  <a:lnTo>
                    <a:pt x="17628" y="45442"/>
                  </a:lnTo>
                  <a:lnTo>
                    <a:pt x="31339" y="91878"/>
                  </a:lnTo>
                  <a:lnTo>
                    <a:pt x="41133" y="139062"/>
                  </a:lnTo>
                  <a:lnTo>
                    <a:pt x="47009" y="186745"/>
                  </a:lnTo>
                  <a:lnTo>
                    <a:pt x="48965" y="234746"/>
                  </a:lnTo>
                  <a:lnTo>
                    <a:pt x="47009" y="282622"/>
                  </a:lnTo>
                  <a:lnTo>
                    <a:pt x="41133" y="330321"/>
                  </a:lnTo>
                  <a:lnTo>
                    <a:pt x="31339" y="377531"/>
                  </a:lnTo>
                  <a:lnTo>
                    <a:pt x="17628" y="424004"/>
                  </a:lnTo>
                  <a:lnTo>
                    <a:pt x="0" y="469493"/>
                  </a:lnTo>
                  <a:lnTo>
                    <a:pt x="254545" y="469493"/>
                  </a:lnTo>
                  <a:lnTo>
                    <a:pt x="301225" y="460218"/>
                  </a:lnTo>
                  <a:lnTo>
                    <a:pt x="346222" y="446220"/>
                  </a:lnTo>
                  <a:lnTo>
                    <a:pt x="389221" y="427722"/>
                  </a:lnTo>
                  <a:lnTo>
                    <a:pt x="429908" y="404948"/>
                  </a:lnTo>
                  <a:lnTo>
                    <a:pt x="467966" y="378121"/>
                  </a:lnTo>
                  <a:lnTo>
                    <a:pt x="503081" y="347464"/>
                  </a:lnTo>
                  <a:lnTo>
                    <a:pt x="534938" y="313200"/>
                  </a:lnTo>
                  <a:lnTo>
                    <a:pt x="563220" y="275553"/>
                  </a:lnTo>
                  <a:lnTo>
                    <a:pt x="587614" y="234746"/>
                  </a:lnTo>
                  <a:lnTo>
                    <a:pt x="562149" y="194964"/>
                  </a:lnTo>
                  <a:lnTo>
                    <a:pt x="533172" y="158166"/>
                  </a:lnTo>
                  <a:lnTo>
                    <a:pt x="500953" y="124541"/>
                  </a:lnTo>
                  <a:lnTo>
                    <a:pt x="465759" y="94278"/>
                  </a:lnTo>
                  <a:lnTo>
                    <a:pt x="427859" y="67565"/>
                  </a:lnTo>
                  <a:lnTo>
                    <a:pt x="387519" y="44592"/>
                  </a:lnTo>
                  <a:lnTo>
                    <a:pt x="345008" y="25547"/>
                  </a:lnTo>
                  <a:lnTo>
                    <a:pt x="300594" y="10620"/>
                  </a:lnTo>
                  <a:lnTo>
                    <a:pt x="25454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16894" y="1928468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254545" y="0"/>
                  </a:moveTo>
                  <a:lnTo>
                    <a:pt x="300594" y="10620"/>
                  </a:lnTo>
                  <a:lnTo>
                    <a:pt x="345008" y="25547"/>
                  </a:lnTo>
                  <a:lnTo>
                    <a:pt x="387519" y="44592"/>
                  </a:lnTo>
                  <a:lnTo>
                    <a:pt x="427858" y="67565"/>
                  </a:lnTo>
                  <a:lnTo>
                    <a:pt x="465759" y="94278"/>
                  </a:lnTo>
                  <a:lnTo>
                    <a:pt x="500953" y="124541"/>
                  </a:lnTo>
                  <a:lnTo>
                    <a:pt x="533172" y="158166"/>
                  </a:lnTo>
                  <a:lnTo>
                    <a:pt x="562149" y="194964"/>
                  </a:lnTo>
                  <a:lnTo>
                    <a:pt x="587614" y="234746"/>
                  </a:lnTo>
                  <a:lnTo>
                    <a:pt x="563220" y="275553"/>
                  </a:lnTo>
                  <a:lnTo>
                    <a:pt x="534938" y="313200"/>
                  </a:lnTo>
                  <a:lnTo>
                    <a:pt x="503081" y="347464"/>
                  </a:lnTo>
                  <a:lnTo>
                    <a:pt x="467966" y="378121"/>
                  </a:lnTo>
                  <a:lnTo>
                    <a:pt x="429908" y="404948"/>
                  </a:lnTo>
                  <a:lnTo>
                    <a:pt x="389221" y="427722"/>
                  </a:lnTo>
                  <a:lnTo>
                    <a:pt x="346222" y="446220"/>
                  </a:lnTo>
                  <a:lnTo>
                    <a:pt x="301225" y="460218"/>
                  </a:lnTo>
                  <a:lnTo>
                    <a:pt x="254545" y="469493"/>
                  </a:lnTo>
                  <a:lnTo>
                    <a:pt x="0" y="469493"/>
                  </a:lnTo>
                  <a:lnTo>
                    <a:pt x="17628" y="424004"/>
                  </a:lnTo>
                  <a:lnTo>
                    <a:pt x="31339" y="377531"/>
                  </a:lnTo>
                  <a:lnTo>
                    <a:pt x="41133" y="330321"/>
                  </a:lnTo>
                  <a:lnTo>
                    <a:pt x="47009" y="282622"/>
                  </a:lnTo>
                  <a:lnTo>
                    <a:pt x="48967" y="234681"/>
                  </a:lnTo>
                  <a:lnTo>
                    <a:pt x="47009" y="186745"/>
                  </a:lnTo>
                  <a:lnTo>
                    <a:pt x="41133" y="139062"/>
                  </a:lnTo>
                  <a:lnTo>
                    <a:pt x="31339" y="91878"/>
                  </a:lnTo>
                  <a:lnTo>
                    <a:pt x="17628" y="45442"/>
                  </a:lnTo>
                  <a:lnTo>
                    <a:pt x="0" y="0"/>
                  </a:lnTo>
                  <a:lnTo>
                    <a:pt x="254545" y="0"/>
                  </a:lnTo>
                  <a:close/>
                </a:path>
              </a:pathLst>
            </a:custGeom>
            <a:ln w="1252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0839" y="2241464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352568" y="0"/>
                  </a:moveTo>
                  <a:lnTo>
                    <a:pt x="0" y="0"/>
                  </a:lnTo>
                  <a:lnTo>
                    <a:pt x="0" y="469493"/>
                  </a:lnTo>
                  <a:lnTo>
                    <a:pt x="352568" y="469493"/>
                  </a:lnTo>
                  <a:lnTo>
                    <a:pt x="399909" y="464720"/>
                  </a:lnTo>
                  <a:lnTo>
                    <a:pt x="444016" y="451032"/>
                  </a:lnTo>
                  <a:lnTo>
                    <a:pt x="483940" y="429376"/>
                  </a:lnTo>
                  <a:lnTo>
                    <a:pt x="518732" y="400700"/>
                  </a:lnTo>
                  <a:lnTo>
                    <a:pt x="547445" y="365951"/>
                  </a:lnTo>
                  <a:lnTo>
                    <a:pt x="569129" y="326078"/>
                  </a:lnTo>
                  <a:lnTo>
                    <a:pt x="582834" y="282027"/>
                  </a:lnTo>
                  <a:lnTo>
                    <a:pt x="587614" y="234746"/>
                  </a:lnTo>
                  <a:lnTo>
                    <a:pt x="582834" y="187416"/>
                  </a:lnTo>
                  <a:lnTo>
                    <a:pt x="569129" y="143342"/>
                  </a:lnTo>
                  <a:lnTo>
                    <a:pt x="547445" y="103465"/>
                  </a:lnTo>
                  <a:lnTo>
                    <a:pt x="518732" y="68728"/>
                  </a:lnTo>
                  <a:lnTo>
                    <a:pt x="483940" y="40072"/>
                  </a:lnTo>
                  <a:lnTo>
                    <a:pt x="444016" y="18437"/>
                  </a:lnTo>
                  <a:lnTo>
                    <a:pt x="399909" y="4766"/>
                  </a:lnTo>
                  <a:lnTo>
                    <a:pt x="3525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80839" y="2241464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0" y="0"/>
                  </a:moveTo>
                  <a:lnTo>
                    <a:pt x="0" y="469493"/>
                  </a:lnTo>
                  <a:lnTo>
                    <a:pt x="352568" y="469493"/>
                  </a:lnTo>
                  <a:lnTo>
                    <a:pt x="399909" y="464720"/>
                  </a:lnTo>
                  <a:lnTo>
                    <a:pt x="444016" y="451032"/>
                  </a:lnTo>
                  <a:lnTo>
                    <a:pt x="483940" y="429376"/>
                  </a:lnTo>
                  <a:lnTo>
                    <a:pt x="518732" y="400700"/>
                  </a:lnTo>
                  <a:lnTo>
                    <a:pt x="547445" y="365951"/>
                  </a:lnTo>
                  <a:lnTo>
                    <a:pt x="569129" y="326078"/>
                  </a:lnTo>
                  <a:lnTo>
                    <a:pt x="582834" y="282027"/>
                  </a:lnTo>
                  <a:lnTo>
                    <a:pt x="587614" y="234746"/>
                  </a:lnTo>
                  <a:lnTo>
                    <a:pt x="582834" y="187416"/>
                  </a:lnTo>
                  <a:lnTo>
                    <a:pt x="569129" y="143342"/>
                  </a:lnTo>
                  <a:lnTo>
                    <a:pt x="547445" y="103465"/>
                  </a:lnTo>
                  <a:lnTo>
                    <a:pt x="518732" y="68728"/>
                  </a:lnTo>
                  <a:lnTo>
                    <a:pt x="483940" y="40072"/>
                  </a:lnTo>
                  <a:lnTo>
                    <a:pt x="444016" y="18437"/>
                  </a:lnTo>
                  <a:lnTo>
                    <a:pt x="399909" y="4766"/>
                  </a:lnTo>
                  <a:lnTo>
                    <a:pt x="352568" y="0"/>
                  </a:lnTo>
                  <a:lnTo>
                    <a:pt x="0" y="0"/>
                  </a:lnTo>
                  <a:close/>
                </a:path>
              </a:pathLst>
            </a:custGeom>
            <a:ln w="1252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16894" y="3728107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254545" y="0"/>
                  </a:moveTo>
                  <a:lnTo>
                    <a:pt x="0" y="0"/>
                  </a:lnTo>
                  <a:lnTo>
                    <a:pt x="17628" y="45485"/>
                  </a:lnTo>
                  <a:lnTo>
                    <a:pt x="31339" y="91947"/>
                  </a:lnTo>
                  <a:lnTo>
                    <a:pt x="41133" y="139142"/>
                  </a:lnTo>
                  <a:lnTo>
                    <a:pt x="47009" y="186826"/>
                  </a:lnTo>
                  <a:lnTo>
                    <a:pt x="48967" y="234753"/>
                  </a:lnTo>
                  <a:lnTo>
                    <a:pt x="47009" y="282680"/>
                  </a:lnTo>
                  <a:lnTo>
                    <a:pt x="41133" y="330362"/>
                  </a:lnTo>
                  <a:lnTo>
                    <a:pt x="31339" y="377554"/>
                  </a:lnTo>
                  <a:lnTo>
                    <a:pt x="17628" y="424013"/>
                  </a:lnTo>
                  <a:lnTo>
                    <a:pt x="0" y="469493"/>
                  </a:lnTo>
                  <a:lnTo>
                    <a:pt x="254545" y="469493"/>
                  </a:lnTo>
                  <a:lnTo>
                    <a:pt x="301225" y="460233"/>
                  </a:lnTo>
                  <a:lnTo>
                    <a:pt x="346222" y="446247"/>
                  </a:lnTo>
                  <a:lnTo>
                    <a:pt x="389221" y="427757"/>
                  </a:lnTo>
                  <a:lnTo>
                    <a:pt x="429908" y="404986"/>
                  </a:lnTo>
                  <a:lnTo>
                    <a:pt x="467966" y="378159"/>
                  </a:lnTo>
                  <a:lnTo>
                    <a:pt x="503081" y="347498"/>
                  </a:lnTo>
                  <a:lnTo>
                    <a:pt x="534938" y="313227"/>
                  </a:lnTo>
                  <a:lnTo>
                    <a:pt x="563220" y="275569"/>
                  </a:lnTo>
                  <a:lnTo>
                    <a:pt x="587614" y="234746"/>
                  </a:lnTo>
                  <a:lnTo>
                    <a:pt x="562149" y="195011"/>
                  </a:lnTo>
                  <a:lnTo>
                    <a:pt x="533172" y="158247"/>
                  </a:lnTo>
                  <a:lnTo>
                    <a:pt x="500953" y="124645"/>
                  </a:lnTo>
                  <a:lnTo>
                    <a:pt x="465759" y="94393"/>
                  </a:lnTo>
                  <a:lnTo>
                    <a:pt x="427859" y="67681"/>
                  </a:lnTo>
                  <a:lnTo>
                    <a:pt x="387519" y="44696"/>
                  </a:lnTo>
                  <a:lnTo>
                    <a:pt x="345008" y="25628"/>
                  </a:lnTo>
                  <a:lnTo>
                    <a:pt x="300594" y="10667"/>
                  </a:lnTo>
                  <a:lnTo>
                    <a:pt x="25454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16894" y="3728107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254545" y="0"/>
                  </a:moveTo>
                  <a:lnTo>
                    <a:pt x="300594" y="10667"/>
                  </a:lnTo>
                  <a:lnTo>
                    <a:pt x="345008" y="25628"/>
                  </a:lnTo>
                  <a:lnTo>
                    <a:pt x="387519" y="44696"/>
                  </a:lnTo>
                  <a:lnTo>
                    <a:pt x="427858" y="67681"/>
                  </a:lnTo>
                  <a:lnTo>
                    <a:pt x="465759" y="94393"/>
                  </a:lnTo>
                  <a:lnTo>
                    <a:pt x="500953" y="124645"/>
                  </a:lnTo>
                  <a:lnTo>
                    <a:pt x="533172" y="158247"/>
                  </a:lnTo>
                  <a:lnTo>
                    <a:pt x="562149" y="195011"/>
                  </a:lnTo>
                  <a:lnTo>
                    <a:pt x="587614" y="234746"/>
                  </a:lnTo>
                  <a:lnTo>
                    <a:pt x="563220" y="275569"/>
                  </a:lnTo>
                  <a:lnTo>
                    <a:pt x="534938" y="313227"/>
                  </a:lnTo>
                  <a:lnTo>
                    <a:pt x="503081" y="347498"/>
                  </a:lnTo>
                  <a:lnTo>
                    <a:pt x="467966" y="378159"/>
                  </a:lnTo>
                  <a:lnTo>
                    <a:pt x="429908" y="404986"/>
                  </a:lnTo>
                  <a:lnTo>
                    <a:pt x="389221" y="427757"/>
                  </a:lnTo>
                  <a:lnTo>
                    <a:pt x="346222" y="446247"/>
                  </a:lnTo>
                  <a:lnTo>
                    <a:pt x="301225" y="460233"/>
                  </a:lnTo>
                  <a:lnTo>
                    <a:pt x="254545" y="469493"/>
                  </a:lnTo>
                  <a:lnTo>
                    <a:pt x="0" y="469493"/>
                  </a:lnTo>
                  <a:lnTo>
                    <a:pt x="17628" y="424013"/>
                  </a:lnTo>
                  <a:lnTo>
                    <a:pt x="31339" y="377554"/>
                  </a:lnTo>
                  <a:lnTo>
                    <a:pt x="41133" y="330362"/>
                  </a:lnTo>
                  <a:lnTo>
                    <a:pt x="47009" y="282680"/>
                  </a:lnTo>
                  <a:lnTo>
                    <a:pt x="48967" y="234753"/>
                  </a:lnTo>
                  <a:lnTo>
                    <a:pt x="47009" y="186826"/>
                  </a:lnTo>
                  <a:lnTo>
                    <a:pt x="41133" y="139142"/>
                  </a:lnTo>
                  <a:lnTo>
                    <a:pt x="31339" y="91947"/>
                  </a:lnTo>
                  <a:lnTo>
                    <a:pt x="17628" y="45485"/>
                  </a:lnTo>
                  <a:lnTo>
                    <a:pt x="0" y="0"/>
                  </a:lnTo>
                  <a:lnTo>
                    <a:pt x="254545" y="0"/>
                  </a:lnTo>
                  <a:close/>
                </a:path>
              </a:pathLst>
            </a:custGeom>
            <a:ln w="1252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80839" y="3845481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352568" y="0"/>
                  </a:moveTo>
                  <a:lnTo>
                    <a:pt x="0" y="0"/>
                  </a:lnTo>
                  <a:lnTo>
                    <a:pt x="0" y="469493"/>
                  </a:lnTo>
                  <a:lnTo>
                    <a:pt x="352568" y="469493"/>
                  </a:lnTo>
                  <a:lnTo>
                    <a:pt x="399909" y="464724"/>
                  </a:lnTo>
                  <a:lnTo>
                    <a:pt x="444016" y="451046"/>
                  </a:lnTo>
                  <a:lnTo>
                    <a:pt x="483940" y="429403"/>
                  </a:lnTo>
                  <a:lnTo>
                    <a:pt x="518732" y="400739"/>
                  </a:lnTo>
                  <a:lnTo>
                    <a:pt x="547445" y="365997"/>
                  </a:lnTo>
                  <a:lnTo>
                    <a:pt x="569129" y="326122"/>
                  </a:lnTo>
                  <a:lnTo>
                    <a:pt x="582834" y="282057"/>
                  </a:lnTo>
                  <a:lnTo>
                    <a:pt x="587614" y="234746"/>
                  </a:lnTo>
                  <a:lnTo>
                    <a:pt x="582834" y="187441"/>
                  </a:lnTo>
                  <a:lnTo>
                    <a:pt x="569129" y="143379"/>
                  </a:lnTo>
                  <a:lnTo>
                    <a:pt x="547445" y="103504"/>
                  </a:lnTo>
                  <a:lnTo>
                    <a:pt x="518732" y="68761"/>
                  </a:lnTo>
                  <a:lnTo>
                    <a:pt x="483940" y="40094"/>
                  </a:lnTo>
                  <a:lnTo>
                    <a:pt x="444016" y="18449"/>
                  </a:lnTo>
                  <a:lnTo>
                    <a:pt x="399909" y="4769"/>
                  </a:lnTo>
                  <a:lnTo>
                    <a:pt x="3525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80839" y="3845481"/>
              <a:ext cx="588010" cy="469900"/>
            </a:xfrm>
            <a:custGeom>
              <a:avLst/>
              <a:gdLst/>
              <a:ahLst/>
              <a:cxnLst/>
              <a:rect l="l" t="t" r="r" b="b"/>
              <a:pathLst>
                <a:path w="588010" h="469900">
                  <a:moveTo>
                    <a:pt x="0" y="0"/>
                  </a:moveTo>
                  <a:lnTo>
                    <a:pt x="0" y="469493"/>
                  </a:lnTo>
                  <a:lnTo>
                    <a:pt x="352568" y="469493"/>
                  </a:lnTo>
                  <a:lnTo>
                    <a:pt x="399909" y="464724"/>
                  </a:lnTo>
                  <a:lnTo>
                    <a:pt x="444016" y="451046"/>
                  </a:lnTo>
                  <a:lnTo>
                    <a:pt x="483940" y="429403"/>
                  </a:lnTo>
                  <a:lnTo>
                    <a:pt x="518732" y="400739"/>
                  </a:lnTo>
                  <a:lnTo>
                    <a:pt x="547445" y="365997"/>
                  </a:lnTo>
                  <a:lnTo>
                    <a:pt x="569129" y="326122"/>
                  </a:lnTo>
                  <a:lnTo>
                    <a:pt x="582834" y="282057"/>
                  </a:lnTo>
                  <a:lnTo>
                    <a:pt x="587614" y="234746"/>
                  </a:lnTo>
                  <a:lnTo>
                    <a:pt x="582834" y="187441"/>
                  </a:lnTo>
                  <a:lnTo>
                    <a:pt x="569129" y="143379"/>
                  </a:lnTo>
                  <a:lnTo>
                    <a:pt x="547445" y="103504"/>
                  </a:lnTo>
                  <a:lnTo>
                    <a:pt x="518732" y="68761"/>
                  </a:lnTo>
                  <a:lnTo>
                    <a:pt x="483940" y="40094"/>
                  </a:lnTo>
                  <a:lnTo>
                    <a:pt x="444016" y="18449"/>
                  </a:lnTo>
                  <a:lnTo>
                    <a:pt x="399909" y="4769"/>
                  </a:lnTo>
                  <a:lnTo>
                    <a:pt x="352568" y="0"/>
                  </a:lnTo>
                  <a:lnTo>
                    <a:pt x="0" y="0"/>
                  </a:lnTo>
                  <a:close/>
                </a:path>
              </a:pathLst>
            </a:custGeom>
            <a:ln w="1252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232893" y="2004446"/>
            <a:ext cx="94996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64210" algn="l"/>
              </a:tabLst>
            </a:pPr>
            <a:r>
              <a:rPr sz="1650" i="1" dirty="0">
                <a:latin typeface="Times New Roman"/>
                <a:cs typeface="Times New Roman"/>
              </a:rPr>
              <a:t>D</a:t>
            </a:r>
            <a:r>
              <a:rPr sz="1575" i="1" baseline="-13227" dirty="0">
                <a:latin typeface="Times New Roman"/>
                <a:cs typeface="Times New Roman"/>
              </a:rPr>
              <a:t>A	</a:t>
            </a:r>
            <a:r>
              <a:rPr sz="1650" i="1" dirty="0">
                <a:latin typeface="Times New Roman"/>
                <a:cs typeface="Times New Roman"/>
              </a:rPr>
              <a:t>Q</a:t>
            </a:r>
            <a:r>
              <a:rPr sz="1575" i="1" baseline="-13227" dirty="0">
                <a:latin typeface="Times New Roman"/>
                <a:cs typeface="Times New Roman"/>
              </a:rPr>
              <a:t>A</a:t>
            </a:r>
            <a:endParaRPr sz="1575" baseline="-13227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72382" y="3021682"/>
            <a:ext cx="29781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50" i="1" dirty="0">
                <a:latin typeface="Times New Roman"/>
                <a:cs typeface="Times New Roman"/>
              </a:rPr>
              <a:t>Q</a:t>
            </a:r>
            <a:r>
              <a:rPr sz="1575" i="1" baseline="-13227" dirty="0">
                <a:latin typeface="Times New Roman"/>
                <a:cs typeface="Times New Roman"/>
              </a:rPr>
              <a:t>A</a:t>
            </a:r>
            <a:endParaRPr sz="1575" baseline="-13227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32893" y="3804103"/>
            <a:ext cx="94996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64210" algn="l"/>
              </a:tabLst>
            </a:pPr>
            <a:r>
              <a:rPr sz="1650" i="1" dirty="0">
                <a:latin typeface="Times New Roman"/>
                <a:cs typeface="Times New Roman"/>
              </a:rPr>
              <a:t>D</a:t>
            </a:r>
            <a:r>
              <a:rPr sz="1575" i="1" baseline="-13227" dirty="0">
                <a:latin typeface="Times New Roman"/>
                <a:cs typeface="Times New Roman"/>
              </a:rPr>
              <a:t>B	</a:t>
            </a:r>
            <a:r>
              <a:rPr sz="1650" i="1" dirty="0">
                <a:latin typeface="Times New Roman"/>
                <a:cs typeface="Times New Roman"/>
              </a:rPr>
              <a:t>Q</a:t>
            </a:r>
            <a:r>
              <a:rPr sz="1575" i="1" baseline="-13227" dirty="0">
                <a:latin typeface="Times New Roman"/>
                <a:cs typeface="Times New Roman"/>
              </a:rPr>
              <a:t>B</a:t>
            </a:r>
            <a:endParaRPr sz="1575" baseline="-13227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72382" y="4821339"/>
            <a:ext cx="29781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50" i="1" dirty="0">
                <a:latin typeface="Times New Roman"/>
                <a:cs typeface="Times New Roman"/>
              </a:rPr>
              <a:t>Q</a:t>
            </a:r>
            <a:r>
              <a:rPr sz="1575" i="1" baseline="-13227" dirty="0">
                <a:latin typeface="Times New Roman"/>
                <a:cs typeface="Times New Roman"/>
              </a:rPr>
              <a:t>B</a:t>
            </a:r>
            <a:endParaRPr sz="1575" baseline="-13227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26102" y="2167889"/>
            <a:ext cx="625475" cy="1801495"/>
          </a:xfrm>
          <a:custGeom>
            <a:avLst/>
            <a:gdLst/>
            <a:ahLst/>
            <a:cxnLst/>
            <a:rect l="l" t="t" r="r" b="b"/>
            <a:pathLst>
              <a:path w="625475" h="1801495">
                <a:moveTo>
                  <a:pt x="0" y="0"/>
                </a:moveTo>
                <a:lnTo>
                  <a:pt x="625094" y="0"/>
                </a:lnTo>
              </a:path>
              <a:path w="625475" h="1801495">
                <a:moveTo>
                  <a:pt x="0" y="1801368"/>
                </a:moveTo>
                <a:lnTo>
                  <a:pt x="625094" y="1801368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22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3620"/>
            <a:ext cx="3368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Noto Sans CJK JP Bold"/>
              <a:buChar char="■"/>
              <a:tabLst>
                <a:tab pos="308610" algn="l"/>
              </a:tabLst>
            </a:pPr>
            <a:r>
              <a:rPr sz="2000" spc="5" dirty="0">
                <a:solidFill>
                  <a:srgbClr val="0066CC"/>
                </a:solidFill>
                <a:latin typeface="UnDotum"/>
                <a:cs typeface="UnDotum"/>
              </a:rPr>
              <a:t>플립플롭의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수와 형태</a:t>
            </a:r>
            <a:r>
              <a:rPr sz="2000" spc="50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결정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087" y="1527809"/>
            <a:ext cx="700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69545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Font typeface="Arial"/>
              <a:buChar char="•"/>
              <a:tabLst>
                <a:tab pos="207645" algn="l"/>
                <a:tab pos="4344670" algn="l"/>
              </a:tabLst>
            </a:pPr>
            <a:r>
              <a:rPr sz="1800" spc="140" dirty="0">
                <a:latin typeface="Noto Sans CJK JP Bold"/>
                <a:cs typeface="Noto Sans CJK JP Bold"/>
              </a:rPr>
              <a:t>정의해야 할 상태의</a:t>
            </a:r>
            <a:r>
              <a:rPr sz="1800" spc="-1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수가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i="1" spc="114" dirty="0">
                <a:latin typeface="Times New Roman"/>
                <a:cs typeface="Times New Roman"/>
              </a:rPr>
              <a:t>n</a:t>
            </a:r>
            <a:r>
              <a:rPr sz="1800" spc="114" dirty="0">
                <a:latin typeface="Noto Sans CJK JP Bold"/>
                <a:cs typeface="Noto Sans CJK JP Bold"/>
              </a:rPr>
              <a:t>가지이면	</a:t>
            </a:r>
            <a:r>
              <a:rPr sz="1275" spc="15" baseline="-19607" dirty="0">
                <a:latin typeface="Times New Roman"/>
                <a:cs typeface="Times New Roman"/>
              </a:rPr>
              <a:t>2 </a:t>
            </a:r>
            <a:r>
              <a:rPr sz="2175" i="1" spc="37" baseline="7662" dirty="0">
                <a:latin typeface="Times New Roman"/>
                <a:cs typeface="Times New Roman"/>
              </a:rPr>
              <a:t>n </a:t>
            </a:r>
            <a:r>
              <a:rPr sz="2625" spc="-157" baseline="-4761" dirty="0">
                <a:latin typeface="Symbol"/>
                <a:cs typeface="Symbol"/>
              </a:rPr>
              <a:t></a:t>
            </a:r>
            <a:r>
              <a:rPr sz="2625" spc="-157" baseline="-4761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개의 플립플롭이</a:t>
            </a:r>
            <a:r>
              <a:rPr sz="1800" spc="-16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필요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3816" y="2081529"/>
            <a:ext cx="1807845" cy="1277620"/>
          </a:xfrm>
          <a:custGeom>
            <a:avLst/>
            <a:gdLst/>
            <a:ahLst/>
            <a:cxnLst/>
            <a:rect l="l" t="t" r="r" b="b"/>
            <a:pathLst>
              <a:path w="1807845" h="1277620">
                <a:moveTo>
                  <a:pt x="49784" y="1069340"/>
                </a:moveTo>
                <a:lnTo>
                  <a:pt x="0" y="1069340"/>
                </a:lnTo>
                <a:lnTo>
                  <a:pt x="0" y="1078230"/>
                </a:lnTo>
                <a:lnTo>
                  <a:pt x="0" y="1277620"/>
                </a:lnTo>
                <a:lnTo>
                  <a:pt x="19685" y="1277620"/>
                </a:lnTo>
                <a:lnTo>
                  <a:pt x="19685" y="1078230"/>
                </a:lnTo>
                <a:lnTo>
                  <a:pt x="49784" y="1078230"/>
                </a:lnTo>
                <a:lnTo>
                  <a:pt x="49784" y="1069340"/>
                </a:lnTo>
                <a:close/>
              </a:path>
              <a:path w="1807845" h="1277620">
                <a:moveTo>
                  <a:pt x="49784" y="520700"/>
                </a:moveTo>
                <a:lnTo>
                  <a:pt x="0" y="520700"/>
                </a:lnTo>
                <a:lnTo>
                  <a:pt x="0" y="529590"/>
                </a:lnTo>
                <a:lnTo>
                  <a:pt x="0" y="728980"/>
                </a:lnTo>
                <a:lnTo>
                  <a:pt x="19685" y="728980"/>
                </a:lnTo>
                <a:lnTo>
                  <a:pt x="19685" y="529590"/>
                </a:lnTo>
                <a:lnTo>
                  <a:pt x="49784" y="529590"/>
                </a:lnTo>
                <a:lnTo>
                  <a:pt x="49784" y="520700"/>
                </a:lnTo>
                <a:close/>
              </a:path>
              <a:path w="1807845" h="1277620">
                <a:moveTo>
                  <a:pt x="106172" y="0"/>
                </a:moveTo>
                <a:lnTo>
                  <a:pt x="56388" y="0"/>
                </a:lnTo>
                <a:lnTo>
                  <a:pt x="56388" y="8890"/>
                </a:lnTo>
                <a:lnTo>
                  <a:pt x="56388" y="207010"/>
                </a:lnTo>
                <a:lnTo>
                  <a:pt x="76073" y="207010"/>
                </a:lnTo>
                <a:lnTo>
                  <a:pt x="76073" y="8890"/>
                </a:lnTo>
                <a:lnTo>
                  <a:pt x="106172" y="8890"/>
                </a:lnTo>
                <a:lnTo>
                  <a:pt x="106172" y="0"/>
                </a:lnTo>
                <a:close/>
              </a:path>
              <a:path w="1807845" h="1277620">
                <a:moveTo>
                  <a:pt x="669290" y="1069340"/>
                </a:moveTo>
                <a:lnTo>
                  <a:pt x="619506" y="1069340"/>
                </a:lnTo>
                <a:lnTo>
                  <a:pt x="619506" y="1078230"/>
                </a:lnTo>
                <a:lnTo>
                  <a:pt x="649605" y="1078230"/>
                </a:lnTo>
                <a:lnTo>
                  <a:pt x="649605" y="1277620"/>
                </a:lnTo>
                <a:lnTo>
                  <a:pt x="669290" y="1277620"/>
                </a:lnTo>
                <a:lnTo>
                  <a:pt x="669290" y="1078230"/>
                </a:lnTo>
                <a:lnTo>
                  <a:pt x="669290" y="1069340"/>
                </a:lnTo>
                <a:close/>
              </a:path>
              <a:path w="1807845" h="1277620">
                <a:moveTo>
                  <a:pt x="669290" y="520700"/>
                </a:moveTo>
                <a:lnTo>
                  <a:pt x="619506" y="520700"/>
                </a:lnTo>
                <a:lnTo>
                  <a:pt x="619506" y="529590"/>
                </a:lnTo>
                <a:lnTo>
                  <a:pt x="649605" y="529590"/>
                </a:lnTo>
                <a:lnTo>
                  <a:pt x="649605" y="728980"/>
                </a:lnTo>
                <a:lnTo>
                  <a:pt x="669290" y="728980"/>
                </a:lnTo>
                <a:lnTo>
                  <a:pt x="669290" y="529590"/>
                </a:lnTo>
                <a:lnTo>
                  <a:pt x="669290" y="520700"/>
                </a:lnTo>
                <a:close/>
              </a:path>
              <a:path w="1807845" h="1277620">
                <a:moveTo>
                  <a:pt x="852170" y="0"/>
                </a:moveTo>
                <a:lnTo>
                  <a:pt x="802386" y="0"/>
                </a:lnTo>
                <a:lnTo>
                  <a:pt x="802386" y="8890"/>
                </a:lnTo>
                <a:lnTo>
                  <a:pt x="832485" y="8890"/>
                </a:lnTo>
                <a:lnTo>
                  <a:pt x="832485" y="207010"/>
                </a:lnTo>
                <a:lnTo>
                  <a:pt x="852170" y="207010"/>
                </a:lnTo>
                <a:lnTo>
                  <a:pt x="852170" y="8890"/>
                </a:lnTo>
                <a:lnTo>
                  <a:pt x="852170" y="0"/>
                </a:lnTo>
                <a:close/>
              </a:path>
              <a:path w="1807845" h="1277620">
                <a:moveTo>
                  <a:pt x="1067816" y="1069340"/>
                </a:moveTo>
                <a:lnTo>
                  <a:pt x="1018032" y="1069340"/>
                </a:lnTo>
                <a:lnTo>
                  <a:pt x="1018032" y="1078230"/>
                </a:lnTo>
                <a:lnTo>
                  <a:pt x="1018032" y="1277620"/>
                </a:lnTo>
                <a:lnTo>
                  <a:pt x="1037717" y="1277620"/>
                </a:lnTo>
                <a:lnTo>
                  <a:pt x="1037717" y="1078230"/>
                </a:lnTo>
                <a:lnTo>
                  <a:pt x="1067816" y="1078230"/>
                </a:lnTo>
                <a:lnTo>
                  <a:pt x="1067816" y="1069340"/>
                </a:lnTo>
                <a:close/>
              </a:path>
              <a:path w="1807845" h="1277620">
                <a:moveTo>
                  <a:pt x="1807718" y="1069340"/>
                </a:moveTo>
                <a:lnTo>
                  <a:pt x="1757934" y="1069340"/>
                </a:lnTo>
                <a:lnTo>
                  <a:pt x="1757934" y="1078230"/>
                </a:lnTo>
                <a:lnTo>
                  <a:pt x="1788033" y="1078230"/>
                </a:lnTo>
                <a:lnTo>
                  <a:pt x="1788033" y="1277620"/>
                </a:lnTo>
                <a:lnTo>
                  <a:pt x="1807718" y="1277620"/>
                </a:lnTo>
                <a:lnTo>
                  <a:pt x="1807718" y="1078230"/>
                </a:lnTo>
                <a:lnTo>
                  <a:pt x="1807718" y="1069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3240" y="2009394"/>
            <a:ext cx="6555740" cy="325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9275">
              <a:lnSpc>
                <a:spcPct val="100000"/>
              </a:lnSpc>
              <a:spcBef>
                <a:spcPts val="100"/>
              </a:spcBef>
              <a:tabLst>
                <a:tab pos="2942590" algn="l"/>
                <a:tab pos="3771900" algn="l"/>
              </a:tabLst>
            </a:pPr>
            <a:r>
              <a:rPr sz="1800" i="1" spc="40" dirty="0">
                <a:latin typeface="Times New Roman"/>
                <a:cs typeface="Times New Roman"/>
              </a:rPr>
              <a:t>n</a:t>
            </a:r>
            <a:r>
              <a:rPr sz="1800" spc="40" dirty="0">
                <a:latin typeface="Times New Roman"/>
                <a:cs typeface="Times New Roman"/>
              </a:rPr>
              <a:t>=16</a:t>
            </a:r>
            <a:r>
              <a:rPr sz="1800" spc="40" dirty="0">
                <a:latin typeface="Noto Sans CJK JP Bold"/>
                <a:cs typeface="Noto Sans CJK JP Bold"/>
              </a:rPr>
              <a:t>이면</a:t>
            </a:r>
            <a:r>
              <a:rPr sz="1800" spc="40" dirty="0">
                <a:latin typeface="Times New Roman"/>
                <a:cs typeface="Times New Roman"/>
              </a:rPr>
              <a:t>,	</a:t>
            </a:r>
            <a:r>
              <a:rPr sz="1800" spc="-425" dirty="0">
                <a:latin typeface="Georgia"/>
                <a:cs typeface="Georgia"/>
              </a:rPr>
              <a:t>𝑙𝑜𝑔</a:t>
            </a:r>
            <a:r>
              <a:rPr sz="1950" spc="-637" baseline="-14957" dirty="0">
                <a:latin typeface="Georgia"/>
                <a:cs typeface="Georgia"/>
              </a:rPr>
              <a:t>2</a:t>
            </a:r>
            <a:r>
              <a:rPr sz="1800" spc="-425" dirty="0">
                <a:latin typeface="Georgia"/>
                <a:cs typeface="Georgia"/>
              </a:rPr>
              <a:t>16	</a:t>
            </a:r>
            <a:r>
              <a:rPr sz="1800" spc="185" dirty="0">
                <a:latin typeface="Georgia"/>
                <a:cs typeface="Georgia"/>
              </a:rPr>
              <a:t>= </a:t>
            </a:r>
            <a:r>
              <a:rPr sz="1800" spc="-459" dirty="0">
                <a:latin typeface="Georgia"/>
                <a:cs typeface="Georgia"/>
              </a:rPr>
              <a:t>4𝑙𝑜𝑔</a:t>
            </a:r>
            <a:r>
              <a:rPr sz="1950" spc="-690" baseline="-14957" dirty="0">
                <a:latin typeface="Georgia"/>
                <a:cs typeface="Georgia"/>
              </a:rPr>
              <a:t>2</a:t>
            </a:r>
            <a:r>
              <a:rPr sz="1800" spc="-459" dirty="0">
                <a:latin typeface="Georgia"/>
                <a:cs typeface="Georgia"/>
              </a:rPr>
              <a:t>2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185" dirty="0">
                <a:latin typeface="Georgia"/>
                <a:cs typeface="Georgia"/>
              </a:rPr>
              <a:t>=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4</a:t>
            </a:r>
            <a:endParaRPr sz="1800">
              <a:latin typeface="Georgia"/>
              <a:cs typeface="Georgia"/>
            </a:endParaRPr>
          </a:p>
          <a:p>
            <a:pPr marL="1819275">
              <a:lnSpc>
                <a:spcPct val="100000"/>
              </a:lnSpc>
              <a:spcBef>
                <a:spcPts val="1945"/>
              </a:spcBef>
              <a:tabLst>
                <a:tab pos="2886075" algn="l"/>
                <a:tab pos="3587115" algn="l"/>
              </a:tabLst>
            </a:pPr>
            <a:r>
              <a:rPr sz="1800" i="1" spc="55" dirty="0">
                <a:latin typeface="Times New Roman"/>
                <a:cs typeface="Times New Roman"/>
              </a:rPr>
              <a:t>n</a:t>
            </a:r>
            <a:r>
              <a:rPr sz="1800" spc="55" dirty="0">
                <a:latin typeface="Times New Roman"/>
                <a:cs typeface="Times New Roman"/>
              </a:rPr>
              <a:t>=4</a:t>
            </a:r>
            <a:r>
              <a:rPr sz="1800" spc="55" dirty="0">
                <a:latin typeface="Noto Sans CJK JP Bold"/>
                <a:cs typeface="Noto Sans CJK JP Bold"/>
              </a:rPr>
              <a:t>이면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	</a:t>
            </a:r>
            <a:r>
              <a:rPr sz="1800" spc="-550" dirty="0">
                <a:latin typeface="Georgia"/>
                <a:cs typeface="Georgia"/>
              </a:rPr>
              <a:t>𝑙𝑜𝑔</a:t>
            </a:r>
            <a:r>
              <a:rPr sz="1950" spc="-825" baseline="-14957" dirty="0">
                <a:latin typeface="Georgia"/>
                <a:cs typeface="Georgia"/>
              </a:rPr>
              <a:t>2</a:t>
            </a:r>
            <a:r>
              <a:rPr sz="1800" spc="-550" dirty="0">
                <a:latin typeface="Georgia"/>
                <a:cs typeface="Georgia"/>
              </a:rPr>
              <a:t>4	</a:t>
            </a:r>
            <a:r>
              <a:rPr sz="1800" spc="185" dirty="0">
                <a:latin typeface="Georgia"/>
                <a:cs typeface="Georgia"/>
              </a:rPr>
              <a:t>=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-459" dirty="0">
                <a:latin typeface="Georgia"/>
                <a:cs typeface="Georgia"/>
              </a:rPr>
              <a:t>2𝑙𝑜𝑔</a:t>
            </a:r>
            <a:r>
              <a:rPr sz="1950" spc="-690" baseline="-14957" dirty="0">
                <a:latin typeface="Georgia"/>
                <a:cs typeface="Georgia"/>
              </a:rPr>
              <a:t>2</a:t>
            </a:r>
            <a:r>
              <a:rPr sz="1800" spc="-459" dirty="0">
                <a:latin typeface="Georgia"/>
                <a:cs typeface="Georgia"/>
              </a:rPr>
              <a:t>2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=</a:t>
            </a:r>
            <a:r>
              <a:rPr sz="1800" spc="9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819275">
              <a:lnSpc>
                <a:spcPct val="100000"/>
              </a:lnSpc>
              <a:tabLst>
                <a:tab pos="2886075" algn="l"/>
                <a:tab pos="3587115" algn="l"/>
                <a:tab pos="3903979" algn="l"/>
                <a:tab pos="4728845" algn="l"/>
              </a:tabLst>
            </a:pPr>
            <a:r>
              <a:rPr sz="1800" i="1" spc="55" dirty="0">
                <a:latin typeface="Times New Roman"/>
                <a:cs typeface="Times New Roman"/>
              </a:rPr>
              <a:t>n</a:t>
            </a:r>
            <a:r>
              <a:rPr sz="1800" spc="55" dirty="0">
                <a:latin typeface="Times New Roman"/>
                <a:cs typeface="Times New Roman"/>
              </a:rPr>
              <a:t>=5</a:t>
            </a:r>
            <a:r>
              <a:rPr sz="1800" spc="55" dirty="0">
                <a:latin typeface="Noto Sans CJK JP Bold"/>
                <a:cs typeface="Noto Sans CJK JP Bold"/>
              </a:rPr>
              <a:t>이면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	</a:t>
            </a:r>
            <a:r>
              <a:rPr sz="1800" spc="-540" dirty="0">
                <a:latin typeface="Georgia"/>
                <a:cs typeface="Georgia"/>
              </a:rPr>
              <a:t>𝑙𝑜𝑔</a:t>
            </a:r>
            <a:r>
              <a:rPr sz="1950" spc="-810" baseline="-14957" dirty="0">
                <a:latin typeface="Georgia"/>
                <a:cs typeface="Georgia"/>
              </a:rPr>
              <a:t>2</a:t>
            </a:r>
            <a:r>
              <a:rPr sz="1800" spc="-540" dirty="0">
                <a:latin typeface="Georgia"/>
                <a:cs typeface="Georgia"/>
              </a:rPr>
              <a:t>5	</a:t>
            </a:r>
            <a:r>
              <a:rPr sz="1800" spc="185" dirty="0">
                <a:latin typeface="Georgia"/>
                <a:cs typeface="Georgia"/>
              </a:rPr>
              <a:t>=	</a:t>
            </a:r>
            <a:r>
              <a:rPr sz="1800" spc="10" dirty="0">
                <a:latin typeface="Georgia"/>
                <a:cs typeface="Georgia"/>
              </a:rPr>
              <a:t>2.3219	</a:t>
            </a:r>
            <a:r>
              <a:rPr sz="1800" spc="185" dirty="0">
                <a:latin typeface="Georgia"/>
                <a:cs typeface="Georgia"/>
              </a:rPr>
              <a:t>=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  <a:p>
            <a:pPr marL="387985" indent="-170180">
              <a:lnSpc>
                <a:spcPct val="100000"/>
              </a:lnSpc>
              <a:spcBef>
                <a:spcPts val="1515"/>
              </a:spcBef>
              <a:buClr>
                <a:srgbClr val="0099CC"/>
              </a:buClr>
              <a:buFont typeface="Arial"/>
              <a:buChar char="•"/>
              <a:tabLst>
                <a:tab pos="388620" algn="l"/>
              </a:tabLst>
            </a:pPr>
            <a:r>
              <a:rPr sz="1800" spc="140" dirty="0">
                <a:latin typeface="Noto Sans CJK JP Bold"/>
                <a:cs typeface="Noto Sans CJK JP Bold"/>
              </a:rPr>
              <a:t>상태의</a:t>
            </a:r>
            <a:r>
              <a:rPr sz="1800" spc="2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수가</a:t>
            </a:r>
            <a:r>
              <a:rPr sz="1800" spc="40" dirty="0">
                <a:latin typeface="Noto Sans CJK JP Bold"/>
                <a:cs typeface="Noto Sans CJK JP Bold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4</a:t>
            </a:r>
            <a:r>
              <a:rPr sz="1800" spc="105" dirty="0">
                <a:latin typeface="Noto Sans CJK JP Bold"/>
                <a:cs typeface="Noto Sans CJK JP Bold"/>
              </a:rPr>
              <a:t>가지인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경우이므로</a:t>
            </a:r>
            <a:r>
              <a:rPr sz="1800" spc="25" dirty="0">
                <a:latin typeface="Noto Sans CJK JP Bold"/>
                <a:cs typeface="Noto Sans CJK JP Bold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2</a:t>
            </a:r>
            <a:r>
              <a:rPr sz="1800" spc="90" dirty="0">
                <a:latin typeface="Noto Sans CJK JP Bold"/>
                <a:cs typeface="Noto Sans CJK JP Bold"/>
              </a:rPr>
              <a:t>개의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플립플롭이</a:t>
            </a:r>
            <a:r>
              <a:rPr sz="1800" spc="25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필요하다</a:t>
            </a:r>
            <a:r>
              <a:rPr sz="1800" spc="1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320675" indent="-295910">
              <a:lnSpc>
                <a:spcPct val="100000"/>
              </a:lnSpc>
              <a:buClr>
                <a:srgbClr val="00AFEF"/>
              </a:buClr>
              <a:buFont typeface="Noto Sans CJK JP Bold"/>
              <a:buChar char="■"/>
              <a:tabLst>
                <a:tab pos="3213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플립플롭의</a:t>
            </a:r>
            <a:r>
              <a:rPr sz="2000" spc="20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형태</a:t>
            </a:r>
            <a:endParaRPr sz="2000">
              <a:latin typeface="UnDotum"/>
              <a:cs typeface="UnDotum"/>
            </a:endParaRPr>
          </a:p>
          <a:p>
            <a:pPr marL="387985" lvl="1" indent="-170180">
              <a:lnSpc>
                <a:spcPct val="100000"/>
              </a:lnSpc>
              <a:spcBef>
                <a:spcPts val="1390"/>
              </a:spcBef>
              <a:buClr>
                <a:srgbClr val="006FC0"/>
              </a:buClr>
              <a:buFont typeface="Arial"/>
              <a:buChar char="•"/>
              <a:tabLst>
                <a:tab pos="388620" algn="l"/>
              </a:tabLst>
            </a:pPr>
            <a:r>
              <a:rPr sz="1800" spc="140" dirty="0">
                <a:latin typeface="Noto Sans CJK JP Bold"/>
                <a:cs typeface="Noto Sans CJK JP Bold"/>
              </a:rPr>
              <a:t>비교적</a:t>
            </a:r>
            <a:r>
              <a:rPr sz="1800" spc="2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설계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과정이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단순한</a:t>
            </a:r>
            <a:r>
              <a:rPr sz="1800" spc="25" dirty="0">
                <a:latin typeface="Noto Sans CJK JP Bold"/>
                <a:cs typeface="Noto Sans CJK JP Bold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 </a:t>
            </a:r>
            <a:r>
              <a:rPr sz="1800" spc="140" dirty="0">
                <a:latin typeface="Noto Sans CJK JP Bold"/>
                <a:cs typeface="Noto Sans CJK JP Bold"/>
              </a:rPr>
              <a:t>플립플롭을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이용한다</a:t>
            </a:r>
            <a:r>
              <a:rPr sz="1800" spc="1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2784" y="1507864"/>
            <a:ext cx="39370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25" spc="-15" baseline="-11111" dirty="0">
                <a:latin typeface="Symbol"/>
                <a:cs typeface="Symbol"/>
              </a:rPr>
              <a:t></a:t>
            </a:r>
            <a:r>
              <a:rPr sz="1450" spc="-10" dirty="0">
                <a:latin typeface="Times New Roman"/>
                <a:cs typeface="Times New Roman"/>
              </a:rPr>
              <a:t>log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5100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04	</a:t>
            </a:r>
            <a:r>
              <a:rPr spc="740" dirty="0"/>
              <a:t>동기</a:t>
            </a:r>
            <a:r>
              <a:rPr spc="-760" dirty="0"/>
              <a:t> </a:t>
            </a:r>
            <a:r>
              <a:rPr spc="625" dirty="0"/>
              <a:t>순서논리회로의</a:t>
            </a:r>
            <a:r>
              <a:rPr spc="-785" dirty="0"/>
              <a:t> </a:t>
            </a:r>
            <a:r>
              <a:rPr spc="305" dirty="0"/>
              <a:t>설계</a:t>
            </a:r>
            <a:r>
              <a:rPr spc="-755" dirty="0"/>
              <a:t> </a:t>
            </a:r>
            <a:r>
              <a:rPr spc="285" dirty="0"/>
              <a:t>과정</a:t>
            </a:r>
          </a:p>
        </p:txBody>
      </p:sp>
      <p:sp>
        <p:nvSpPr>
          <p:cNvPr id="8" name="object 8"/>
          <p:cNvSpPr/>
          <p:nvPr/>
        </p:nvSpPr>
        <p:spPr>
          <a:xfrm>
            <a:off x="2151126" y="1991105"/>
            <a:ext cx="3764279" cy="1468120"/>
          </a:xfrm>
          <a:custGeom>
            <a:avLst/>
            <a:gdLst/>
            <a:ahLst/>
            <a:cxnLst/>
            <a:rect l="l" t="t" r="r" b="b"/>
            <a:pathLst>
              <a:path w="3764279" h="1468120">
                <a:moveTo>
                  <a:pt x="0" y="122301"/>
                </a:moveTo>
                <a:lnTo>
                  <a:pt x="9608" y="74687"/>
                </a:lnTo>
                <a:lnTo>
                  <a:pt x="35813" y="35813"/>
                </a:lnTo>
                <a:lnTo>
                  <a:pt x="74687" y="9608"/>
                </a:lnTo>
                <a:lnTo>
                  <a:pt x="122300" y="0"/>
                </a:lnTo>
                <a:lnTo>
                  <a:pt x="3641979" y="0"/>
                </a:lnTo>
                <a:lnTo>
                  <a:pt x="3689592" y="9608"/>
                </a:lnTo>
                <a:lnTo>
                  <a:pt x="3728466" y="35813"/>
                </a:lnTo>
                <a:lnTo>
                  <a:pt x="3754671" y="74687"/>
                </a:lnTo>
                <a:lnTo>
                  <a:pt x="3764279" y="122301"/>
                </a:lnTo>
                <a:lnTo>
                  <a:pt x="3764279" y="1345311"/>
                </a:lnTo>
                <a:lnTo>
                  <a:pt x="3754671" y="1392924"/>
                </a:lnTo>
                <a:lnTo>
                  <a:pt x="3728466" y="1431798"/>
                </a:lnTo>
                <a:lnTo>
                  <a:pt x="3689592" y="1458003"/>
                </a:lnTo>
                <a:lnTo>
                  <a:pt x="3641979" y="1467612"/>
                </a:lnTo>
                <a:lnTo>
                  <a:pt x="122300" y="1467612"/>
                </a:lnTo>
                <a:lnTo>
                  <a:pt x="74687" y="1458003"/>
                </a:lnTo>
                <a:lnTo>
                  <a:pt x="35813" y="1431798"/>
                </a:lnTo>
                <a:lnTo>
                  <a:pt x="9608" y="1392924"/>
                </a:lnTo>
                <a:lnTo>
                  <a:pt x="0" y="1345311"/>
                </a:lnTo>
                <a:lnTo>
                  <a:pt x="0" y="12230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3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05001"/>
            <a:ext cx="2183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Noto Sans CJK JP Bold"/>
              <a:buChar char="■"/>
              <a:tabLst>
                <a:tab pos="3086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상태여기표</a:t>
            </a:r>
            <a:r>
              <a:rPr sz="2000" spc="-40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유도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5100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04	</a:t>
            </a:r>
            <a:r>
              <a:rPr spc="740" dirty="0"/>
              <a:t>동기</a:t>
            </a:r>
            <a:r>
              <a:rPr spc="-760" dirty="0"/>
              <a:t> </a:t>
            </a:r>
            <a:r>
              <a:rPr spc="625" dirty="0"/>
              <a:t>순서논리회로의</a:t>
            </a:r>
            <a:r>
              <a:rPr spc="-785" dirty="0"/>
              <a:t> </a:t>
            </a:r>
            <a:r>
              <a:rPr spc="305" dirty="0"/>
              <a:t>설계</a:t>
            </a:r>
            <a:r>
              <a:rPr spc="-755" dirty="0"/>
              <a:t> </a:t>
            </a:r>
            <a:r>
              <a:rPr spc="285" dirty="0"/>
              <a:t>과정</a:t>
            </a:r>
          </a:p>
        </p:txBody>
      </p:sp>
      <p:sp>
        <p:nvSpPr>
          <p:cNvPr id="4" name="object 4"/>
          <p:cNvSpPr/>
          <p:nvPr/>
        </p:nvSpPr>
        <p:spPr>
          <a:xfrm>
            <a:off x="7615030" y="1306532"/>
            <a:ext cx="1453597" cy="178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3641" y="220224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3996" y="220224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3641" y="255886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3996" y="255886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3641" y="291520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3996" y="291520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3641" y="327234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3996" y="327234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3641" y="3628962"/>
            <a:ext cx="12763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3996" y="3628962"/>
            <a:ext cx="12763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21067" y="1404937"/>
          <a:ext cx="6403970" cy="3574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4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2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4489">
                <a:tc gridSpan="2"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50" dirty="0">
                          <a:latin typeface="WenQuanYi Micro Hei"/>
                          <a:cs typeface="WenQuanYi Micro Hei"/>
                        </a:rPr>
                        <a:t>현재</a:t>
                      </a:r>
                      <a:r>
                        <a:rPr sz="1800" spc="-31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380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80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50" dirty="0">
                          <a:latin typeface="WenQuanYi Micro Hei"/>
                          <a:cs typeface="WenQuanYi Micro Hei"/>
                        </a:rPr>
                        <a:t>다음</a:t>
                      </a:r>
                      <a:r>
                        <a:rPr sz="1800" spc="-31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380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65" dirty="0">
                          <a:latin typeface="WenQuanYi Micro Hei"/>
                          <a:cs typeface="WenQuanYi Micro Hei"/>
                        </a:rPr>
                        <a:t>플립플롭</a:t>
                      </a:r>
                      <a:r>
                        <a:rPr sz="1800" spc="-35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380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80" dirty="0">
                          <a:latin typeface="WenQuanYi Micro Hei"/>
                          <a:cs typeface="WenQuanYi Micro Hei"/>
                        </a:rPr>
                        <a:t>출력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32258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i="1" spc="-7" baseline="-20833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i="1" spc="-7" baseline="-20833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i="1" spc="-480" baseline="18518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-877" baseline="3086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400" i="1" spc="-24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4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4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92301"/>
            <a:ext cx="5569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Noto Sans CJK JP Bold"/>
              <a:buChar char="■"/>
              <a:tabLst>
                <a:tab pos="3086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플립플롭의 입력함수 및 회로의 출력함수</a:t>
            </a:r>
            <a:r>
              <a:rPr sz="2000" spc="195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유도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5100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04	</a:t>
            </a:r>
            <a:r>
              <a:rPr spc="740" dirty="0"/>
              <a:t>동기</a:t>
            </a:r>
            <a:r>
              <a:rPr spc="-760" dirty="0"/>
              <a:t> </a:t>
            </a:r>
            <a:r>
              <a:rPr spc="625" dirty="0"/>
              <a:t>순서논리회로의</a:t>
            </a:r>
            <a:r>
              <a:rPr spc="-785" dirty="0"/>
              <a:t> </a:t>
            </a:r>
            <a:r>
              <a:rPr spc="305" dirty="0"/>
              <a:t>설계</a:t>
            </a:r>
            <a:r>
              <a:rPr spc="-755" dirty="0"/>
              <a:t> </a:t>
            </a:r>
            <a:r>
              <a:rPr spc="285" dirty="0"/>
              <a:t>과정</a:t>
            </a:r>
          </a:p>
        </p:txBody>
      </p:sp>
      <p:sp>
        <p:nvSpPr>
          <p:cNvPr id="4" name="object 4"/>
          <p:cNvSpPr/>
          <p:nvPr/>
        </p:nvSpPr>
        <p:spPr>
          <a:xfrm>
            <a:off x="3336994" y="1436551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484" y="0"/>
                </a:lnTo>
              </a:path>
            </a:pathLst>
          </a:custGeom>
          <a:ln w="10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9149" y="1436552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6" y="0"/>
                </a:lnTo>
              </a:path>
            </a:pathLst>
          </a:custGeom>
          <a:ln w="10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6994" y="181821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134484" y="0"/>
                </a:lnTo>
              </a:path>
              <a:path w="287020">
                <a:moveTo>
                  <a:pt x="151922" y="0"/>
                </a:moveTo>
                <a:lnTo>
                  <a:pt x="286407" y="0"/>
                </a:lnTo>
              </a:path>
            </a:pathLst>
          </a:custGeom>
          <a:ln w="104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8164" y="1818215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69" y="0"/>
                </a:lnTo>
              </a:path>
            </a:pathLst>
          </a:custGeom>
          <a:ln w="10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3547" y="2200530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4990" y="0"/>
                </a:lnTo>
              </a:path>
            </a:pathLst>
          </a:custGeom>
          <a:ln w="10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9954" y="2200530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0" y="0"/>
                </a:moveTo>
                <a:lnTo>
                  <a:pt x="99608" y="0"/>
                </a:lnTo>
              </a:path>
            </a:pathLst>
          </a:custGeom>
          <a:ln w="10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6618" y="220053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134484" y="0"/>
                </a:lnTo>
              </a:path>
              <a:path w="252095">
                <a:moveTo>
                  <a:pt x="151922" y="0"/>
                </a:moveTo>
                <a:lnTo>
                  <a:pt x="251531" y="0"/>
                </a:lnTo>
              </a:path>
            </a:pathLst>
          </a:custGeom>
          <a:ln w="104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39557" y="220053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157" y="0"/>
                </a:lnTo>
              </a:path>
            </a:pathLst>
          </a:custGeom>
          <a:ln w="10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99525" y="1464761"/>
            <a:ext cx="3044825" cy="989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10"/>
              </a:spcBef>
            </a:pPr>
            <a:r>
              <a:rPr sz="1300" i="1" spc="5" dirty="0">
                <a:latin typeface="Times New Roman"/>
                <a:cs typeface="Times New Roman"/>
              </a:rPr>
              <a:t>A </a:t>
            </a:r>
            <a:r>
              <a:rPr sz="1300" dirty="0">
                <a:latin typeface="Times New Roman"/>
                <a:cs typeface="Times New Roman"/>
              </a:rPr>
              <a:t>( </a:t>
            </a:r>
            <a:r>
              <a:rPr sz="1300" i="1" dirty="0">
                <a:latin typeface="Times New Roman"/>
                <a:cs typeface="Times New Roman"/>
              </a:rPr>
              <a:t>t </a:t>
            </a:r>
            <a:r>
              <a:rPr sz="1300" spc="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1) </a:t>
            </a:r>
            <a:r>
              <a:rPr sz="1300" spc="5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D </a:t>
            </a:r>
            <a:r>
              <a:rPr sz="1350" i="1" spc="15" baseline="-27777" dirty="0">
                <a:latin typeface="Times New Roman"/>
                <a:cs typeface="Times New Roman"/>
              </a:rPr>
              <a:t>A </a:t>
            </a:r>
            <a:r>
              <a:rPr sz="1300" spc="5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90" dirty="0">
                <a:latin typeface="Times New Roman"/>
                <a:cs typeface="Times New Roman"/>
              </a:rPr>
              <a:t>AB </a:t>
            </a:r>
            <a:r>
              <a:rPr sz="1300" i="1" spc="5" dirty="0">
                <a:latin typeface="Times New Roman"/>
                <a:cs typeface="Times New Roman"/>
              </a:rPr>
              <a:t>x </a:t>
            </a:r>
            <a:r>
              <a:rPr sz="1300" spc="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 B x </a:t>
            </a:r>
            <a:r>
              <a:rPr sz="1300" spc="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 B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x</a:t>
            </a:r>
            <a:endParaRPr sz="13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450"/>
              </a:spcBef>
            </a:pPr>
            <a:r>
              <a:rPr sz="1300" i="1" spc="5" dirty="0">
                <a:latin typeface="Times New Roman"/>
                <a:cs typeface="Times New Roman"/>
              </a:rPr>
              <a:t>B </a:t>
            </a:r>
            <a:r>
              <a:rPr sz="1300" dirty="0">
                <a:latin typeface="Times New Roman"/>
                <a:cs typeface="Times New Roman"/>
              </a:rPr>
              <a:t>( </a:t>
            </a:r>
            <a:r>
              <a:rPr sz="1300" i="1" dirty="0">
                <a:latin typeface="Times New Roman"/>
                <a:cs typeface="Times New Roman"/>
              </a:rPr>
              <a:t>t </a:t>
            </a:r>
            <a:r>
              <a:rPr sz="1300" spc="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1) </a:t>
            </a:r>
            <a:r>
              <a:rPr sz="1300" spc="5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D </a:t>
            </a:r>
            <a:r>
              <a:rPr sz="1350" i="1" spc="15" baseline="-27777" dirty="0">
                <a:latin typeface="Times New Roman"/>
                <a:cs typeface="Times New Roman"/>
              </a:rPr>
              <a:t>B </a:t>
            </a:r>
            <a:r>
              <a:rPr sz="1300" spc="5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 B x </a:t>
            </a:r>
            <a:r>
              <a:rPr sz="1300" spc="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90" dirty="0">
                <a:latin typeface="Times New Roman"/>
                <a:cs typeface="Times New Roman"/>
              </a:rPr>
              <a:t>AB</a:t>
            </a:r>
            <a:r>
              <a:rPr sz="1300" i="1" spc="10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x</a:t>
            </a:r>
            <a:endParaRPr sz="13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445"/>
              </a:spcBef>
            </a:pPr>
            <a:r>
              <a:rPr sz="1300" i="1" spc="5" dirty="0">
                <a:latin typeface="Times New Roman"/>
                <a:cs typeface="Times New Roman"/>
              </a:rPr>
              <a:t>y </a:t>
            </a:r>
            <a:r>
              <a:rPr sz="1300" dirty="0">
                <a:latin typeface="Times New Roman"/>
                <a:cs typeface="Times New Roman"/>
              </a:rPr>
              <a:t>( </a:t>
            </a:r>
            <a:r>
              <a:rPr sz="1300" i="1" dirty="0">
                <a:latin typeface="Times New Roman"/>
                <a:cs typeface="Times New Roman"/>
              </a:rPr>
              <a:t>t </a:t>
            </a:r>
            <a:r>
              <a:rPr sz="1300" spc="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1) </a:t>
            </a:r>
            <a:r>
              <a:rPr sz="1300" spc="5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90" dirty="0">
                <a:latin typeface="Times New Roman"/>
                <a:cs typeface="Times New Roman"/>
              </a:rPr>
              <a:t>AB </a:t>
            </a:r>
            <a:r>
              <a:rPr sz="1300" i="1" spc="5" dirty="0">
                <a:latin typeface="Times New Roman"/>
                <a:cs typeface="Times New Roman"/>
              </a:rPr>
              <a:t>x </a:t>
            </a:r>
            <a:r>
              <a:rPr sz="1300" spc="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 B x </a:t>
            </a:r>
            <a:r>
              <a:rPr sz="1300" spc="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 B</a:t>
            </a:r>
            <a:r>
              <a:rPr sz="1300" i="1" spc="4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x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2806" y="4264326"/>
            <a:ext cx="1951989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00" i="1" spc="55" dirty="0">
                <a:latin typeface="Times New Roman"/>
                <a:cs typeface="Times New Roman"/>
              </a:rPr>
              <a:t>D </a:t>
            </a:r>
            <a:r>
              <a:rPr sz="1200" i="1" spc="15" baseline="-27777" dirty="0">
                <a:latin typeface="Times New Roman"/>
                <a:cs typeface="Times New Roman"/>
              </a:rPr>
              <a:t>A </a:t>
            </a:r>
            <a:r>
              <a:rPr sz="1100" spc="40" dirty="0">
                <a:latin typeface="Symbol"/>
                <a:cs typeface="Symbol"/>
              </a:rPr>
              <a:t>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A </a:t>
            </a:r>
            <a:r>
              <a:rPr sz="1100" i="1" spc="30" dirty="0">
                <a:latin typeface="Times New Roman"/>
                <a:cs typeface="Times New Roman"/>
              </a:rPr>
              <a:t>x </a:t>
            </a:r>
            <a:r>
              <a:rPr sz="1100" spc="40" dirty="0">
                <a:latin typeface="Symbol"/>
                <a:cs typeface="Symbol"/>
              </a:rPr>
              <a:t>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B </a:t>
            </a:r>
            <a:r>
              <a:rPr sz="1100" i="1" spc="30" dirty="0">
                <a:latin typeface="Times New Roman"/>
                <a:cs typeface="Times New Roman"/>
              </a:rPr>
              <a:t>x </a:t>
            </a:r>
            <a:r>
              <a:rPr sz="1100" spc="40" dirty="0">
                <a:latin typeface="Symbol"/>
                <a:cs typeface="Symbol"/>
              </a:rPr>
              <a:t>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( </a:t>
            </a:r>
            <a:r>
              <a:rPr sz="1100" i="1" spc="45" dirty="0">
                <a:latin typeface="Times New Roman"/>
                <a:cs typeface="Times New Roman"/>
              </a:rPr>
              <a:t>A </a:t>
            </a:r>
            <a:r>
              <a:rPr sz="1100" spc="40" dirty="0">
                <a:latin typeface="Symbol"/>
                <a:cs typeface="Symbol"/>
              </a:rPr>
              <a:t>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B </a:t>
            </a:r>
            <a:r>
              <a:rPr sz="1100" spc="25" dirty="0">
                <a:latin typeface="Times New Roman"/>
                <a:cs typeface="Times New Roman"/>
              </a:rPr>
              <a:t>)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57416" y="4269444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353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4908" y="4292687"/>
            <a:ext cx="70739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100" i="1" spc="30" dirty="0">
                <a:latin typeface="Times New Roman"/>
                <a:cs typeface="Times New Roman"/>
              </a:rPr>
              <a:t>D </a:t>
            </a:r>
            <a:r>
              <a:rPr sz="1125" i="1" spc="44" baseline="-29629" dirty="0">
                <a:latin typeface="Times New Roman"/>
                <a:cs typeface="Times New Roman"/>
              </a:rPr>
              <a:t>B </a:t>
            </a:r>
            <a:r>
              <a:rPr sz="1100" spc="25" dirty="0">
                <a:latin typeface="Symbol"/>
                <a:cs typeface="Symbol"/>
              </a:rPr>
              <a:t>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A</a:t>
            </a:r>
            <a:r>
              <a:rPr sz="1100" i="1" spc="-114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96129" y="427858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208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6154" y="427858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89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52287" y="427858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89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60530" y="4301831"/>
            <a:ext cx="177482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i="1" spc="20" dirty="0">
                <a:latin typeface="Times New Roman"/>
                <a:cs typeface="Times New Roman"/>
              </a:rPr>
              <a:t>y </a:t>
            </a:r>
            <a:r>
              <a:rPr sz="1100" spc="30" dirty="0">
                <a:latin typeface="Symbol"/>
                <a:cs typeface="Symbol"/>
              </a:rPr>
              <a:t>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Times New Roman"/>
                <a:cs typeface="Times New Roman"/>
              </a:rPr>
              <a:t>A </a:t>
            </a:r>
            <a:r>
              <a:rPr sz="1100" i="1" spc="20" dirty="0">
                <a:latin typeface="Times New Roman"/>
                <a:cs typeface="Times New Roman"/>
              </a:rPr>
              <a:t>x </a:t>
            </a:r>
            <a:r>
              <a:rPr sz="1100" spc="30" dirty="0">
                <a:latin typeface="Symbol"/>
                <a:cs typeface="Symbol"/>
              </a:rPr>
              <a:t>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Times New Roman"/>
                <a:cs typeface="Times New Roman"/>
              </a:rPr>
              <a:t>B </a:t>
            </a:r>
            <a:r>
              <a:rPr sz="1100" i="1" spc="20" dirty="0">
                <a:latin typeface="Times New Roman"/>
                <a:cs typeface="Times New Roman"/>
              </a:rPr>
              <a:t>x </a:t>
            </a:r>
            <a:r>
              <a:rPr sz="1100" spc="30" dirty="0">
                <a:latin typeface="Symbol"/>
                <a:cs typeface="Symbol"/>
              </a:rPr>
              <a:t>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( </a:t>
            </a:r>
            <a:r>
              <a:rPr sz="1100" i="1" spc="30" dirty="0">
                <a:latin typeface="Times New Roman"/>
                <a:cs typeface="Times New Roman"/>
              </a:rPr>
              <a:t>A </a:t>
            </a:r>
            <a:r>
              <a:rPr sz="1100" spc="30" dirty="0">
                <a:latin typeface="Symbol"/>
                <a:cs typeface="Symbol"/>
              </a:rPr>
              <a:t>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Times New Roman"/>
                <a:cs typeface="Times New Roman"/>
              </a:rPr>
              <a:t>B </a:t>
            </a:r>
            <a:r>
              <a:rPr sz="1100" spc="15" dirty="0">
                <a:latin typeface="Times New Roman"/>
                <a:cs typeface="Times New Roman"/>
              </a:rPr>
              <a:t>)</a:t>
            </a:r>
            <a:r>
              <a:rPr sz="1100" spc="-20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18064" y="3322594"/>
            <a:ext cx="707390" cy="295910"/>
          </a:xfrm>
          <a:custGeom>
            <a:avLst/>
            <a:gdLst/>
            <a:ahLst/>
            <a:cxnLst/>
            <a:rect l="l" t="t" r="r" b="b"/>
            <a:pathLst>
              <a:path w="707389" h="295910">
                <a:moveTo>
                  <a:pt x="74440" y="295818"/>
                </a:moveTo>
                <a:lnTo>
                  <a:pt x="632740" y="295818"/>
                </a:lnTo>
                <a:lnTo>
                  <a:pt x="685406" y="274156"/>
                </a:lnTo>
                <a:lnTo>
                  <a:pt x="707180" y="221864"/>
                </a:lnTo>
                <a:lnTo>
                  <a:pt x="707180" y="73954"/>
                </a:lnTo>
                <a:lnTo>
                  <a:pt x="701341" y="45170"/>
                </a:lnTo>
                <a:lnTo>
                  <a:pt x="685406" y="21662"/>
                </a:lnTo>
                <a:lnTo>
                  <a:pt x="661748" y="5812"/>
                </a:lnTo>
                <a:lnTo>
                  <a:pt x="632740" y="0"/>
                </a:lnTo>
                <a:lnTo>
                  <a:pt x="74440" y="0"/>
                </a:lnTo>
                <a:lnTo>
                  <a:pt x="45501" y="5812"/>
                </a:lnTo>
                <a:lnTo>
                  <a:pt x="21835" y="21662"/>
                </a:lnTo>
                <a:lnTo>
                  <a:pt x="5862" y="45170"/>
                </a:lnTo>
                <a:lnTo>
                  <a:pt x="0" y="73954"/>
                </a:lnTo>
                <a:lnTo>
                  <a:pt x="0" y="221864"/>
                </a:lnTo>
                <a:lnTo>
                  <a:pt x="5862" y="250648"/>
                </a:lnTo>
                <a:lnTo>
                  <a:pt x="21835" y="274156"/>
                </a:lnTo>
                <a:lnTo>
                  <a:pt x="45501" y="290006"/>
                </a:lnTo>
                <a:lnTo>
                  <a:pt x="74440" y="295818"/>
                </a:lnTo>
                <a:close/>
              </a:path>
            </a:pathLst>
          </a:custGeom>
          <a:ln w="197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828419" y="3312678"/>
            <a:ext cx="746125" cy="759460"/>
            <a:chOff x="1828419" y="3312678"/>
            <a:chExt cx="746125" cy="759460"/>
          </a:xfrm>
        </p:grpSpPr>
        <p:sp>
          <p:nvSpPr>
            <p:cNvPr id="22" name="object 22"/>
            <p:cNvSpPr/>
            <p:nvPr/>
          </p:nvSpPr>
          <p:spPr>
            <a:xfrm>
              <a:off x="1838289" y="3766322"/>
              <a:ext cx="707390" cy="295910"/>
            </a:xfrm>
            <a:custGeom>
              <a:avLst/>
              <a:gdLst/>
              <a:ahLst/>
              <a:cxnLst/>
              <a:rect l="l" t="t" r="r" b="b"/>
              <a:pathLst>
                <a:path w="707389" h="295910">
                  <a:moveTo>
                    <a:pt x="74440" y="295818"/>
                  </a:moveTo>
                  <a:lnTo>
                    <a:pt x="632740" y="295818"/>
                  </a:lnTo>
                  <a:lnTo>
                    <a:pt x="685375" y="274158"/>
                  </a:lnTo>
                  <a:lnTo>
                    <a:pt x="707180" y="221864"/>
                  </a:lnTo>
                  <a:lnTo>
                    <a:pt x="707180" y="73954"/>
                  </a:lnTo>
                  <a:lnTo>
                    <a:pt x="701329" y="45170"/>
                  </a:lnTo>
                  <a:lnTo>
                    <a:pt x="685375" y="21662"/>
                  </a:lnTo>
                  <a:lnTo>
                    <a:pt x="661713" y="5812"/>
                  </a:lnTo>
                  <a:lnTo>
                    <a:pt x="632740" y="0"/>
                  </a:lnTo>
                  <a:lnTo>
                    <a:pt x="74440" y="0"/>
                  </a:lnTo>
                  <a:lnTo>
                    <a:pt x="45459" y="5812"/>
                  </a:lnTo>
                  <a:lnTo>
                    <a:pt x="21798" y="21662"/>
                  </a:lnTo>
                  <a:lnTo>
                    <a:pt x="5848" y="45170"/>
                  </a:lnTo>
                  <a:lnTo>
                    <a:pt x="0" y="73954"/>
                  </a:lnTo>
                  <a:lnTo>
                    <a:pt x="0" y="221864"/>
                  </a:lnTo>
                  <a:lnTo>
                    <a:pt x="5848" y="250650"/>
                  </a:lnTo>
                  <a:lnTo>
                    <a:pt x="21798" y="274158"/>
                  </a:lnTo>
                  <a:lnTo>
                    <a:pt x="45459" y="290007"/>
                  </a:lnTo>
                  <a:lnTo>
                    <a:pt x="74440" y="295818"/>
                  </a:lnTo>
                  <a:close/>
                </a:path>
              </a:pathLst>
            </a:custGeom>
            <a:ln w="197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66320" y="3322594"/>
              <a:ext cx="297815" cy="739775"/>
            </a:xfrm>
            <a:custGeom>
              <a:avLst/>
              <a:gdLst/>
              <a:ahLst/>
              <a:cxnLst/>
              <a:rect l="l" t="t" r="r" b="b"/>
              <a:pathLst>
                <a:path w="297814" h="739775">
                  <a:moveTo>
                    <a:pt x="74440" y="739547"/>
                  </a:moveTo>
                  <a:lnTo>
                    <a:pt x="223320" y="739547"/>
                  </a:lnTo>
                  <a:lnTo>
                    <a:pt x="275955" y="717886"/>
                  </a:lnTo>
                  <a:lnTo>
                    <a:pt x="297760" y="665592"/>
                  </a:lnTo>
                  <a:lnTo>
                    <a:pt x="297760" y="73954"/>
                  </a:lnTo>
                  <a:lnTo>
                    <a:pt x="291909" y="45170"/>
                  </a:lnTo>
                  <a:lnTo>
                    <a:pt x="275955" y="21662"/>
                  </a:lnTo>
                  <a:lnTo>
                    <a:pt x="252293" y="5812"/>
                  </a:lnTo>
                  <a:lnTo>
                    <a:pt x="223320" y="0"/>
                  </a:lnTo>
                  <a:lnTo>
                    <a:pt x="74440" y="0"/>
                  </a:lnTo>
                  <a:lnTo>
                    <a:pt x="45459" y="5812"/>
                  </a:lnTo>
                  <a:lnTo>
                    <a:pt x="21798" y="21662"/>
                  </a:lnTo>
                  <a:lnTo>
                    <a:pt x="5848" y="45170"/>
                  </a:lnTo>
                  <a:lnTo>
                    <a:pt x="0" y="73954"/>
                  </a:lnTo>
                  <a:lnTo>
                    <a:pt x="0" y="665592"/>
                  </a:lnTo>
                  <a:lnTo>
                    <a:pt x="5848" y="694378"/>
                  </a:lnTo>
                  <a:lnTo>
                    <a:pt x="21798" y="717886"/>
                  </a:lnTo>
                  <a:lnTo>
                    <a:pt x="45459" y="733735"/>
                  </a:lnTo>
                  <a:lnTo>
                    <a:pt x="74440" y="739547"/>
                  </a:lnTo>
                  <a:close/>
                </a:path>
              </a:pathLst>
            </a:custGeom>
            <a:ln w="198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062742" y="3312678"/>
            <a:ext cx="392430" cy="759460"/>
            <a:chOff x="8062742" y="3312678"/>
            <a:chExt cx="392430" cy="759460"/>
          </a:xfrm>
        </p:grpSpPr>
        <p:sp>
          <p:nvSpPr>
            <p:cNvPr id="25" name="object 25"/>
            <p:cNvSpPr/>
            <p:nvPr/>
          </p:nvSpPr>
          <p:spPr>
            <a:xfrm>
              <a:off x="8072659" y="3322594"/>
              <a:ext cx="297815" cy="739775"/>
            </a:xfrm>
            <a:custGeom>
              <a:avLst/>
              <a:gdLst/>
              <a:ahLst/>
              <a:cxnLst/>
              <a:rect l="l" t="t" r="r" b="b"/>
              <a:pathLst>
                <a:path w="297815" h="739775">
                  <a:moveTo>
                    <a:pt x="74440" y="739547"/>
                  </a:moveTo>
                  <a:lnTo>
                    <a:pt x="223320" y="739547"/>
                  </a:lnTo>
                  <a:lnTo>
                    <a:pt x="275924" y="717886"/>
                  </a:lnTo>
                  <a:lnTo>
                    <a:pt x="297760" y="665592"/>
                  </a:lnTo>
                  <a:lnTo>
                    <a:pt x="297760" y="73954"/>
                  </a:lnTo>
                  <a:lnTo>
                    <a:pt x="291897" y="45170"/>
                  </a:lnTo>
                  <a:lnTo>
                    <a:pt x="275924" y="21662"/>
                  </a:lnTo>
                  <a:lnTo>
                    <a:pt x="252258" y="5812"/>
                  </a:lnTo>
                  <a:lnTo>
                    <a:pt x="223320" y="0"/>
                  </a:lnTo>
                  <a:lnTo>
                    <a:pt x="74440" y="0"/>
                  </a:lnTo>
                  <a:lnTo>
                    <a:pt x="45431" y="5812"/>
                  </a:lnTo>
                  <a:lnTo>
                    <a:pt x="21773" y="21662"/>
                  </a:lnTo>
                  <a:lnTo>
                    <a:pt x="5838" y="45170"/>
                  </a:lnTo>
                  <a:lnTo>
                    <a:pt x="0" y="73954"/>
                  </a:lnTo>
                  <a:lnTo>
                    <a:pt x="0" y="665592"/>
                  </a:lnTo>
                  <a:lnTo>
                    <a:pt x="5838" y="694378"/>
                  </a:lnTo>
                  <a:lnTo>
                    <a:pt x="21773" y="717886"/>
                  </a:lnTo>
                  <a:lnTo>
                    <a:pt x="45431" y="733735"/>
                  </a:lnTo>
                  <a:lnTo>
                    <a:pt x="74440" y="739547"/>
                  </a:lnTo>
                  <a:close/>
                </a:path>
              </a:pathLst>
            </a:custGeom>
            <a:ln w="198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93171" y="3766322"/>
              <a:ext cx="351790" cy="259079"/>
            </a:xfrm>
            <a:custGeom>
              <a:avLst/>
              <a:gdLst/>
              <a:ahLst/>
              <a:cxnLst/>
              <a:rect l="l" t="t" r="r" b="b"/>
              <a:pathLst>
                <a:path w="351790" h="259079">
                  <a:moveTo>
                    <a:pt x="351687" y="0"/>
                  </a:moveTo>
                  <a:lnTo>
                    <a:pt x="41355" y="0"/>
                  </a:lnTo>
                  <a:lnTo>
                    <a:pt x="3251" y="28745"/>
                  </a:lnTo>
                  <a:lnTo>
                    <a:pt x="0" y="47068"/>
                  </a:lnTo>
                  <a:lnTo>
                    <a:pt x="0" y="205314"/>
                  </a:lnTo>
                  <a:lnTo>
                    <a:pt x="12117" y="243165"/>
                  </a:lnTo>
                  <a:lnTo>
                    <a:pt x="41355" y="258843"/>
                  </a:lnTo>
                  <a:lnTo>
                    <a:pt x="351687" y="258841"/>
                  </a:lnTo>
                </a:path>
              </a:pathLst>
            </a:custGeom>
            <a:ln w="1976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657471" y="3775575"/>
            <a:ext cx="351790" cy="268605"/>
          </a:xfrm>
          <a:custGeom>
            <a:avLst/>
            <a:gdLst/>
            <a:ahLst/>
            <a:cxnLst/>
            <a:rect l="l" t="t" r="r" b="b"/>
            <a:pathLst>
              <a:path w="351790" h="268604">
                <a:moveTo>
                  <a:pt x="0" y="0"/>
                </a:moveTo>
                <a:lnTo>
                  <a:pt x="310332" y="0"/>
                </a:lnTo>
                <a:lnTo>
                  <a:pt x="348436" y="29757"/>
                </a:lnTo>
                <a:lnTo>
                  <a:pt x="351687" y="212644"/>
                </a:lnTo>
                <a:lnTo>
                  <a:pt x="348436" y="234221"/>
                </a:lnTo>
                <a:lnTo>
                  <a:pt x="339570" y="251841"/>
                </a:lnTo>
                <a:lnTo>
                  <a:pt x="326424" y="263721"/>
                </a:lnTo>
                <a:lnTo>
                  <a:pt x="310332" y="268077"/>
                </a:lnTo>
                <a:lnTo>
                  <a:pt x="0" y="268077"/>
                </a:lnTo>
              </a:path>
            </a:pathLst>
          </a:custGeom>
          <a:ln w="197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4541" y="2887528"/>
            <a:ext cx="13716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2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5165" y="2964620"/>
            <a:ext cx="281940" cy="280035"/>
          </a:xfrm>
          <a:custGeom>
            <a:avLst/>
            <a:gdLst/>
            <a:ahLst/>
            <a:cxnLst/>
            <a:rect l="l" t="t" r="r" b="b"/>
            <a:pathLst>
              <a:path w="281940" h="280035">
                <a:moveTo>
                  <a:pt x="281350" y="279499"/>
                </a:moveTo>
                <a:lnTo>
                  <a:pt x="0" y="0"/>
                </a:lnTo>
              </a:path>
            </a:pathLst>
          </a:custGeom>
          <a:ln w="11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14395" y="2887528"/>
            <a:ext cx="13716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2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95088" y="2964620"/>
            <a:ext cx="281305" cy="280035"/>
          </a:xfrm>
          <a:custGeom>
            <a:avLst/>
            <a:gdLst/>
            <a:ahLst/>
            <a:cxnLst/>
            <a:rect l="l" t="t" r="r" b="b"/>
            <a:pathLst>
              <a:path w="281304" h="280035">
                <a:moveTo>
                  <a:pt x="281217" y="279499"/>
                </a:moveTo>
                <a:lnTo>
                  <a:pt x="0" y="0"/>
                </a:lnTo>
              </a:path>
            </a:pathLst>
          </a:custGeom>
          <a:ln w="11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94236" y="2887528"/>
            <a:ext cx="13716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2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061888" y="3036825"/>
          <a:ext cx="7388216" cy="1099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0327">
                <a:tc>
                  <a:txBody>
                    <a:bodyPr/>
                    <a:lstStyle/>
                    <a:p>
                      <a:pPr>
                        <a:lnSpc>
                          <a:spcPts val="1375"/>
                        </a:lnSpc>
                        <a:spcBef>
                          <a:spcPts val="254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0"/>
                        </a:lnSpc>
                      </a:pPr>
                      <a:r>
                        <a:rPr sz="2100" i="1" spc="15" baseline="41666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100" i="1" spc="262" baseline="4166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00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01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11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7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10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375"/>
                        </a:lnSpc>
                        <a:spcBef>
                          <a:spcPts val="254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0"/>
                        </a:lnSpc>
                      </a:pPr>
                      <a:r>
                        <a:rPr sz="2100" i="1" spc="15" baseline="41666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100" i="1" spc="262" baseline="4166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00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01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11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7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10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375"/>
                        </a:lnSpc>
                        <a:spcBef>
                          <a:spcPts val="254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0"/>
                        </a:lnSpc>
                      </a:pPr>
                      <a:r>
                        <a:rPr sz="2100" i="1" spc="15" baseline="41666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100" i="1" spc="262" baseline="4166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00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7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01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7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11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10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14"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R w="1270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28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R w="1270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AFEF"/>
                      </a:solidFill>
                      <a:prstDash val="solid"/>
                    </a:lnL>
                    <a:lnR w="12700">
                      <a:solidFill>
                        <a:srgbClr val="00AFEF"/>
                      </a:solidFill>
                      <a:prstDash val="solid"/>
                    </a:lnR>
                    <a:lnT w="12700">
                      <a:solidFill>
                        <a:srgbClr val="00AFEF"/>
                      </a:solidFill>
                      <a:prstDash val="solid"/>
                    </a:lnT>
                    <a:lnB w="12700">
                      <a:solidFill>
                        <a:srgbClr val="00AFE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374929" y="2964620"/>
            <a:ext cx="281305" cy="280035"/>
          </a:xfrm>
          <a:custGeom>
            <a:avLst/>
            <a:gdLst/>
            <a:ahLst/>
            <a:cxnLst/>
            <a:rect l="l" t="t" r="r" b="b"/>
            <a:pathLst>
              <a:path w="281304" h="280035">
                <a:moveTo>
                  <a:pt x="281217" y="279499"/>
                </a:moveTo>
                <a:lnTo>
                  <a:pt x="0" y="0"/>
                </a:lnTo>
              </a:path>
            </a:pathLst>
          </a:custGeom>
          <a:ln w="11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5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1782859" y="1703941"/>
            <a:ext cx="4729480" cy="3880485"/>
            <a:chOff x="1782859" y="1703941"/>
            <a:chExt cx="4729480" cy="3880485"/>
          </a:xfrm>
        </p:grpSpPr>
        <p:sp>
          <p:nvSpPr>
            <p:cNvPr id="10" name="object 10"/>
            <p:cNvSpPr/>
            <p:nvPr/>
          </p:nvSpPr>
          <p:spPr>
            <a:xfrm>
              <a:off x="1788891" y="1709974"/>
              <a:ext cx="4717415" cy="3868420"/>
            </a:xfrm>
            <a:custGeom>
              <a:avLst/>
              <a:gdLst/>
              <a:ahLst/>
              <a:cxnLst/>
              <a:rect l="l" t="t" r="r" b="b"/>
              <a:pathLst>
                <a:path w="4717415" h="3868420">
                  <a:moveTo>
                    <a:pt x="4716822" y="699911"/>
                  </a:moveTo>
                  <a:lnTo>
                    <a:pt x="4127221" y="699911"/>
                  </a:lnTo>
                </a:path>
                <a:path w="4717415" h="3868420">
                  <a:moveTo>
                    <a:pt x="4495722" y="1657685"/>
                  </a:moveTo>
                  <a:lnTo>
                    <a:pt x="4495722" y="3867906"/>
                  </a:lnTo>
                </a:path>
                <a:path w="4717415" h="3868420">
                  <a:moveTo>
                    <a:pt x="3242820" y="1657685"/>
                  </a:moveTo>
                  <a:lnTo>
                    <a:pt x="2948020" y="1657685"/>
                  </a:lnTo>
                </a:path>
                <a:path w="4717415" h="3868420">
                  <a:moveTo>
                    <a:pt x="3242820" y="3499525"/>
                  </a:moveTo>
                  <a:lnTo>
                    <a:pt x="0" y="3499524"/>
                  </a:lnTo>
                </a:path>
                <a:path w="4717415" h="3868420">
                  <a:moveTo>
                    <a:pt x="2948020" y="1657685"/>
                  </a:moveTo>
                  <a:lnTo>
                    <a:pt x="2948020" y="3499524"/>
                  </a:lnTo>
                </a:path>
                <a:path w="4717415" h="3868420">
                  <a:moveTo>
                    <a:pt x="3242820" y="2541751"/>
                  </a:moveTo>
                  <a:lnTo>
                    <a:pt x="2653219" y="2541751"/>
                  </a:lnTo>
                </a:path>
                <a:path w="4717415" h="3868420">
                  <a:moveTo>
                    <a:pt x="4348321" y="1952385"/>
                  </a:moveTo>
                  <a:lnTo>
                    <a:pt x="884401" y="1952384"/>
                  </a:lnTo>
                </a:path>
                <a:path w="4717415" h="3868420">
                  <a:moveTo>
                    <a:pt x="4716822" y="2541751"/>
                  </a:moveTo>
                  <a:lnTo>
                    <a:pt x="4127221" y="2541751"/>
                  </a:lnTo>
                </a:path>
                <a:path w="4717415" h="3868420">
                  <a:moveTo>
                    <a:pt x="884401" y="699911"/>
                  </a:moveTo>
                  <a:lnTo>
                    <a:pt x="884401" y="1952384"/>
                  </a:lnTo>
                </a:path>
                <a:path w="4717415" h="3868420">
                  <a:moveTo>
                    <a:pt x="3242820" y="699911"/>
                  </a:moveTo>
                  <a:lnTo>
                    <a:pt x="2653219" y="699911"/>
                  </a:lnTo>
                </a:path>
                <a:path w="4717415" h="3868420">
                  <a:moveTo>
                    <a:pt x="4348321" y="2099734"/>
                  </a:moveTo>
                  <a:lnTo>
                    <a:pt x="4348321" y="2541751"/>
                  </a:lnTo>
                </a:path>
                <a:path w="4717415" h="3868420">
                  <a:moveTo>
                    <a:pt x="515900" y="2431238"/>
                  </a:moveTo>
                  <a:lnTo>
                    <a:pt x="515900" y="0"/>
                  </a:lnTo>
                </a:path>
                <a:path w="4717415" h="3868420">
                  <a:moveTo>
                    <a:pt x="4348321" y="2099734"/>
                  </a:moveTo>
                  <a:lnTo>
                    <a:pt x="737000" y="2099734"/>
                  </a:lnTo>
                </a:path>
                <a:path w="4717415" h="3868420">
                  <a:moveTo>
                    <a:pt x="4348321" y="699911"/>
                  </a:moveTo>
                  <a:lnTo>
                    <a:pt x="4348321" y="1952385"/>
                  </a:lnTo>
                </a:path>
                <a:path w="4717415" h="3868420">
                  <a:moveTo>
                    <a:pt x="1842518" y="810423"/>
                  </a:moveTo>
                  <a:lnTo>
                    <a:pt x="1842518" y="994611"/>
                  </a:lnTo>
                </a:path>
                <a:path w="4717415" h="3868420">
                  <a:moveTo>
                    <a:pt x="147400" y="994611"/>
                  </a:moveTo>
                  <a:lnTo>
                    <a:pt x="1842518" y="994611"/>
                  </a:lnTo>
                </a:path>
                <a:path w="4717415" h="3868420">
                  <a:moveTo>
                    <a:pt x="1842518" y="810423"/>
                  </a:moveTo>
                  <a:lnTo>
                    <a:pt x="2100468" y="810423"/>
                  </a:lnTo>
                </a:path>
                <a:path w="4717415" h="3868420">
                  <a:moveTo>
                    <a:pt x="1695118" y="589399"/>
                  </a:moveTo>
                  <a:lnTo>
                    <a:pt x="2100468" y="589399"/>
                  </a:lnTo>
                </a:path>
                <a:path w="4717415" h="3868420">
                  <a:moveTo>
                    <a:pt x="515900" y="2431238"/>
                  </a:moveTo>
                  <a:lnTo>
                    <a:pt x="2100469" y="2431238"/>
                  </a:lnTo>
                </a:path>
                <a:path w="4717415" h="3868420">
                  <a:moveTo>
                    <a:pt x="3795571" y="110512"/>
                  </a:moveTo>
                  <a:lnTo>
                    <a:pt x="4088078" y="110512"/>
                  </a:lnTo>
                </a:path>
                <a:path w="4717415" h="3868420">
                  <a:moveTo>
                    <a:pt x="737000" y="2099734"/>
                  </a:moveTo>
                  <a:lnTo>
                    <a:pt x="737000" y="478886"/>
                  </a:lnTo>
                  <a:lnTo>
                    <a:pt x="1176908" y="478886"/>
                  </a:lnTo>
                </a:path>
                <a:path w="4717415" h="3868420">
                  <a:moveTo>
                    <a:pt x="4495722" y="1657685"/>
                  </a:moveTo>
                  <a:lnTo>
                    <a:pt x="4127221" y="1657685"/>
                  </a:lnTo>
                </a:path>
                <a:path w="4717415" h="3868420">
                  <a:moveTo>
                    <a:pt x="1842518" y="2652263"/>
                  </a:moveTo>
                  <a:lnTo>
                    <a:pt x="2100469" y="2652263"/>
                  </a:lnTo>
                </a:path>
                <a:path w="4717415" h="3868420">
                  <a:moveTo>
                    <a:pt x="3242820" y="0"/>
                  </a:moveTo>
                  <a:lnTo>
                    <a:pt x="515900" y="0"/>
                  </a:lnTo>
                </a:path>
              </a:pathLst>
            </a:custGeom>
            <a:ln w="11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1712" y="4030700"/>
              <a:ext cx="884555" cy="1400175"/>
            </a:xfrm>
            <a:custGeom>
              <a:avLst/>
              <a:gdLst/>
              <a:ahLst/>
              <a:cxnLst/>
              <a:rect l="l" t="t" r="r" b="b"/>
              <a:pathLst>
                <a:path w="884554" h="1400175">
                  <a:moveTo>
                    <a:pt x="884401" y="0"/>
                  </a:moveTo>
                  <a:lnTo>
                    <a:pt x="0" y="0"/>
                  </a:lnTo>
                  <a:lnTo>
                    <a:pt x="0" y="1399823"/>
                  </a:lnTo>
                  <a:lnTo>
                    <a:pt x="884401" y="1399823"/>
                  </a:lnTo>
                  <a:lnTo>
                    <a:pt x="88440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1765" y="2681500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5">
                  <a:moveTo>
                    <a:pt x="23027" y="0"/>
                  </a:moveTo>
                  <a:lnTo>
                    <a:pt x="14067" y="1811"/>
                  </a:lnTo>
                  <a:lnTo>
                    <a:pt x="6747" y="6753"/>
                  </a:lnTo>
                  <a:lnTo>
                    <a:pt x="1810" y="14090"/>
                  </a:lnTo>
                  <a:lnTo>
                    <a:pt x="0" y="23084"/>
                  </a:lnTo>
                  <a:lnTo>
                    <a:pt x="1810" y="32053"/>
                  </a:lnTo>
                  <a:lnTo>
                    <a:pt x="6747" y="39334"/>
                  </a:lnTo>
                  <a:lnTo>
                    <a:pt x="14067" y="44220"/>
                  </a:lnTo>
                  <a:lnTo>
                    <a:pt x="23027" y="46005"/>
                  </a:lnTo>
                  <a:lnTo>
                    <a:pt x="31996" y="44220"/>
                  </a:lnTo>
                  <a:lnTo>
                    <a:pt x="39321" y="39334"/>
                  </a:lnTo>
                  <a:lnTo>
                    <a:pt x="44259" y="32053"/>
                  </a:lnTo>
                  <a:lnTo>
                    <a:pt x="46070" y="23084"/>
                  </a:lnTo>
                  <a:lnTo>
                    <a:pt x="44259" y="14090"/>
                  </a:lnTo>
                  <a:lnTo>
                    <a:pt x="39321" y="6753"/>
                  </a:lnTo>
                  <a:lnTo>
                    <a:pt x="31996" y="1811"/>
                  </a:lnTo>
                  <a:lnTo>
                    <a:pt x="23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1765" y="2681500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5">
                  <a:moveTo>
                    <a:pt x="0" y="23084"/>
                  </a:moveTo>
                  <a:lnTo>
                    <a:pt x="1810" y="14090"/>
                  </a:lnTo>
                  <a:lnTo>
                    <a:pt x="6747" y="6753"/>
                  </a:lnTo>
                  <a:lnTo>
                    <a:pt x="14067" y="1811"/>
                  </a:lnTo>
                  <a:lnTo>
                    <a:pt x="23027" y="0"/>
                  </a:lnTo>
                  <a:lnTo>
                    <a:pt x="31996" y="1811"/>
                  </a:lnTo>
                  <a:lnTo>
                    <a:pt x="39321" y="6753"/>
                  </a:lnTo>
                  <a:lnTo>
                    <a:pt x="44259" y="14090"/>
                  </a:lnTo>
                  <a:lnTo>
                    <a:pt x="46070" y="23084"/>
                  </a:lnTo>
                  <a:lnTo>
                    <a:pt x="44259" y="32053"/>
                  </a:lnTo>
                  <a:lnTo>
                    <a:pt x="39321" y="39334"/>
                  </a:lnTo>
                  <a:lnTo>
                    <a:pt x="31996" y="44220"/>
                  </a:lnTo>
                  <a:lnTo>
                    <a:pt x="23027" y="46005"/>
                  </a:lnTo>
                  <a:lnTo>
                    <a:pt x="14067" y="44220"/>
                  </a:lnTo>
                  <a:lnTo>
                    <a:pt x="6747" y="39334"/>
                  </a:lnTo>
                  <a:lnTo>
                    <a:pt x="1810" y="32053"/>
                  </a:lnTo>
                  <a:lnTo>
                    <a:pt x="0" y="23084"/>
                  </a:lnTo>
                  <a:close/>
                </a:path>
              </a:pathLst>
            </a:custGeom>
            <a:ln w="11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3819" y="518647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92" y="0"/>
                  </a:moveTo>
                  <a:lnTo>
                    <a:pt x="14095" y="1810"/>
                  </a:lnTo>
                  <a:lnTo>
                    <a:pt x="6755" y="6745"/>
                  </a:lnTo>
                  <a:lnTo>
                    <a:pt x="1811" y="14062"/>
                  </a:lnTo>
                  <a:lnTo>
                    <a:pt x="0" y="23019"/>
                  </a:lnTo>
                  <a:lnTo>
                    <a:pt x="1811" y="31985"/>
                  </a:lnTo>
                  <a:lnTo>
                    <a:pt x="6755" y="39307"/>
                  </a:lnTo>
                  <a:lnTo>
                    <a:pt x="14095" y="44244"/>
                  </a:lnTo>
                  <a:lnTo>
                    <a:pt x="23092" y="46054"/>
                  </a:lnTo>
                  <a:lnTo>
                    <a:pt x="32090" y="44244"/>
                  </a:lnTo>
                  <a:lnTo>
                    <a:pt x="39429" y="39307"/>
                  </a:lnTo>
                  <a:lnTo>
                    <a:pt x="44373" y="31985"/>
                  </a:lnTo>
                  <a:lnTo>
                    <a:pt x="46185" y="23019"/>
                  </a:lnTo>
                  <a:lnTo>
                    <a:pt x="44373" y="14062"/>
                  </a:lnTo>
                  <a:lnTo>
                    <a:pt x="39429" y="6745"/>
                  </a:lnTo>
                  <a:lnTo>
                    <a:pt x="32090" y="1810"/>
                  </a:lnTo>
                  <a:lnTo>
                    <a:pt x="23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13819" y="518647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9"/>
                  </a:moveTo>
                  <a:lnTo>
                    <a:pt x="1811" y="14062"/>
                  </a:lnTo>
                  <a:lnTo>
                    <a:pt x="6755" y="6745"/>
                  </a:lnTo>
                  <a:lnTo>
                    <a:pt x="14095" y="1810"/>
                  </a:lnTo>
                  <a:lnTo>
                    <a:pt x="23092" y="0"/>
                  </a:lnTo>
                  <a:lnTo>
                    <a:pt x="32090" y="1810"/>
                  </a:lnTo>
                  <a:lnTo>
                    <a:pt x="39429" y="6745"/>
                  </a:lnTo>
                  <a:lnTo>
                    <a:pt x="44373" y="14062"/>
                  </a:lnTo>
                  <a:lnTo>
                    <a:pt x="46185" y="23019"/>
                  </a:lnTo>
                  <a:lnTo>
                    <a:pt x="44373" y="31985"/>
                  </a:lnTo>
                  <a:lnTo>
                    <a:pt x="39429" y="39307"/>
                  </a:lnTo>
                  <a:lnTo>
                    <a:pt x="32090" y="44244"/>
                  </a:lnTo>
                  <a:lnTo>
                    <a:pt x="23092" y="46054"/>
                  </a:lnTo>
                  <a:lnTo>
                    <a:pt x="14095" y="44244"/>
                  </a:lnTo>
                  <a:lnTo>
                    <a:pt x="6755" y="39307"/>
                  </a:lnTo>
                  <a:lnTo>
                    <a:pt x="1811" y="31985"/>
                  </a:lnTo>
                  <a:lnTo>
                    <a:pt x="0" y="23019"/>
                  </a:lnTo>
                  <a:close/>
                </a:path>
              </a:pathLst>
            </a:custGeom>
            <a:ln w="11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14120" y="2386801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23092" y="0"/>
                  </a:moveTo>
                  <a:lnTo>
                    <a:pt x="14095" y="1811"/>
                  </a:lnTo>
                  <a:lnTo>
                    <a:pt x="6755" y="6753"/>
                  </a:lnTo>
                  <a:lnTo>
                    <a:pt x="1811" y="14090"/>
                  </a:lnTo>
                  <a:lnTo>
                    <a:pt x="0" y="23084"/>
                  </a:lnTo>
                  <a:lnTo>
                    <a:pt x="1811" y="32053"/>
                  </a:lnTo>
                  <a:lnTo>
                    <a:pt x="6755" y="39334"/>
                  </a:lnTo>
                  <a:lnTo>
                    <a:pt x="14095" y="44220"/>
                  </a:lnTo>
                  <a:lnTo>
                    <a:pt x="23092" y="46005"/>
                  </a:lnTo>
                  <a:lnTo>
                    <a:pt x="32090" y="44220"/>
                  </a:lnTo>
                  <a:lnTo>
                    <a:pt x="39429" y="39334"/>
                  </a:lnTo>
                  <a:lnTo>
                    <a:pt x="44373" y="32053"/>
                  </a:lnTo>
                  <a:lnTo>
                    <a:pt x="46185" y="23084"/>
                  </a:lnTo>
                  <a:lnTo>
                    <a:pt x="44373" y="14090"/>
                  </a:lnTo>
                  <a:lnTo>
                    <a:pt x="39429" y="6753"/>
                  </a:lnTo>
                  <a:lnTo>
                    <a:pt x="32090" y="1811"/>
                  </a:lnTo>
                  <a:lnTo>
                    <a:pt x="23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14120" y="2386801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84"/>
                  </a:moveTo>
                  <a:lnTo>
                    <a:pt x="1811" y="14090"/>
                  </a:lnTo>
                  <a:lnTo>
                    <a:pt x="6755" y="6753"/>
                  </a:lnTo>
                  <a:lnTo>
                    <a:pt x="14095" y="1811"/>
                  </a:lnTo>
                  <a:lnTo>
                    <a:pt x="23092" y="0"/>
                  </a:lnTo>
                  <a:lnTo>
                    <a:pt x="32090" y="1811"/>
                  </a:lnTo>
                  <a:lnTo>
                    <a:pt x="39429" y="6753"/>
                  </a:lnTo>
                  <a:lnTo>
                    <a:pt x="44373" y="14090"/>
                  </a:lnTo>
                  <a:lnTo>
                    <a:pt x="46185" y="23084"/>
                  </a:lnTo>
                  <a:lnTo>
                    <a:pt x="44373" y="32053"/>
                  </a:lnTo>
                  <a:lnTo>
                    <a:pt x="39429" y="39334"/>
                  </a:lnTo>
                  <a:lnTo>
                    <a:pt x="32090" y="44220"/>
                  </a:lnTo>
                  <a:lnTo>
                    <a:pt x="23092" y="46005"/>
                  </a:lnTo>
                  <a:lnTo>
                    <a:pt x="14095" y="44220"/>
                  </a:lnTo>
                  <a:lnTo>
                    <a:pt x="6755" y="39334"/>
                  </a:lnTo>
                  <a:lnTo>
                    <a:pt x="1811" y="32053"/>
                  </a:lnTo>
                  <a:lnTo>
                    <a:pt x="0" y="23084"/>
                  </a:lnTo>
                  <a:close/>
                </a:path>
              </a:pathLst>
            </a:custGeom>
            <a:ln w="11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14121" y="4228706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92" y="0"/>
                  </a:moveTo>
                  <a:lnTo>
                    <a:pt x="14095" y="1810"/>
                  </a:lnTo>
                  <a:lnTo>
                    <a:pt x="6755" y="6745"/>
                  </a:lnTo>
                  <a:lnTo>
                    <a:pt x="1811" y="14062"/>
                  </a:lnTo>
                  <a:lnTo>
                    <a:pt x="0" y="23019"/>
                  </a:lnTo>
                  <a:lnTo>
                    <a:pt x="1811" y="31985"/>
                  </a:lnTo>
                  <a:lnTo>
                    <a:pt x="6755" y="39307"/>
                  </a:lnTo>
                  <a:lnTo>
                    <a:pt x="14095" y="44244"/>
                  </a:lnTo>
                  <a:lnTo>
                    <a:pt x="23092" y="46054"/>
                  </a:lnTo>
                  <a:lnTo>
                    <a:pt x="32090" y="44244"/>
                  </a:lnTo>
                  <a:lnTo>
                    <a:pt x="39429" y="39307"/>
                  </a:lnTo>
                  <a:lnTo>
                    <a:pt x="44373" y="31985"/>
                  </a:lnTo>
                  <a:lnTo>
                    <a:pt x="46185" y="23019"/>
                  </a:lnTo>
                  <a:lnTo>
                    <a:pt x="44373" y="14062"/>
                  </a:lnTo>
                  <a:lnTo>
                    <a:pt x="39429" y="6745"/>
                  </a:lnTo>
                  <a:lnTo>
                    <a:pt x="32090" y="1810"/>
                  </a:lnTo>
                  <a:lnTo>
                    <a:pt x="23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4121" y="4228706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9"/>
                  </a:moveTo>
                  <a:lnTo>
                    <a:pt x="1811" y="14062"/>
                  </a:lnTo>
                  <a:lnTo>
                    <a:pt x="6755" y="6745"/>
                  </a:lnTo>
                  <a:lnTo>
                    <a:pt x="14095" y="1810"/>
                  </a:lnTo>
                  <a:lnTo>
                    <a:pt x="23092" y="0"/>
                  </a:lnTo>
                  <a:lnTo>
                    <a:pt x="32090" y="1810"/>
                  </a:lnTo>
                  <a:lnTo>
                    <a:pt x="39429" y="6745"/>
                  </a:lnTo>
                  <a:lnTo>
                    <a:pt x="44373" y="14062"/>
                  </a:lnTo>
                  <a:lnTo>
                    <a:pt x="46185" y="23019"/>
                  </a:lnTo>
                  <a:lnTo>
                    <a:pt x="44373" y="31985"/>
                  </a:lnTo>
                  <a:lnTo>
                    <a:pt x="39429" y="39307"/>
                  </a:lnTo>
                  <a:lnTo>
                    <a:pt x="32090" y="44244"/>
                  </a:lnTo>
                  <a:lnTo>
                    <a:pt x="23092" y="46054"/>
                  </a:lnTo>
                  <a:lnTo>
                    <a:pt x="14095" y="44244"/>
                  </a:lnTo>
                  <a:lnTo>
                    <a:pt x="6755" y="39307"/>
                  </a:lnTo>
                  <a:lnTo>
                    <a:pt x="1811" y="31985"/>
                  </a:lnTo>
                  <a:lnTo>
                    <a:pt x="0" y="23019"/>
                  </a:lnTo>
                  <a:close/>
                </a:path>
              </a:pathLst>
            </a:custGeom>
            <a:ln w="11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31712" y="4030700"/>
              <a:ext cx="884555" cy="1400175"/>
            </a:xfrm>
            <a:custGeom>
              <a:avLst/>
              <a:gdLst/>
              <a:ahLst/>
              <a:cxnLst/>
              <a:rect l="l" t="t" r="r" b="b"/>
              <a:pathLst>
                <a:path w="884554" h="1400175">
                  <a:moveTo>
                    <a:pt x="0" y="1399823"/>
                  </a:moveTo>
                  <a:lnTo>
                    <a:pt x="884401" y="1399823"/>
                  </a:lnTo>
                  <a:lnTo>
                    <a:pt x="884401" y="0"/>
                  </a:lnTo>
                  <a:lnTo>
                    <a:pt x="0" y="0"/>
                  </a:lnTo>
                  <a:lnTo>
                    <a:pt x="0" y="1399823"/>
                  </a:lnTo>
                  <a:close/>
                </a:path>
                <a:path w="884554" h="1400175">
                  <a:moveTo>
                    <a:pt x="147400" y="1178798"/>
                  </a:moveTo>
                  <a:lnTo>
                    <a:pt x="0" y="1105123"/>
                  </a:lnTo>
                </a:path>
                <a:path w="884554" h="1400175">
                  <a:moveTo>
                    <a:pt x="147400" y="1178798"/>
                  </a:moveTo>
                  <a:lnTo>
                    <a:pt x="0" y="1252473"/>
                  </a:lnTo>
                </a:path>
              </a:pathLst>
            </a:custGeom>
            <a:ln w="1178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6506" y="5108204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39">
                  <a:moveTo>
                    <a:pt x="0" y="0"/>
                  </a:moveTo>
                  <a:lnTo>
                    <a:pt x="129057" y="0"/>
                  </a:lnTo>
                </a:path>
              </a:pathLst>
            </a:custGeom>
            <a:ln w="11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31712" y="2188861"/>
              <a:ext cx="884555" cy="1400175"/>
            </a:xfrm>
            <a:custGeom>
              <a:avLst/>
              <a:gdLst/>
              <a:ahLst/>
              <a:cxnLst/>
              <a:rect l="l" t="t" r="r" b="b"/>
              <a:pathLst>
                <a:path w="884554" h="1400175">
                  <a:moveTo>
                    <a:pt x="884401" y="0"/>
                  </a:moveTo>
                  <a:lnTo>
                    <a:pt x="0" y="0"/>
                  </a:lnTo>
                  <a:lnTo>
                    <a:pt x="0" y="1399823"/>
                  </a:lnTo>
                  <a:lnTo>
                    <a:pt x="884401" y="1399823"/>
                  </a:lnTo>
                  <a:lnTo>
                    <a:pt x="88440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1712" y="2188861"/>
              <a:ext cx="884555" cy="1400175"/>
            </a:xfrm>
            <a:custGeom>
              <a:avLst/>
              <a:gdLst/>
              <a:ahLst/>
              <a:cxnLst/>
              <a:rect l="l" t="t" r="r" b="b"/>
              <a:pathLst>
                <a:path w="884554" h="1400175">
                  <a:moveTo>
                    <a:pt x="0" y="1399823"/>
                  </a:moveTo>
                  <a:lnTo>
                    <a:pt x="884401" y="1399823"/>
                  </a:lnTo>
                  <a:lnTo>
                    <a:pt x="884401" y="0"/>
                  </a:lnTo>
                  <a:lnTo>
                    <a:pt x="0" y="0"/>
                  </a:lnTo>
                  <a:lnTo>
                    <a:pt x="0" y="1399823"/>
                  </a:lnTo>
                  <a:close/>
                </a:path>
                <a:path w="884554" h="1400175">
                  <a:moveTo>
                    <a:pt x="147400" y="1178798"/>
                  </a:moveTo>
                  <a:lnTo>
                    <a:pt x="0" y="1105123"/>
                  </a:lnTo>
                </a:path>
                <a:path w="884554" h="1400175">
                  <a:moveTo>
                    <a:pt x="147400" y="1178798"/>
                  </a:moveTo>
                  <a:lnTo>
                    <a:pt x="0" y="1252473"/>
                  </a:lnTo>
                </a:path>
              </a:pathLst>
            </a:custGeom>
            <a:ln w="1178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6506" y="3266315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39">
                  <a:moveTo>
                    <a:pt x="0" y="0"/>
                  </a:moveTo>
                  <a:lnTo>
                    <a:pt x="129057" y="0"/>
                  </a:lnTo>
                </a:path>
              </a:pathLst>
            </a:custGeom>
            <a:ln w="11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535940" y="905001"/>
            <a:ext cx="2269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Noto Sans CJK JP Bold"/>
              <a:buChar char="■"/>
              <a:tabLst>
                <a:tab pos="3086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논리 회로의</a:t>
            </a:r>
            <a:r>
              <a:rPr sz="2000" spc="35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구현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5100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04	</a:t>
            </a:r>
            <a:r>
              <a:rPr spc="740" dirty="0"/>
              <a:t>동기</a:t>
            </a:r>
            <a:r>
              <a:rPr spc="-760" dirty="0"/>
              <a:t> </a:t>
            </a:r>
            <a:r>
              <a:rPr spc="625" dirty="0"/>
              <a:t>순서논리회로의</a:t>
            </a:r>
            <a:r>
              <a:rPr spc="-785" dirty="0"/>
              <a:t> </a:t>
            </a:r>
            <a:r>
              <a:rPr spc="305" dirty="0"/>
              <a:t>설계</a:t>
            </a:r>
            <a:r>
              <a:rPr spc="-755" dirty="0"/>
              <a:t> </a:t>
            </a:r>
            <a:r>
              <a:rPr spc="285" dirty="0"/>
              <a:t>과정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72472" y="2000974"/>
            <a:ext cx="11518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100" i="1" spc="15" dirty="0">
                <a:latin typeface="Times New Roman"/>
                <a:cs typeface="Times New Roman"/>
              </a:rPr>
              <a:t>D </a:t>
            </a:r>
            <a:r>
              <a:rPr sz="1125" i="1" spc="30" baseline="-29629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Symbol"/>
                <a:cs typeface="Symbol"/>
              </a:rPr>
              <a:t>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 </a:t>
            </a:r>
            <a:r>
              <a:rPr sz="1100" i="1" spc="15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Symbol"/>
                <a:cs typeface="Symbol"/>
              </a:rPr>
              <a:t>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Times New Roman"/>
                <a:cs typeface="Times New Roman"/>
              </a:rPr>
              <a:t>B 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5889" y="2301960"/>
            <a:ext cx="116839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591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72472" y="2325204"/>
            <a:ext cx="70866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100" i="1" spc="35" dirty="0">
                <a:latin typeface="Times New Roman"/>
                <a:cs typeface="Times New Roman"/>
              </a:rPr>
              <a:t>D </a:t>
            </a:r>
            <a:r>
              <a:rPr sz="1125" i="1" spc="44" baseline="-29629" dirty="0">
                <a:latin typeface="Times New Roman"/>
                <a:cs typeface="Times New Roman"/>
              </a:rPr>
              <a:t>B </a:t>
            </a:r>
            <a:r>
              <a:rPr sz="1100" spc="25" dirty="0">
                <a:latin typeface="Symbol"/>
                <a:cs typeface="Symbol"/>
              </a:rPr>
              <a:t>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Times New Roman"/>
                <a:cs typeface="Times New Roman"/>
              </a:rPr>
              <a:t>A</a:t>
            </a:r>
            <a:r>
              <a:rPr sz="1100" i="1" spc="-114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90967" y="2625028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39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22607" y="2648706"/>
            <a:ext cx="95059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i="1" spc="10" dirty="0">
                <a:latin typeface="Times New Roman"/>
                <a:cs typeface="Times New Roman"/>
              </a:rPr>
              <a:t>y </a:t>
            </a:r>
            <a:r>
              <a:rPr sz="1100" spc="10" dirty="0">
                <a:latin typeface="Symbol"/>
                <a:cs typeface="Symbol"/>
              </a:rPr>
              <a:t>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 </a:t>
            </a:r>
            <a:r>
              <a:rPr sz="1100" i="1" spc="15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Symbol"/>
                <a:cs typeface="Symbol"/>
              </a:rPr>
              <a:t>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Times New Roman"/>
                <a:cs typeface="Times New Roman"/>
              </a:rPr>
              <a:t>B 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80308" y="4101511"/>
            <a:ext cx="14605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7240" y="5022447"/>
            <a:ext cx="27686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CP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80308" y="2259655"/>
            <a:ext cx="14605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32577" y="2554354"/>
            <a:ext cx="11303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0953" y="2259655"/>
            <a:ext cx="89852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550" i="1" dirty="0">
                <a:latin typeface="Times New Roman"/>
                <a:cs typeface="Times New Roman"/>
              </a:rPr>
              <a:t>D</a:t>
            </a:r>
            <a:r>
              <a:rPr sz="1500" i="1" baseline="-11111" dirty="0">
                <a:latin typeface="Times New Roman"/>
                <a:cs typeface="Times New Roman"/>
              </a:rPr>
              <a:t>A	</a:t>
            </a:r>
            <a:r>
              <a:rPr sz="1550" i="1" dirty="0">
                <a:latin typeface="Times New Roman"/>
                <a:cs typeface="Times New Roman"/>
              </a:rPr>
              <a:t>Q</a:t>
            </a:r>
            <a:r>
              <a:rPr sz="1500" i="1" baseline="-11111" dirty="0">
                <a:latin typeface="Times New Roman"/>
                <a:cs typeface="Times New Roman"/>
              </a:rPr>
              <a:t>A</a:t>
            </a:r>
            <a:endParaRPr sz="1500" baseline="-11111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3254" y="3217428"/>
            <a:ext cx="2838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550" i="1" dirty="0">
                <a:latin typeface="Times New Roman"/>
                <a:cs typeface="Times New Roman"/>
              </a:rPr>
              <a:t>Q</a:t>
            </a:r>
            <a:r>
              <a:rPr sz="1500" i="1" baseline="-11111" dirty="0">
                <a:latin typeface="Times New Roman"/>
                <a:cs typeface="Times New Roman"/>
              </a:rPr>
              <a:t>A</a:t>
            </a:r>
            <a:endParaRPr sz="1500" baseline="-1111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0953" y="4101511"/>
            <a:ext cx="89852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550" i="1" dirty="0">
                <a:latin typeface="Times New Roman"/>
                <a:cs typeface="Times New Roman"/>
              </a:rPr>
              <a:t>D</a:t>
            </a:r>
            <a:r>
              <a:rPr sz="1500" i="1" baseline="-11111" dirty="0">
                <a:latin typeface="Times New Roman"/>
                <a:cs typeface="Times New Roman"/>
              </a:rPr>
              <a:t>B	</a:t>
            </a:r>
            <a:r>
              <a:rPr sz="1550" i="1" dirty="0">
                <a:latin typeface="Times New Roman"/>
                <a:cs typeface="Times New Roman"/>
              </a:rPr>
              <a:t>Q</a:t>
            </a:r>
            <a:r>
              <a:rPr sz="1500" i="1" baseline="-11111" dirty="0">
                <a:latin typeface="Times New Roman"/>
                <a:cs typeface="Times New Roman"/>
              </a:rPr>
              <a:t>B</a:t>
            </a:r>
            <a:endParaRPr sz="1500" baseline="-11111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33254" y="5059284"/>
            <a:ext cx="2838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550" i="1" dirty="0">
                <a:latin typeface="Times New Roman"/>
                <a:cs typeface="Times New Roman"/>
              </a:rPr>
              <a:t>Q</a:t>
            </a:r>
            <a:r>
              <a:rPr sz="1500" i="1" baseline="-11111" dirty="0">
                <a:latin typeface="Times New Roman"/>
                <a:cs typeface="Times New Roman"/>
              </a:rPr>
              <a:t>B</a:t>
            </a:r>
            <a:endParaRPr sz="1500" baseline="-11111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67260" y="1593429"/>
            <a:ext cx="2923540" cy="3990975"/>
            <a:chOff x="2667260" y="1593429"/>
            <a:chExt cx="2923540" cy="3990975"/>
          </a:xfrm>
        </p:grpSpPr>
        <p:sp>
          <p:nvSpPr>
            <p:cNvPr id="34" name="object 34"/>
            <p:cNvSpPr/>
            <p:nvPr/>
          </p:nvSpPr>
          <p:spPr>
            <a:xfrm>
              <a:off x="2673292" y="2409885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07" y="0"/>
                  </a:lnTo>
                </a:path>
              </a:pathLst>
            </a:custGeom>
            <a:ln w="11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1243" y="2078348"/>
              <a:ext cx="553085" cy="442595"/>
            </a:xfrm>
            <a:custGeom>
              <a:avLst/>
              <a:gdLst/>
              <a:ahLst/>
              <a:cxnLst/>
              <a:rect l="l" t="t" r="r" b="b"/>
              <a:pathLst>
                <a:path w="553085" h="442594">
                  <a:moveTo>
                    <a:pt x="239459" y="0"/>
                  </a:moveTo>
                  <a:lnTo>
                    <a:pt x="0" y="0"/>
                  </a:lnTo>
                  <a:lnTo>
                    <a:pt x="18197" y="47645"/>
                  </a:lnTo>
                  <a:lnTo>
                    <a:pt x="31845" y="96393"/>
                  </a:lnTo>
                  <a:lnTo>
                    <a:pt x="40944" y="145930"/>
                  </a:lnTo>
                  <a:lnTo>
                    <a:pt x="45493" y="195940"/>
                  </a:lnTo>
                  <a:lnTo>
                    <a:pt x="45493" y="246108"/>
                  </a:lnTo>
                  <a:lnTo>
                    <a:pt x="40944" y="296118"/>
                  </a:lnTo>
                  <a:lnTo>
                    <a:pt x="31845" y="345655"/>
                  </a:lnTo>
                  <a:lnTo>
                    <a:pt x="18197" y="394404"/>
                  </a:lnTo>
                  <a:lnTo>
                    <a:pt x="0" y="442049"/>
                  </a:lnTo>
                  <a:lnTo>
                    <a:pt x="239459" y="442049"/>
                  </a:lnTo>
                  <a:lnTo>
                    <a:pt x="288753" y="431907"/>
                  </a:lnTo>
                  <a:lnTo>
                    <a:pt x="335996" y="416171"/>
                  </a:lnTo>
                  <a:lnTo>
                    <a:pt x="380768" y="395139"/>
                  </a:lnTo>
                  <a:lnTo>
                    <a:pt x="422645" y="369111"/>
                  </a:lnTo>
                  <a:lnTo>
                    <a:pt x="461206" y="338386"/>
                  </a:lnTo>
                  <a:lnTo>
                    <a:pt x="496028" y="303264"/>
                  </a:lnTo>
                  <a:lnTo>
                    <a:pt x="526689" y="264043"/>
                  </a:lnTo>
                  <a:lnTo>
                    <a:pt x="552767" y="221024"/>
                  </a:lnTo>
                  <a:lnTo>
                    <a:pt x="525580" y="179133"/>
                  </a:lnTo>
                  <a:lnTo>
                    <a:pt x="494254" y="140811"/>
                  </a:lnTo>
                  <a:lnTo>
                    <a:pt x="459147" y="106310"/>
                  </a:lnTo>
                  <a:lnTo>
                    <a:pt x="420618" y="75885"/>
                  </a:lnTo>
                  <a:lnTo>
                    <a:pt x="379026" y="49788"/>
                  </a:lnTo>
                  <a:lnTo>
                    <a:pt x="334729" y="28272"/>
                  </a:lnTo>
                  <a:lnTo>
                    <a:pt x="288088" y="11592"/>
                  </a:lnTo>
                  <a:lnTo>
                    <a:pt x="23945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1243" y="2078348"/>
              <a:ext cx="553085" cy="442595"/>
            </a:xfrm>
            <a:custGeom>
              <a:avLst/>
              <a:gdLst/>
              <a:ahLst/>
              <a:cxnLst/>
              <a:rect l="l" t="t" r="r" b="b"/>
              <a:pathLst>
                <a:path w="553085" h="442594">
                  <a:moveTo>
                    <a:pt x="239459" y="0"/>
                  </a:moveTo>
                  <a:lnTo>
                    <a:pt x="288088" y="11592"/>
                  </a:lnTo>
                  <a:lnTo>
                    <a:pt x="334729" y="28272"/>
                  </a:lnTo>
                  <a:lnTo>
                    <a:pt x="379026" y="49788"/>
                  </a:lnTo>
                  <a:lnTo>
                    <a:pt x="420618" y="75885"/>
                  </a:lnTo>
                  <a:lnTo>
                    <a:pt x="459147" y="106310"/>
                  </a:lnTo>
                  <a:lnTo>
                    <a:pt x="494254" y="140811"/>
                  </a:lnTo>
                  <a:lnTo>
                    <a:pt x="525580" y="179133"/>
                  </a:lnTo>
                  <a:lnTo>
                    <a:pt x="552767" y="221024"/>
                  </a:lnTo>
                  <a:lnTo>
                    <a:pt x="526689" y="264043"/>
                  </a:lnTo>
                  <a:lnTo>
                    <a:pt x="496028" y="303264"/>
                  </a:lnTo>
                  <a:lnTo>
                    <a:pt x="461206" y="338386"/>
                  </a:lnTo>
                  <a:lnTo>
                    <a:pt x="422645" y="369111"/>
                  </a:lnTo>
                  <a:lnTo>
                    <a:pt x="380768" y="395139"/>
                  </a:lnTo>
                  <a:lnTo>
                    <a:pt x="335996" y="416171"/>
                  </a:lnTo>
                  <a:lnTo>
                    <a:pt x="288753" y="431907"/>
                  </a:lnTo>
                  <a:lnTo>
                    <a:pt x="239459" y="442049"/>
                  </a:lnTo>
                  <a:lnTo>
                    <a:pt x="0" y="442049"/>
                  </a:lnTo>
                  <a:lnTo>
                    <a:pt x="18197" y="394404"/>
                  </a:lnTo>
                  <a:lnTo>
                    <a:pt x="31845" y="345655"/>
                  </a:lnTo>
                  <a:lnTo>
                    <a:pt x="40944" y="296118"/>
                  </a:lnTo>
                  <a:lnTo>
                    <a:pt x="45493" y="246108"/>
                  </a:lnTo>
                  <a:lnTo>
                    <a:pt x="45493" y="195940"/>
                  </a:lnTo>
                  <a:lnTo>
                    <a:pt x="40944" y="145930"/>
                  </a:lnTo>
                  <a:lnTo>
                    <a:pt x="31845" y="96393"/>
                  </a:lnTo>
                  <a:lnTo>
                    <a:pt x="18197" y="47645"/>
                  </a:lnTo>
                  <a:lnTo>
                    <a:pt x="0" y="0"/>
                  </a:lnTo>
                  <a:lnTo>
                    <a:pt x="239459" y="0"/>
                  </a:lnTo>
                  <a:close/>
                </a:path>
              </a:pathLst>
            </a:custGeom>
            <a:ln w="1178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9360" y="2188861"/>
              <a:ext cx="553085" cy="442595"/>
            </a:xfrm>
            <a:custGeom>
              <a:avLst/>
              <a:gdLst/>
              <a:ahLst/>
              <a:cxnLst/>
              <a:rect l="l" t="t" r="r" b="b"/>
              <a:pathLst>
                <a:path w="553085" h="442594">
                  <a:moveTo>
                    <a:pt x="331650" y="0"/>
                  </a:moveTo>
                  <a:lnTo>
                    <a:pt x="0" y="0"/>
                  </a:lnTo>
                  <a:lnTo>
                    <a:pt x="0" y="442049"/>
                  </a:lnTo>
                  <a:lnTo>
                    <a:pt x="331650" y="442049"/>
                  </a:lnTo>
                  <a:lnTo>
                    <a:pt x="376229" y="437555"/>
                  </a:lnTo>
                  <a:lnTo>
                    <a:pt x="417741" y="424666"/>
                  </a:lnTo>
                  <a:lnTo>
                    <a:pt x="455299" y="404276"/>
                  </a:lnTo>
                  <a:lnTo>
                    <a:pt x="488017" y="377276"/>
                  </a:lnTo>
                  <a:lnTo>
                    <a:pt x="515008" y="344559"/>
                  </a:lnTo>
                  <a:lnTo>
                    <a:pt x="535385" y="307017"/>
                  </a:lnTo>
                  <a:lnTo>
                    <a:pt x="548261" y="265541"/>
                  </a:lnTo>
                  <a:lnTo>
                    <a:pt x="552750" y="221024"/>
                  </a:lnTo>
                  <a:lnTo>
                    <a:pt x="548261" y="176461"/>
                  </a:lnTo>
                  <a:lnTo>
                    <a:pt x="535385" y="134963"/>
                  </a:lnTo>
                  <a:lnTo>
                    <a:pt x="515008" y="97417"/>
                  </a:lnTo>
                  <a:lnTo>
                    <a:pt x="488017" y="64711"/>
                  </a:lnTo>
                  <a:lnTo>
                    <a:pt x="455299" y="37729"/>
                  </a:lnTo>
                  <a:lnTo>
                    <a:pt x="417741" y="17359"/>
                  </a:lnTo>
                  <a:lnTo>
                    <a:pt x="376229" y="4487"/>
                  </a:lnTo>
                  <a:lnTo>
                    <a:pt x="33165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89360" y="2188861"/>
              <a:ext cx="553085" cy="442595"/>
            </a:xfrm>
            <a:custGeom>
              <a:avLst/>
              <a:gdLst/>
              <a:ahLst/>
              <a:cxnLst/>
              <a:rect l="l" t="t" r="r" b="b"/>
              <a:pathLst>
                <a:path w="553085" h="442594">
                  <a:moveTo>
                    <a:pt x="0" y="0"/>
                  </a:moveTo>
                  <a:lnTo>
                    <a:pt x="0" y="442049"/>
                  </a:lnTo>
                  <a:lnTo>
                    <a:pt x="331650" y="442049"/>
                  </a:lnTo>
                  <a:lnTo>
                    <a:pt x="376229" y="437555"/>
                  </a:lnTo>
                  <a:lnTo>
                    <a:pt x="417741" y="424666"/>
                  </a:lnTo>
                  <a:lnTo>
                    <a:pt x="455299" y="404276"/>
                  </a:lnTo>
                  <a:lnTo>
                    <a:pt x="488017" y="377276"/>
                  </a:lnTo>
                  <a:lnTo>
                    <a:pt x="515008" y="344559"/>
                  </a:lnTo>
                  <a:lnTo>
                    <a:pt x="535385" y="307017"/>
                  </a:lnTo>
                  <a:lnTo>
                    <a:pt x="548261" y="265541"/>
                  </a:lnTo>
                  <a:lnTo>
                    <a:pt x="552750" y="221024"/>
                  </a:lnTo>
                  <a:lnTo>
                    <a:pt x="548261" y="176461"/>
                  </a:lnTo>
                  <a:lnTo>
                    <a:pt x="535385" y="134963"/>
                  </a:lnTo>
                  <a:lnTo>
                    <a:pt x="515008" y="97417"/>
                  </a:lnTo>
                  <a:lnTo>
                    <a:pt x="488017" y="64711"/>
                  </a:lnTo>
                  <a:lnTo>
                    <a:pt x="455299" y="37729"/>
                  </a:lnTo>
                  <a:lnTo>
                    <a:pt x="417741" y="17359"/>
                  </a:lnTo>
                  <a:lnTo>
                    <a:pt x="376229" y="4487"/>
                  </a:lnTo>
                  <a:lnTo>
                    <a:pt x="331650" y="0"/>
                  </a:lnTo>
                  <a:lnTo>
                    <a:pt x="0" y="0"/>
                  </a:lnTo>
                  <a:close/>
                </a:path>
              </a:pathLst>
            </a:custGeom>
            <a:ln w="1178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89360" y="4030700"/>
              <a:ext cx="553085" cy="442595"/>
            </a:xfrm>
            <a:custGeom>
              <a:avLst/>
              <a:gdLst/>
              <a:ahLst/>
              <a:cxnLst/>
              <a:rect l="l" t="t" r="r" b="b"/>
              <a:pathLst>
                <a:path w="553085" h="442595">
                  <a:moveTo>
                    <a:pt x="331650" y="0"/>
                  </a:moveTo>
                  <a:lnTo>
                    <a:pt x="0" y="0"/>
                  </a:lnTo>
                  <a:lnTo>
                    <a:pt x="0" y="442049"/>
                  </a:lnTo>
                  <a:lnTo>
                    <a:pt x="331650" y="442049"/>
                  </a:lnTo>
                  <a:lnTo>
                    <a:pt x="376229" y="437559"/>
                  </a:lnTo>
                  <a:lnTo>
                    <a:pt x="417741" y="424680"/>
                  </a:lnTo>
                  <a:lnTo>
                    <a:pt x="455299" y="404302"/>
                  </a:lnTo>
                  <a:lnTo>
                    <a:pt x="488017" y="377313"/>
                  </a:lnTo>
                  <a:lnTo>
                    <a:pt x="515008" y="344602"/>
                  </a:lnTo>
                  <a:lnTo>
                    <a:pt x="535385" y="307058"/>
                  </a:lnTo>
                  <a:lnTo>
                    <a:pt x="548261" y="265569"/>
                  </a:lnTo>
                  <a:lnTo>
                    <a:pt x="552750" y="221024"/>
                  </a:lnTo>
                  <a:lnTo>
                    <a:pt x="548261" y="176484"/>
                  </a:lnTo>
                  <a:lnTo>
                    <a:pt x="535385" y="134997"/>
                  </a:lnTo>
                  <a:lnTo>
                    <a:pt x="515008" y="97453"/>
                  </a:lnTo>
                  <a:lnTo>
                    <a:pt x="488017" y="64741"/>
                  </a:lnTo>
                  <a:lnTo>
                    <a:pt x="455299" y="37751"/>
                  </a:lnTo>
                  <a:lnTo>
                    <a:pt x="417741" y="17371"/>
                  </a:lnTo>
                  <a:lnTo>
                    <a:pt x="376229" y="4491"/>
                  </a:lnTo>
                  <a:lnTo>
                    <a:pt x="33165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89360" y="4030700"/>
              <a:ext cx="553085" cy="442595"/>
            </a:xfrm>
            <a:custGeom>
              <a:avLst/>
              <a:gdLst/>
              <a:ahLst/>
              <a:cxnLst/>
              <a:rect l="l" t="t" r="r" b="b"/>
              <a:pathLst>
                <a:path w="553085" h="442595">
                  <a:moveTo>
                    <a:pt x="0" y="0"/>
                  </a:moveTo>
                  <a:lnTo>
                    <a:pt x="0" y="442049"/>
                  </a:lnTo>
                  <a:lnTo>
                    <a:pt x="331650" y="442049"/>
                  </a:lnTo>
                  <a:lnTo>
                    <a:pt x="376229" y="437559"/>
                  </a:lnTo>
                  <a:lnTo>
                    <a:pt x="417741" y="424680"/>
                  </a:lnTo>
                  <a:lnTo>
                    <a:pt x="455299" y="404302"/>
                  </a:lnTo>
                  <a:lnTo>
                    <a:pt x="488017" y="377313"/>
                  </a:lnTo>
                  <a:lnTo>
                    <a:pt x="515008" y="344602"/>
                  </a:lnTo>
                  <a:lnTo>
                    <a:pt x="535385" y="307058"/>
                  </a:lnTo>
                  <a:lnTo>
                    <a:pt x="548261" y="265569"/>
                  </a:lnTo>
                  <a:lnTo>
                    <a:pt x="552750" y="221024"/>
                  </a:lnTo>
                  <a:lnTo>
                    <a:pt x="548261" y="176484"/>
                  </a:lnTo>
                  <a:lnTo>
                    <a:pt x="535385" y="134997"/>
                  </a:lnTo>
                  <a:lnTo>
                    <a:pt x="515008" y="97453"/>
                  </a:lnTo>
                  <a:lnTo>
                    <a:pt x="488017" y="64741"/>
                  </a:lnTo>
                  <a:lnTo>
                    <a:pt x="455299" y="37751"/>
                  </a:lnTo>
                  <a:lnTo>
                    <a:pt x="417741" y="17371"/>
                  </a:lnTo>
                  <a:lnTo>
                    <a:pt x="376229" y="4491"/>
                  </a:lnTo>
                  <a:lnTo>
                    <a:pt x="331650" y="0"/>
                  </a:lnTo>
                  <a:lnTo>
                    <a:pt x="0" y="0"/>
                  </a:lnTo>
                  <a:close/>
                </a:path>
              </a:pathLst>
            </a:custGeom>
            <a:ln w="1178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31410" y="4924044"/>
              <a:ext cx="0" cy="654050"/>
            </a:xfrm>
            <a:custGeom>
              <a:avLst/>
              <a:gdLst/>
              <a:ahLst/>
              <a:cxnLst/>
              <a:rect l="l" t="t" r="r" b="b"/>
              <a:pathLst>
                <a:path h="654050">
                  <a:moveTo>
                    <a:pt x="0" y="0"/>
                  </a:moveTo>
                  <a:lnTo>
                    <a:pt x="0" y="653835"/>
                  </a:lnTo>
                </a:path>
              </a:pathLst>
            </a:custGeom>
            <a:ln w="11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31712" y="1599461"/>
              <a:ext cx="553085" cy="442595"/>
            </a:xfrm>
            <a:custGeom>
              <a:avLst/>
              <a:gdLst/>
              <a:ahLst/>
              <a:cxnLst/>
              <a:rect l="l" t="t" r="r" b="b"/>
              <a:pathLst>
                <a:path w="553085" h="442594">
                  <a:moveTo>
                    <a:pt x="331650" y="0"/>
                  </a:moveTo>
                  <a:lnTo>
                    <a:pt x="0" y="0"/>
                  </a:lnTo>
                  <a:lnTo>
                    <a:pt x="0" y="442049"/>
                  </a:lnTo>
                  <a:lnTo>
                    <a:pt x="331650" y="442049"/>
                  </a:lnTo>
                  <a:lnTo>
                    <a:pt x="376229" y="437555"/>
                  </a:lnTo>
                  <a:lnTo>
                    <a:pt x="417741" y="424666"/>
                  </a:lnTo>
                  <a:lnTo>
                    <a:pt x="455299" y="404276"/>
                  </a:lnTo>
                  <a:lnTo>
                    <a:pt x="488017" y="377276"/>
                  </a:lnTo>
                  <a:lnTo>
                    <a:pt x="515008" y="344559"/>
                  </a:lnTo>
                  <a:lnTo>
                    <a:pt x="535385" y="307017"/>
                  </a:lnTo>
                  <a:lnTo>
                    <a:pt x="548261" y="265541"/>
                  </a:lnTo>
                  <a:lnTo>
                    <a:pt x="552750" y="221024"/>
                  </a:lnTo>
                  <a:lnTo>
                    <a:pt x="548261" y="176461"/>
                  </a:lnTo>
                  <a:lnTo>
                    <a:pt x="535385" y="134963"/>
                  </a:lnTo>
                  <a:lnTo>
                    <a:pt x="515008" y="97417"/>
                  </a:lnTo>
                  <a:lnTo>
                    <a:pt x="488017" y="64711"/>
                  </a:lnTo>
                  <a:lnTo>
                    <a:pt x="455299" y="37729"/>
                  </a:lnTo>
                  <a:lnTo>
                    <a:pt x="417741" y="17359"/>
                  </a:lnTo>
                  <a:lnTo>
                    <a:pt x="376229" y="4487"/>
                  </a:lnTo>
                  <a:lnTo>
                    <a:pt x="33165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31712" y="1599461"/>
              <a:ext cx="553085" cy="442595"/>
            </a:xfrm>
            <a:custGeom>
              <a:avLst/>
              <a:gdLst/>
              <a:ahLst/>
              <a:cxnLst/>
              <a:rect l="l" t="t" r="r" b="b"/>
              <a:pathLst>
                <a:path w="553085" h="442594">
                  <a:moveTo>
                    <a:pt x="0" y="0"/>
                  </a:moveTo>
                  <a:lnTo>
                    <a:pt x="0" y="442049"/>
                  </a:lnTo>
                  <a:lnTo>
                    <a:pt x="331650" y="442049"/>
                  </a:lnTo>
                  <a:lnTo>
                    <a:pt x="376229" y="437555"/>
                  </a:lnTo>
                  <a:lnTo>
                    <a:pt x="417741" y="424666"/>
                  </a:lnTo>
                  <a:lnTo>
                    <a:pt x="455299" y="404276"/>
                  </a:lnTo>
                  <a:lnTo>
                    <a:pt x="488017" y="377276"/>
                  </a:lnTo>
                  <a:lnTo>
                    <a:pt x="515008" y="344559"/>
                  </a:lnTo>
                  <a:lnTo>
                    <a:pt x="535385" y="307017"/>
                  </a:lnTo>
                  <a:lnTo>
                    <a:pt x="548261" y="265541"/>
                  </a:lnTo>
                  <a:lnTo>
                    <a:pt x="552750" y="221024"/>
                  </a:lnTo>
                  <a:lnTo>
                    <a:pt x="548261" y="176461"/>
                  </a:lnTo>
                  <a:lnTo>
                    <a:pt x="535385" y="134963"/>
                  </a:lnTo>
                  <a:lnTo>
                    <a:pt x="515008" y="97417"/>
                  </a:lnTo>
                  <a:lnTo>
                    <a:pt x="488017" y="64711"/>
                  </a:lnTo>
                  <a:lnTo>
                    <a:pt x="455299" y="37729"/>
                  </a:lnTo>
                  <a:lnTo>
                    <a:pt x="417741" y="17359"/>
                  </a:lnTo>
                  <a:lnTo>
                    <a:pt x="376229" y="4487"/>
                  </a:lnTo>
                  <a:lnTo>
                    <a:pt x="331650" y="0"/>
                  </a:lnTo>
                  <a:lnTo>
                    <a:pt x="0" y="0"/>
                  </a:lnTo>
                  <a:close/>
                </a:path>
              </a:pathLst>
            </a:custGeom>
            <a:ln w="1178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933548" y="1670256"/>
            <a:ext cx="11303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24212" y="1670256"/>
            <a:ext cx="7493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19950" y="1928622"/>
            <a:ext cx="1298575" cy="929640"/>
          </a:xfrm>
          <a:custGeom>
            <a:avLst/>
            <a:gdLst/>
            <a:ahLst/>
            <a:cxnLst/>
            <a:rect l="l" t="t" r="r" b="b"/>
            <a:pathLst>
              <a:path w="1298575" h="929639">
                <a:moveTo>
                  <a:pt x="6096" y="49275"/>
                </a:moveTo>
                <a:lnTo>
                  <a:pt x="9973" y="30110"/>
                </a:lnTo>
                <a:lnTo>
                  <a:pt x="20542" y="14446"/>
                </a:lnTo>
                <a:lnTo>
                  <a:pt x="36206" y="3877"/>
                </a:lnTo>
                <a:lnTo>
                  <a:pt x="55372" y="0"/>
                </a:lnTo>
                <a:lnTo>
                  <a:pt x="1249172" y="0"/>
                </a:lnTo>
                <a:lnTo>
                  <a:pt x="1268337" y="3877"/>
                </a:lnTo>
                <a:lnTo>
                  <a:pt x="1284001" y="14446"/>
                </a:lnTo>
                <a:lnTo>
                  <a:pt x="1294570" y="30110"/>
                </a:lnTo>
                <a:lnTo>
                  <a:pt x="1298448" y="49275"/>
                </a:lnTo>
                <a:lnTo>
                  <a:pt x="1298448" y="246379"/>
                </a:lnTo>
                <a:lnTo>
                  <a:pt x="1294570" y="265545"/>
                </a:lnTo>
                <a:lnTo>
                  <a:pt x="1284001" y="281209"/>
                </a:lnTo>
                <a:lnTo>
                  <a:pt x="1268337" y="291778"/>
                </a:lnTo>
                <a:lnTo>
                  <a:pt x="1249172" y="295655"/>
                </a:lnTo>
                <a:lnTo>
                  <a:pt x="55372" y="295655"/>
                </a:lnTo>
                <a:lnTo>
                  <a:pt x="36206" y="291778"/>
                </a:lnTo>
                <a:lnTo>
                  <a:pt x="20542" y="281209"/>
                </a:lnTo>
                <a:lnTo>
                  <a:pt x="9973" y="265545"/>
                </a:lnTo>
                <a:lnTo>
                  <a:pt x="6096" y="246379"/>
                </a:lnTo>
                <a:lnTo>
                  <a:pt x="6096" y="49275"/>
                </a:lnTo>
                <a:close/>
              </a:path>
              <a:path w="1298575" h="929639">
                <a:moveTo>
                  <a:pt x="3048" y="383031"/>
                </a:moveTo>
                <a:lnTo>
                  <a:pt x="6925" y="363866"/>
                </a:lnTo>
                <a:lnTo>
                  <a:pt x="17494" y="348202"/>
                </a:lnTo>
                <a:lnTo>
                  <a:pt x="33158" y="337633"/>
                </a:lnTo>
                <a:lnTo>
                  <a:pt x="52324" y="333755"/>
                </a:lnTo>
                <a:lnTo>
                  <a:pt x="1246124" y="333755"/>
                </a:lnTo>
                <a:lnTo>
                  <a:pt x="1265289" y="337633"/>
                </a:lnTo>
                <a:lnTo>
                  <a:pt x="1280953" y="348202"/>
                </a:lnTo>
                <a:lnTo>
                  <a:pt x="1291522" y="363866"/>
                </a:lnTo>
                <a:lnTo>
                  <a:pt x="1295400" y="383031"/>
                </a:lnTo>
                <a:lnTo>
                  <a:pt x="1295400" y="580136"/>
                </a:lnTo>
                <a:lnTo>
                  <a:pt x="1291522" y="599301"/>
                </a:lnTo>
                <a:lnTo>
                  <a:pt x="1280953" y="614965"/>
                </a:lnTo>
                <a:lnTo>
                  <a:pt x="1265289" y="625534"/>
                </a:lnTo>
                <a:lnTo>
                  <a:pt x="1246124" y="629412"/>
                </a:lnTo>
                <a:lnTo>
                  <a:pt x="52324" y="629412"/>
                </a:lnTo>
                <a:lnTo>
                  <a:pt x="33158" y="625534"/>
                </a:lnTo>
                <a:lnTo>
                  <a:pt x="17494" y="614965"/>
                </a:lnTo>
                <a:lnTo>
                  <a:pt x="6925" y="599301"/>
                </a:lnTo>
                <a:lnTo>
                  <a:pt x="3048" y="580136"/>
                </a:lnTo>
                <a:lnTo>
                  <a:pt x="3048" y="383031"/>
                </a:lnTo>
                <a:close/>
              </a:path>
              <a:path w="1298575" h="929639">
                <a:moveTo>
                  <a:pt x="0" y="683260"/>
                </a:moveTo>
                <a:lnTo>
                  <a:pt x="3877" y="664094"/>
                </a:lnTo>
                <a:lnTo>
                  <a:pt x="14446" y="648430"/>
                </a:lnTo>
                <a:lnTo>
                  <a:pt x="30110" y="637861"/>
                </a:lnTo>
                <a:lnTo>
                  <a:pt x="49275" y="633983"/>
                </a:lnTo>
                <a:lnTo>
                  <a:pt x="1243076" y="633983"/>
                </a:lnTo>
                <a:lnTo>
                  <a:pt x="1262241" y="637861"/>
                </a:lnTo>
                <a:lnTo>
                  <a:pt x="1277905" y="648430"/>
                </a:lnTo>
                <a:lnTo>
                  <a:pt x="1288474" y="664094"/>
                </a:lnTo>
                <a:lnTo>
                  <a:pt x="1292352" y="683260"/>
                </a:lnTo>
                <a:lnTo>
                  <a:pt x="1292352" y="880363"/>
                </a:lnTo>
                <a:lnTo>
                  <a:pt x="1288474" y="899529"/>
                </a:lnTo>
                <a:lnTo>
                  <a:pt x="1277905" y="915193"/>
                </a:lnTo>
                <a:lnTo>
                  <a:pt x="1262241" y="925762"/>
                </a:lnTo>
                <a:lnTo>
                  <a:pt x="1243076" y="929639"/>
                </a:lnTo>
                <a:lnTo>
                  <a:pt x="49275" y="929639"/>
                </a:lnTo>
                <a:lnTo>
                  <a:pt x="30110" y="925762"/>
                </a:lnTo>
                <a:lnTo>
                  <a:pt x="14446" y="915193"/>
                </a:lnTo>
                <a:lnTo>
                  <a:pt x="3877" y="899529"/>
                </a:lnTo>
                <a:lnTo>
                  <a:pt x="0" y="880363"/>
                </a:lnTo>
                <a:lnTo>
                  <a:pt x="0" y="68326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6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7D632005-F5CB-DDE7-8645-9F3C069716A1}"/>
              </a:ext>
            </a:extLst>
          </p:cNvPr>
          <p:cNvCxnSpPr/>
          <p:nvPr/>
        </p:nvCxnSpPr>
        <p:spPr>
          <a:xfrm flipH="1">
            <a:off x="3631410" y="5578094"/>
            <a:ext cx="26391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74439B7E-A6A9-4567-2B73-A4F4CC9DFD3E}"/>
              </a:ext>
            </a:extLst>
          </p:cNvPr>
          <p:cNvCxnSpPr>
            <a:cxnSpLocks/>
          </p:cNvCxnSpPr>
          <p:nvPr/>
        </p:nvCxnSpPr>
        <p:spPr>
          <a:xfrm>
            <a:off x="3631410" y="4363131"/>
            <a:ext cx="0" cy="5609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33743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05	</a:t>
            </a:r>
            <a:r>
              <a:rPr spc="590" dirty="0"/>
              <a:t>미사용</a:t>
            </a:r>
            <a:r>
              <a:rPr spc="-800" dirty="0"/>
              <a:t> </a:t>
            </a:r>
            <a:r>
              <a:rPr spc="229" dirty="0"/>
              <a:t>상태의</a:t>
            </a:r>
            <a:r>
              <a:rPr spc="-785" dirty="0"/>
              <a:t> </a:t>
            </a:r>
            <a:r>
              <a:rPr spc="285" dirty="0"/>
              <a:t>설계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9793" y="3289386"/>
            <a:ext cx="3075305" cy="3267710"/>
            <a:chOff x="2179793" y="3289386"/>
            <a:chExt cx="3075305" cy="3267710"/>
          </a:xfrm>
        </p:grpSpPr>
        <p:sp>
          <p:nvSpPr>
            <p:cNvPr id="4" name="object 4"/>
            <p:cNvSpPr/>
            <p:nvPr/>
          </p:nvSpPr>
          <p:spPr>
            <a:xfrm>
              <a:off x="3577908" y="5366990"/>
              <a:ext cx="1671320" cy="1184275"/>
            </a:xfrm>
            <a:custGeom>
              <a:avLst/>
              <a:gdLst/>
              <a:ahLst/>
              <a:cxnLst/>
              <a:rect l="l" t="t" r="r" b="b"/>
              <a:pathLst>
                <a:path w="1671320" h="1184275">
                  <a:moveTo>
                    <a:pt x="1392415" y="139288"/>
                  </a:moveTo>
                  <a:lnTo>
                    <a:pt x="1399515" y="95266"/>
                  </a:lnTo>
                  <a:lnTo>
                    <a:pt x="1419283" y="57030"/>
                  </a:lnTo>
                  <a:lnTo>
                    <a:pt x="1449426" y="26877"/>
                  </a:lnTo>
                  <a:lnTo>
                    <a:pt x="1487648" y="7101"/>
                  </a:lnTo>
                  <a:lnTo>
                    <a:pt x="1531655" y="0"/>
                  </a:lnTo>
                  <a:lnTo>
                    <a:pt x="1575663" y="7101"/>
                  </a:lnTo>
                  <a:lnTo>
                    <a:pt x="1613885" y="26877"/>
                  </a:lnTo>
                  <a:lnTo>
                    <a:pt x="1644028" y="57030"/>
                  </a:lnTo>
                  <a:lnTo>
                    <a:pt x="1663796" y="95266"/>
                  </a:lnTo>
                  <a:lnTo>
                    <a:pt x="1670896" y="139288"/>
                  </a:lnTo>
                  <a:lnTo>
                    <a:pt x="1663796" y="183317"/>
                  </a:lnTo>
                  <a:lnTo>
                    <a:pt x="1644028" y="221553"/>
                  </a:lnTo>
                  <a:lnTo>
                    <a:pt x="1613885" y="251704"/>
                  </a:lnTo>
                  <a:lnTo>
                    <a:pt x="1575663" y="271477"/>
                  </a:lnTo>
                  <a:lnTo>
                    <a:pt x="1531656" y="278577"/>
                  </a:lnTo>
                  <a:lnTo>
                    <a:pt x="1487648" y="271477"/>
                  </a:lnTo>
                  <a:lnTo>
                    <a:pt x="1449426" y="251704"/>
                  </a:lnTo>
                  <a:lnTo>
                    <a:pt x="1419283" y="221553"/>
                  </a:lnTo>
                  <a:lnTo>
                    <a:pt x="1399515" y="183317"/>
                  </a:lnTo>
                  <a:lnTo>
                    <a:pt x="1392415" y="139288"/>
                  </a:lnTo>
                  <a:close/>
                </a:path>
                <a:path w="1671320" h="1184275">
                  <a:moveTo>
                    <a:pt x="0" y="1044665"/>
                  </a:moveTo>
                  <a:lnTo>
                    <a:pt x="7100" y="1000642"/>
                  </a:lnTo>
                  <a:lnTo>
                    <a:pt x="26873" y="962406"/>
                  </a:lnTo>
                  <a:lnTo>
                    <a:pt x="57020" y="932253"/>
                  </a:lnTo>
                  <a:lnTo>
                    <a:pt x="95246" y="912478"/>
                  </a:lnTo>
                  <a:lnTo>
                    <a:pt x="139255" y="905376"/>
                  </a:lnTo>
                  <a:lnTo>
                    <a:pt x="183262" y="912478"/>
                  </a:lnTo>
                  <a:lnTo>
                    <a:pt x="221485" y="932253"/>
                  </a:lnTo>
                  <a:lnTo>
                    <a:pt x="251627" y="962406"/>
                  </a:lnTo>
                  <a:lnTo>
                    <a:pt x="271396" y="1000642"/>
                  </a:lnTo>
                  <a:lnTo>
                    <a:pt x="278495" y="1044665"/>
                  </a:lnTo>
                  <a:lnTo>
                    <a:pt x="271396" y="1088693"/>
                  </a:lnTo>
                  <a:lnTo>
                    <a:pt x="251627" y="1126930"/>
                  </a:lnTo>
                  <a:lnTo>
                    <a:pt x="221485" y="1157082"/>
                  </a:lnTo>
                  <a:lnTo>
                    <a:pt x="183262" y="1176856"/>
                  </a:lnTo>
                  <a:lnTo>
                    <a:pt x="139255" y="1183957"/>
                  </a:lnTo>
                  <a:lnTo>
                    <a:pt x="95246" y="1176856"/>
                  </a:lnTo>
                  <a:lnTo>
                    <a:pt x="57020" y="1157082"/>
                  </a:lnTo>
                  <a:lnTo>
                    <a:pt x="26873" y="1126930"/>
                  </a:lnTo>
                  <a:lnTo>
                    <a:pt x="7100" y="1088693"/>
                  </a:lnTo>
                  <a:lnTo>
                    <a:pt x="0" y="1044665"/>
                  </a:lnTo>
                  <a:close/>
                </a:path>
                <a:path w="1671320" h="1184275">
                  <a:moveTo>
                    <a:pt x="261013" y="983734"/>
                  </a:moveTo>
                  <a:lnTo>
                    <a:pt x="243685" y="957609"/>
                  </a:lnTo>
                </a:path>
              </a:pathLst>
            </a:custGeom>
            <a:ln w="111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1594" y="6324599"/>
              <a:ext cx="76200" cy="86995"/>
            </a:xfrm>
            <a:custGeom>
              <a:avLst/>
              <a:gdLst/>
              <a:ahLst/>
              <a:cxnLst/>
              <a:rect l="l" t="t" r="r" b="b"/>
              <a:pathLst>
                <a:path w="76200" h="86995">
                  <a:moveTo>
                    <a:pt x="0" y="0"/>
                  </a:moveTo>
                  <a:lnTo>
                    <a:pt x="10829" y="86544"/>
                  </a:lnTo>
                  <a:lnTo>
                    <a:pt x="75653" y="43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5508" y="5366990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0" y="139288"/>
                  </a:moveTo>
                  <a:lnTo>
                    <a:pt x="7097" y="95266"/>
                  </a:lnTo>
                  <a:lnTo>
                    <a:pt x="26863" y="57030"/>
                  </a:lnTo>
                  <a:lnTo>
                    <a:pt x="57003" y="26877"/>
                  </a:lnTo>
                  <a:lnTo>
                    <a:pt x="95226" y="7101"/>
                  </a:lnTo>
                  <a:lnTo>
                    <a:pt x="139240" y="0"/>
                  </a:lnTo>
                  <a:lnTo>
                    <a:pt x="183253" y="7101"/>
                  </a:lnTo>
                  <a:lnTo>
                    <a:pt x="221476" y="26877"/>
                  </a:lnTo>
                  <a:lnTo>
                    <a:pt x="251616" y="57030"/>
                  </a:lnTo>
                  <a:lnTo>
                    <a:pt x="271382" y="95266"/>
                  </a:lnTo>
                  <a:lnTo>
                    <a:pt x="278480" y="139288"/>
                  </a:lnTo>
                  <a:lnTo>
                    <a:pt x="271382" y="183317"/>
                  </a:lnTo>
                  <a:lnTo>
                    <a:pt x="251616" y="221553"/>
                  </a:lnTo>
                  <a:lnTo>
                    <a:pt x="221476" y="251704"/>
                  </a:lnTo>
                  <a:lnTo>
                    <a:pt x="183253" y="271477"/>
                  </a:lnTo>
                  <a:lnTo>
                    <a:pt x="139240" y="278577"/>
                  </a:lnTo>
                  <a:lnTo>
                    <a:pt x="95226" y="271477"/>
                  </a:lnTo>
                  <a:lnTo>
                    <a:pt x="57003" y="251704"/>
                  </a:lnTo>
                  <a:lnTo>
                    <a:pt x="26863" y="221553"/>
                  </a:lnTo>
                  <a:lnTo>
                    <a:pt x="7097" y="183317"/>
                  </a:lnTo>
                  <a:lnTo>
                    <a:pt x="0" y="139288"/>
                  </a:lnTo>
                  <a:close/>
                </a:path>
                <a:path w="278764" h="278764">
                  <a:moveTo>
                    <a:pt x="191455" y="261166"/>
                  </a:moveTo>
                  <a:lnTo>
                    <a:pt x="226265" y="243755"/>
                  </a:lnTo>
                </a:path>
              </a:pathLst>
            </a:custGeom>
            <a:ln w="111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4593" y="5610745"/>
              <a:ext cx="87630" cy="69850"/>
            </a:xfrm>
            <a:custGeom>
              <a:avLst/>
              <a:gdLst/>
              <a:ahLst/>
              <a:cxnLst/>
              <a:rect l="l" t="t" r="r" b="b"/>
              <a:pathLst>
                <a:path w="87630" h="69850">
                  <a:moveTo>
                    <a:pt x="87179" y="0"/>
                  </a:moveTo>
                  <a:lnTo>
                    <a:pt x="0" y="0"/>
                  </a:lnTo>
                  <a:lnTo>
                    <a:pt x="34871" y="69768"/>
                  </a:lnTo>
                  <a:lnTo>
                    <a:pt x="8717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5508" y="3295101"/>
              <a:ext cx="2646045" cy="1166495"/>
            </a:xfrm>
            <a:custGeom>
              <a:avLst/>
              <a:gdLst/>
              <a:ahLst/>
              <a:cxnLst/>
              <a:rect l="l" t="t" r="r" b="b"/>
              <a:pathLst>
                <a:path w="2646045" h="1166495">
                  <a:moveTo>
                    <a:pt x="0" y="1027176"/>
                  </a:moveTo>
                  <a:lnTo>
                    <a:pt x="7097" y="983154"/>
                  </a:lnTo>
                  <a:lnTo>
                    <a:pt x="26863" y="944918"/>
                  </a:lnTo>
                  <a:lnTo>
                    <a:pt x="57003" y="914765"/>
                  </a:lnTo>
                  <a:lnTo>
                    <a:pt x="95226" y="894990"/>
                  </a:lnTo>
                  <a:lnTo>
                    <a:pt x="139240" y="887888"/>
                  </a:lnTo>
                  <a:lnTo>
                    <a:pt x="183253" y="894990"/>
                  </a:lnTo>
                  <a:lnTo>
                    <a:pt x="221476" y="914765"/>
                  </a:lnTo>
                  <a:lnTo>
                    <a:pt x="251616" y="944918"/>
                  </a:lnTo>
                  <a:lnTo>
                    <a:pt x="271382" y="983154"/>
                  </a:lnTo>
                  <a:lnTo>
                    <a:pt x="278480" y="1027176"/>
                  </a:lnTo>
                  <a:lnTo>
                    <a:pt x="271382" y="1071199"/>
                  </a:lnTo>
                  <a:lnTo>
                    <a:pt x="251616" y="1109435"/>
                  </a:lnTo>
                  <a:lnTo>
                    <a:pt x="221476" y="1139588"/>
                  </a:lnTo>
                  <a:lnTo>
                    <a:pt x="183253" y="1159363"/>
                  </a:lnTo>
                  <a:lnTo>
                    <a:pt x="139240" y="1166465"/>
                  </a:lnTo>
                  <a:lnTo>
                    <a:pt x="95226" y="1159363"/>
                  </a:lnTo>
                  <a:lnTo>
                    <a:pt x="57003" y="1139588"/>
                  </a:lnTo>
                  <a:lnTo>
                    <a:pt x="26863" y="1109435"/>
                  </a:lnTo>
                  <a:lnTo>
                    <a:pt x="7097" y="1071199"/>
                  </a:lnTo>
                  <a:lnTo>
                    <a:pt x="0" y="1027176"/>
                  </a:lnTo>
                  <a:close/>
                </a:path>
                <a:path w="2646045" h="1166495">
                  <a:moveTo>
                    <a:pt x="1392400" y="139288"/>
                  </a:moveTo>
                  <a:lnTo>
                    <a:pt x="1399501" y="95266"/>
                  </a:lnTo>
                  <a:lnTo>
                    <a:pt x="1419273" y="57030"/>
                  </a:lnTo>
                  <a:lnTo>
                    <a:pt x="1449420" y="26877"/>
                  </a:lnTo>
                  <a:lnTo>
                    <a:pt x="1487647" y="7101"/>
                  </a:lnTo>
                  <a:lnTo>
                    <a:pt x="1531655" y="0"/>
                  </a:lnTo>
                  <a:lnTo>
                    <a:pt x="1575663" y="7101"/>
                  </a:lnTo>
                  <a:lnTo>
                    <a:pt x="1613885" y="26877"/>
                  </a:lnTo>
                  <a:lnTo>
                    <a:pt x="1644028" y="57030"/>
                  </a:lnTo>
                  <a:lnTo>
                    <a:pt x="1663796" y="95266"/>
                  </a:lnTo>
                  <a:lnTo>
                    <a:pt x="1670896" y="139288"/>
                  </a:lnTo>
                  <a:lnTo>
                    <a:pt x="1663796" y="183311"/>
                  </a:lnTo>
                  <a:lnTo>
                    <a:pt x="1644028" y="221547"/>
                  </a:lnTo>
                  <a:lnTo>
                    <a:pt x="1613885" y="251700"/>
                  </a:lnTo>
                  <a:lnTo>
                    <a:pt x="1575663" y="271475"/>
                  </a:lnTo>
                  <a:lnTo>
                    <a:pt x="1531656" y="278577"/>
                  </a:lnTo>
                  <a:lnTo>
                    <a:pt x="1487647" y="271475"/>
                  </a:lnTo>
                  <a:lnTo>
                    <a:pt x="1449420" y="251700"/>
                  </a:lnTo>
                  <a:lnTo>
                    <a:pt x="1419273" y="221547"/>
                  </a:lnTo>
                  <a:lnTo>
                    <a:pt x="1399501" y="183311"/>
                  </a:lnTo>
                  <a:lnTo>
                    <a:pt x="1392400" y="139288"/>
                  </a:lnTo>
                  <a:close/>
                </a:path>
                <a:path w="2646045" h="1166495">
                  <a:moveTo>
                    <a:pt x="2645576" y="1044665"/>
                  </a:moveTo>
                  <a:lnTo>
                    <a:pt x="1765269" y="555452"/>
                  </a:lnTo>
                </a:path>
              </a:pathLst>
            </a:custGeom>
            <a:ln w="111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1214" y="3817434"/>
              <a:ext cx="87630" cy="72390"/>
            </a:xfrm>
            <a:custGeom>
              <a:avLst/>
              <a:gdLst/>
              <a:ahLst/>
              <a:cxnLst/>
              <a:rect l="l" t="t" r="r" b="b"/>
              <a:pathLst>
                <a:path w="87629" h="72389">
                  <a:moveTo>
                    <a:pt x="0" y="0"/>
                  </a:moveTo>
                  <a:lnTo>
                    <a:pt x="49198" y="71965"/>
                  </a:lnTo>
                  <a:lnTo>
                    <a:pt x="87102" y="3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1297" y="3817434"/>
              <a:ext cx="702310" cy="389255"/>
            </a:xfrm>
            <a:custGeom>
              <a:avLst/>
              <a:gdLst/>
              <a:ahLst/>
              <a:cxnLst/>
              <a:rect l="l" t="t" r="r" b="b"/>
              <a:pathLst>
                <a:path w="702310" h="389254">
                  <a:moveTo>
                    <a:pt x="701800" y="0"/>
                  </a:moveTo>
                  <a:lnTo>
                    <a:pt x="0" y="389079"/>
                  </a:lnTo>
                </a:path>
              </a:pathLst>
            </a:custGeom>
            <a:ln w="1114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81625" y="4167667"/>
              <a:ext cx="87630" cy="72390"/>
            </a:xfrm>
            <a:custGeom>
              <a:avLst/>
              <a:gdLst/>
              <a:ahLst/>
              <a:cxnLst/>
              <a:rect l="l" t="t" r="r" b="b"/>
              <a:pathLst>
                <a:path w="87630" h="72389">
                  <a:moveTo>
                    <a:pt x="49306" y="0"/>
                  </a:moveTo>
                  <a:lnTo>
                    <a:pt x="0" y="71965"/>
                  </a:lnTo>
                  <a:lnTo>
                    <a:pt x="87102" y="68251"/>
                  </a:lnTo>
                  <a:lnTo>
                    <a:pt x="49306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03228" y="4548699"/>
              <a:ext cx="0" cy="680720"/>
            </a:xfrm>
            <a:custGeom>
              <a:avLst/>
              <a:gdLst/>
              <a:ahLst/>
              <a:cxnLst/>
              <a:rect l="l" t="t" r="r" b="b"/>
              <a:pathLst>
                <a:path h="680720">
                  <a:moveTo>
                    <a:pt x="0" y="0"/>
                  </a:moveTo>
                  <a:lnTo>
                    <a:pt x="0" y="680394"/>
                  </a:lnTo>
                </a:path>
              </a:pathLst>
            </a:custGeom>
            <a:ln w="1113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4241" y="521934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77974" y="0"/>
                  </a:moveTo>
                  <a:lnTo>
                    <a:pt x="0" y="0"/>
                  </a:lnTo>
                  <a:lnTo>
                    <a:pt x="38987" y="78001"/>
                  </a:lnTo>
                  <a:lnTo>
                    <a:pt x="7797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7278" y="5610745"/>
              <a:ext cx="673100" cy="417195"/>
            </a:xfrm>
            <a:custGeom>
              <a:avLst/>
              <a:gdLst/>
              <a:ahLst/>
              <a:cxnLst/>
              <a:rect l="l" t="t" r="r" b="b"/>
              <a:pathLst>
                <a:path w="673100" h="417195">
                  <a:moveTo>
                    <a:pt x="0" y="0"/>
                  </a:moveTo>
                  <a:lnTo>
                    <a:pt x="672993" y="416767"/>
                  </a:lnTo>
                </a:path>
              </a:pathLst>
            </a:custGeom>
            <a:ln w="1114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1464" y="5989223"/>
              <a:ext cx="86995" cy="74295"/>
            </a:xfrm>
            <a:custGeom>
              <a:avLst/>
              <a:gdLst/>
              <a:ahLst/>
              <a:cxnLst/>
              <a:rect l="l" t="t" r="r" b="b"/>
              <a:pathLst>
                <a:path w="86995" h="74295">
                  <a:moveTo>
                    <a:pt x="41044" y="0"/>
                  </a:moveTo>
                  <a:lnTo>
                    <a:pt x="0" y="66316"/>
                  </a:lnTo>
                  <a:lnTo>
                    <a:pt x="86823" y="74209"/>
                  </a:lnTo>
                  <a:lnTo>
                    <a:pt x="4104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6024" y="5681488"/>
              <a:ext cx="673100" cy="417195"/>
            </a:xfrm>
            <a:custGeom>
              <a:avLst/>
              <a:gdLst/>
              <a:ahLst/>
              <a:cxnLst/>
              <a:rect l="l" t="t" r="r" b="b"/>
              <a:pathLst>
                <a:path w="673100" h="417195">
                  <a:moveTo>
                    <a:pt x="0" y="416767"/>
                  </a:moveTo>
                  <a:lnTo>
                    <a:pt x="672993" y="0"/>
                  </a:lnTo>
                </a:path>
              </a:pathLst>
            </a:custGeom>
            <a:ln w="1114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0241" y="5645567"/>
              <a:ext cx="86995" cy="74295"/>
            </a:xfrm>
            <a:custGeom>
              <a:avLst/>
              <a:gdLst/>
              <a:ahLst/>
              <a:cxnLst/>
              <a:rect l="l" t="t" r="r" b="b"/>
              <a:pathLst>
                <a:path w="86995" h="74295">
                  <a:moveTo>
                    <a:pt x="86792" y="0"/>
                  </a:moveTo>
                  <a:lnTo>
                    <a:pt x="0" y="7893"/>
                  </a:lnTo>
                  <a:lnTo>
                    <a:pt x="40998" y="74225"/>
                  </a:lnTo>
                  <a:lnTo>
                    <a:pt x="86792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31084" y="4634284"/>
              <a:ext cx="0" cy="663575"/>
            </a:xfrm>
            <a:custGeom>
              <a:avLst/>
              <a:gdLst/>
              <a:ahLst/>
              <a:cxnLst/>
              <a:rect l="l" t="t" r="r" b="b"/>
              <a:pathLst>
                <a:path h="663575">
                  <a:moveTo>
                    <a:pt x="0" y="663060"/>
                  </a:moveTo>
                  <a:lnTo>
                    <a:pt x="0" y="0"/>
                  </a:lnTo>
                </a:path>
              </a:pathLst>
            </a:custGeom>
            <a:ln w="11139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92097" y="4566033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38987" y="0"/>
                  </a:moveTo>
                  <a:lnTo>
                    <a:pt x="0" y="78001"/>
                  </a:lnTo>
                  <a:lnTo>
                    <a:pt x="77974" y="78001"/>
                  </a:lnTo>
                  <a:lnTo>
                    <a:pt x="3898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70324" y="4187322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0" y="139288"/>
                  </a:moveTo>
                  <a:lnTo>
                    <a:pt x="7099" y="95266"/>
                  </a:lnTo>
                  <a:lnTo>
                    <a:pt x="26867" y="57030"/>
                  </a:lnTo>
                  <a:lnTo>
                    <a:pt x="57010" y="26877"/>
                  </a:lnTo>
                  <a:lnTo>
                    <a:pt x="95232" y="7101"/>
                  </a:lnTo>
                  <a:lnTo>
                    <a:pt x="139240" y="0"/>
                  </a:lnTo>
                  <a:lnTo>
                    <a:pt x="183247" y="7101"/>
                  </a:lnTo>
                  <a:lnTo>
                    <a:pt x="221469" y="26877"/>
                  </a:lnTo>
                  <a:lnTo>
                    <a:pt x="251612" y="57030"/>
                  </a:lnTo>
                  <a:lnTo>
                    <a:pt x="271380" y="95266"/>
                  </a:lnTo>
                  <a:lnTo>
                    <a:pt x="278480" y="139288"/>
                  </a:lnTo>
                  <a:lnTo>
                    <a:pt x="271380" y="183370"/>
                  </a:lnTo>
                  <a:lnTo>
                    <a:pt x="251612" y="221613"/>
                  </a:lnTo>
                  <a:lnTo>
                    <a:pt x="221469" y="251744"/>
                  </a:lnTo>
                  <a:lnTo>
                    <a:pt x="183247" y="271490"/>
                  </a:lnTo>
                  <a:lnTo>
                    <a:pt x="139240" y="278577"/>
                  </a:lnTo>
                  <a:lnTo>
                    <a:pt x="95232" y="271490"/>
                  </a:lnTo>
                  <a:lnTo>
                    <a:pt x="57010" y="251744"/>
                  </a:lnTo>
                  <a:lnTo>
                    <a:pt x="26867" y="221613"/>
                  </a:lnTo>
                  <a:lnTo>
                    <a:pt x="7099" y="183370"/>
                  </a:lnTo>
                  <a:lnTo>
                    <a:pt x="0" y="139288"/>
                  </a:lnTo>
                  <a:close/>
                </a:path>
                <a:path w="278764" h="278764">
                  <a:moveTo>
                    <a:pt x="86947" y="13155"/>
                  </a:moveTo>
                  <a:lnTo>
                    <a:pt x="34810" y="39310"/>
                  </a:lnTo>
                </a:path>
              </a:pathLst>
            </a:custGeom>
            <a:ln w="11141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05134" y="4156834"/>
              <a:ext cx="87630" cy="69850"/>
            </a:xfrm>
            <a:custGeom>
              <a:avLst/>
              <a:gdLst/>
              <a:ahLst/>
              <a:cxnLst/>
              <a:rect l="l" t="t" r="r" b="b"/>
              <a:pathLst>
                <a:path w="87629" h="69850">
                  <a:moveTo>
                    <a:pt x="52292" y="0"/>
                  </a:moveTo>
                  <a:lnTo>
                    <a:pt x="0" y="69799"/>
                  </a:lnTo>
                  <a:lnTo>
                    <a:pt x="87102" y="69799"/>
                  </a:lnTo>
                  <a:lnTo>
                    <a:pt x="52292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82565" y="4754215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16146" y="4429851"/>
            <a:ext cx="2785110" cy="977900"/>
            <a:chOff x="2316146" y="4429851"/>
            <a:chExt cx="2785110" cy="977900"/>
          </a:xfrm>
        </p:grpSpPr>
        <p:sp>
          <p:nvSpPr>
            <p:cNvPr id="24" name="object 24"/>
            <p:cNvSpPr/>
            <p:nvPr/>
          </p:nvSpPr>
          <p:spPr>
            <a:xfrm>
              <a:off x="5013798" y="5375703"/>
              <a:ext cx="52705" cy="26670"/>
            </a:xfrm>
            <a:custGeom>
              <a:avLst/>
              <a:gdLst/>
              <a:ahLst/>
              <a:cxnLst/>
              <a:rect l="l" t="t" r="r" b="b"/>
              <a:pathLst>
                <a:path w="52704" h="26670">
                  <a:moveTo>
                    <a:pt x="52292" y="0"/>
                  </a:moveTo>
                  <a:lnTo>
                    <a:pt x="0" y="26108"/>
                  </a:lnTo>
                </a:path>
              </a:pathLst>
            </a:custGeom>
            <a:ln w="1114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3798" y="5332043"/>
              <a:ext cx="87630" cy="69850"/>
            </a:xfrm>
            <a:custGeom>
              <a:avLst/>
              <a:gdLst/>
              <a:ahLst/>
              <a:cxnLst/>
              <a:rect l="l" t="t" r="r" b="b"/>
              <a:pathLst>
                <a:path w="87629" h="69850">
                  <a:moveTo>
                    <a:pt x="52292" y="0"/>
                  </a:moveTo>
                  <a:lnTo>
                    <a:pt x="0" y="69768"/>
                  </a:lnTo>
                  <a:lnTo>
                    <a:pt x="87257" y="69768"/>
                  </a:lnTo>
                  <a:lnTo>
                    <a:pt x="52292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9558" y="4435566"/>
              <a:ext cx="43815" cy="26034"/>
            </a:xfrm>
            <a:custGeom>
              <a:avLst/>
              <a:gdLst/>
              <a:ahLst/>
              <a:cxnLst/>
              <a:rect l="l" t="t" r="r" b="b"/>
              <a:pathLst>
                <a:path w="43814" h="26035">
                  <a:moveTo>
                    <a:pt x="0" y="26000"/>
                  </a:moveTo>
                  <a:lnTo>
                    <a:pt x="43504" y="0"/>
                  </a:lnTo>
                </a:path>
              </a:pathLst>
            </a:custGeom>
            <a:ln w="1114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16146" y="4435566"/>
              <a:ext cx="86995" cy="73660"/>
            </a:xfrm>
            <a:custGeom>
              <a:avLst/>
              <a:gdLst/>
              <a:ahLst/>
              <a:cxnLst/>
              <a:rect l="l" t="t" r="r" b="b"/>
              <a:pathLst>
                <a:path w="86994" h="73660">
                  <a:moveTo>
                    <a:pt x="86916" y="0"/>
                  </a:moveTo>
                  <a:lnTo>
                    <a:pt x="0" y="6654"/>
                  </a:lnTo>
                  <a:lnTo>
                    <a:pt x="40116" y="73513"/>
                  </a:lnTo>
                  <a:lnTo>
                    <a:pt x="86916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23308" y="3831350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1/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45459" y="4823859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1/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18879" y="5851082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1/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30831" y="5772740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0451" y="3814016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60580" y="4388504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65011" y="5642149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70624" y="6338599"/>
            <a:ext cx="18097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58749" y="5154639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0/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23939" y="3953305"/>
            <a:ext cx="1803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Arial"/>
                <a:cs typeface="Arial"/>
              </a:rPr>
              <a:t>0/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02573" y="3498319"/>
            <a:ext cx="429259" cy="429895"/>
            <a:chOff x="3502573" y="3498319"/>
            <a:chExt cx="429259" cy="429895"/>
          </a:xfrm>
        </p:grpSpPr>
        <p:sp>
          <p:nvSpPr>
            <p:cNvPr id="39" name="object 39"/>
            <p:cNvSpPr/>
            <p:nvPr/>
          </p:nvSpPr>
          <p:spPr>
            <a:xfrm>
              <a:off x="3508288" y="3504034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29" h="418464">
                  <a:moveTo>
                    <a:pt x="208875" y="0"/>
                  </a:moveTo>
                  <a:lnTo>
                    <a:pt x="160979" y="5514"/>
                  </a:lnTo>
                  <a:lnTo>
                    <a:pt x="117013" y="21224"/>
                  </a:lnTo>
                  <a:lnTo>
                    <a:pt x="78230" y="45879"/>
                  </a:lnTo>
                  <a:lnTo>
                    <a:pt x="45884" y="78229"/>
                  </a:lnTo>
                  <a:lnTo>
                    <a:pt x="21228" y="117021"/>
                  </a:lnTo>
                  <a:lnTo>
                    <a:pt x="5516" y="161006"/>
                  </a:lnTo>
                  <a:lnTo>
                    <a:pt x="0" y="208933"/>
                  </a:lnTo>
                  <a:lnTo>
                    <a:pt x="5516" y="256811"/>
                  </a:lnTo>
                  <a:lnTo>
                    <a:pt x="21228" y="300776"/>
                  </a:lnTo>
                  <a:lnTo>
                    <a:pt x="45884" y="339572"/>
                  </a:lnTo>
                  <a:lnTo>
                    <a:pt x="78230" y="371937"/>
                  </a:lnTo>
                  <a:lnTo>
                    <a:pt x="117013" y="396614"/>
                  </a:lnTo>
                  <a:lnTo>
                    <a:pt x="160979" y="412343"/>
                  </a:lnTo>
                  <a:lnTo>
                    <a:pt x="208875" y="417866"/>
                  </a:lnTo>
                  <a:lnTo>
                    <a:pt x="256736" y="412343"/>
                  </a:lnTo>
                  <a:lnTo>
                    <a:pt x="300687" y="396614"/>
                  </a:lnTo>
                  <a:lnTo>
                    <a:pt x="339468" y="371937"/>
                  </a:lnTo>
                  <a:lnTo>
                    <a:pt x="371822" y="339572"/>
                  </a:lnTo>
                  <a:lnTo>
                    <a:pt x="396491" y="300776"/>
                  </a:lnTo>
                  <a:lnTo>
                    <a:pt x="412214" y="256811"/>
                  </a:lnTo>
                  <a:lnTo>
                    <a:pt x="417735" y="208933"/>
                  </a:lnTo>
                  <a:lnTo>
                    <a:pt x="412214" y="161006"/>
                  </a:lnTo>
                  <a:lnTo>
                    <a:pt x="396491" y="117021"/>
                  </a:lnTo>
                  <a:lnTo>
                    <a:pt x="371822" y="78229"/>
                  </a:lnTo>
                  <a:lnTo>
                    <a:pt x="339468" y="45879"/>
                  </a:lnTo>
                  <a:lnTo>
                    <a:pt x="300687" y="21224"/>
                  </a:lnTo>
                  <a:lnTo>
                    <a:pt x="256736" y="5514"/>
                  </a:lnTo>
                  <a:lnTo>
                    <a:pt x="208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08288" y="3504034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29" h="418464">
                  <a:moveTo>
                    <a:pt x="0" y="208933"/>
                  </a:moveTo>
                  <a:lnTo>
                    <a:pt x="5516" y="161006"/>
                  </a:lnTo>
                  <a:lnTo>
                    <a:pt x="21228" y="117021"/>
                  </a:lnTo>
                  <a:lnTo>
                    <a:pt x="45884" y="78229"/>
                  </a:lnTo>
                  <a:lnTo>
                    <a:pt x="78230" y="45879"/>
                  </a:lnTo>
                  <a:lnTo>
                    <a:pt x="117013" y="21224"/>
                  </a:lnTo>
                  <a:lnTo>
                    <a:pt x="160979" y="5514"/>
                  </a:lnTo>
                  <a:lnTo>
                    <a:pt x="208875" y="0"/>
                  </a:lnTo>
                  <a:lnTo>
                    <a:pt x="256736" y="5514"/>
                  </a:lnTo>
                  <a:lnTo>
                    <a:pt x="300687" y="21224"/>
                  </a:lnTo>
                  <a:lnTo>
                    <a:pt x="339468" y="45879"/>
                  </a:lnTo>
                  <a:lnTo>
                    <a:pt x="371822" y="78229"/>
                  </a:lnTo>
                  <a:lnTo>
                    <a:pt x="396491" y="117021"/>
                  </a:lnTo>
                  <a:lnTo>
                    <a:pt x="412214" y="161006"/>
                  </a:lnTo>
                  <a:lnTo>
                    <a:pt x="417735" y="208933"/>
                  </a:lnTo>
                  <a:lnTo>
                    <a:pt x="412214" y="256811"/>
                  </a:lnTo>
                  <a:lnTo>
                    <a:pt x="396491" y="300776"/>
                  </a:lnTo>
                  <a:lnTo>
                    <a:pt x="371822" y="339572"/>
                  </a:lnTo>
                  <a:lnTo>
                    <a:pt x="339468" y="371937"/>
                  </a:lnTo>
                  <a:lnTo>
                    <a:pt x="300687" y="396614"/>
                  </a:lnTo>
                  <a:lnTo>
                    <a:pt x="256736" y="412343"/>
                  </a:lnTo>
                  <a:lnTo>
                    <a:pt x="208875" y="417866"/>
                  </a:lnTo>
                  <a:lnTo>
                    <a:pt x="160979" y="412343"/>
                  </a:lnTo>
                  <a:lnTo>
                    <a:pt x="117013" y="396614"/>
                  </a:lnTo>
                  <a:lnTo>
                    <a:pt x="78230" y="371937"/>
                  </a:lnTo>
                  <a:lnTo>
                    <a:pt x="45884" y="339572"/>
                  </a:lnTo>
                  <a:lnTo>
                    <a:pt x="21228" y="300776"/>
                  </a:lnTo>
                  <a:lnTo>
                    <a:pt x="5516" y="256811"/>
                  </a:lnTo>
                  <a:lnTo>
                    <a:pt x="0" y="208933"/>
                  </a:lnTo>
                  <a:close/>
                </a:path>
              </a:pathLst>
            </a:custGeom>
            <a:ln w="11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35940" y="914527"/>
            <a:ext cx="8101330" cy="290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 indent="-15367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Font typeface="Arial"/>
              <a:buChar char="•"/>
              <a:tabLst>
                <a:tab pos="461645" algn="l"/>
              </a:tabLst>
            </a:pPr>
            <a:r>
              <a:rPr sz="1800" spc="95" dirty="0">
                <a:latin typeface="Noto Sans CJK JP Bold"/>
                <a:cs typeface="Noto Sans CJK JP Bold"/>
              </a:rPr>
              <a:t>순서논리회로에서는</a:t>
            </a:r>
            <a:r>
              <a:rPr sz="1800" spc="-75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어떠한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상태도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14" dirty="0">
                <a:latin typeface="Noto Sans CJK JP Bold"/>
                <a:cs typeface="Noto Sans CJK JP Bold"/>
              </a:rPr>
              <a:t>초기</a:t>
            </a:r>
            <a:r>
              <a:rPr sz="1800" spc="-70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상태가</a:t>
            </a:r>
            <a:r>
              <a:rPr sz="1800" spc="-7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될</a:t>
            </a:r>
            <a:r>
              <a:rPr sz="1800" spc="-5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수</a:t>
            </a:r>
            <a:r>
              <a:rPr sz="1800" spc="-70" dirty="0">
                <a:latin typeface="Noto Sans CJK JP Bold"/>
                <a:cs typeface="Noto Sans CJK JP Bold"/>
              </a:rPr>
              <a:t> </a:t>
            </a:r>
            <a:r>
              <a:rPr sz="1800" spc="105" dirty="0">
                <a:latin typeface="Noto Sans CJK JP Bold"/>
                <a:cs typeface="Noto Sans CJK JP Bold"/>
              </a:rPr>
              <a:t>있으므로</a:t>
            </a:r>
            <a:r>
              <a:rPr sz="1800" spc="-70" dirty="0">
                <a:latin typeface="Noto Sans CJK JP Bold"/>
                <a:cs typeface="Noto Sans CJK JP Bold"/>
              </a:rPr>
              <a:t> </a:t>
            </a:r>
            <a:r>
              <a:rPr sz="1800" spc="114" dirty="0">
                <a:latin typeface="Noto Sans CJK JP Bold"/>
                <a:cs typeface="Noto Sans CJK JP Bold"/>
              </a:rPr>
              <a:t>현재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상태를</a:t>
            </a:r>
            <a:r>
              <a:rPr sz="1800" spc="-7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순</a:t>
            </a:r>
            <a:endParaRPr sz="1800">
              <a:latin typeface="Noto Sans CJK JP Bold"/>
              <a:cs typeface="Noto Sans CJK JP Bold"/>
            </a:endParaRPr>
          </a:p>
          <a:p>
            <a:pPr marL="461009">
              <a:lnSpc>
                <a:spcPct val="100000"/>
              </a:lnSpc>
            </a:pPr>
            <a:r>
              <a:rPr sz="1800" spc="95" dirty="0">
                <a:latin typeface="Noto Sans CJK JP Bold"/>
                <a:cs typeface="Noto Sans CJK JP Bold"/>
              </a:rPr>
              <a:t>서논리회로에서</a:t>
            </a:r>
            <a:r>
              <a:rPr sz="1800" spc="-85" dirty="0">
                <a:latin typeface="Noto Sans CJK JP Bold"/>
                <a:cs typeface="Noto Sans CJK JP Bold"/>
              </a:rPr>
              <a:t> </a:t>
            </a:r>
            <a:r>
              <a:rPr sz="1800" spc="120" dirty="0">
                <a:latin typeface="Noto Sans CJK JP Bold"/>
                <a:cs typeface="Noto Sans CJK JP Bold"/>
              </a:rPr>
              <a:t>모두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05" dirty="0">
                <a:latin typeface="Noto Sans CJK JP Bold"/>
                <a:cs typeface="Noto Sans CJK JP Bold"/>
              </a:rPr>
              <a:t>사용하지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14" dirty="0">
                <a:latin typeface="Noto Sans CJK JP Bold"/>
                <a:cs typeface="Noto Sans CJK JP Bold"/>
              </a:rPr>
              <a:t>않는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20" dirty="0">
                <a:latin typeface="Noto Sans CJK JP Bold"/>
                <a:cs typeface="Noto Sans CJK JP Bold"/>
              </a:rPr>
              <a:t>경우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05" dirty="0">
                <a:latin typeface="Noto Sans CJK JP Bold"/>
                <a:cs typeface="Noto Sans CJK JP Bold"/>
              </a:rPr>
              <a:t>문제점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90" dirty="0">
                <a:latin typeface="Noto Sans CJK JP Bold"/>
                <a:cs typeface="Noto Sans CJK JP Bold"/>
              </a:rPr>
              <a:t>발생</a:t>
            </a:r>
            <a:endParaRPr sz="1800">
              <a:latin typeface="Noto Sans CJK JP Bold"/>
              <a:cs typeface="Noto Sans CJK JP Bold"/>
            </a:endParaRPr>
          </a:p>
          <a:p>
            <a:pPr marL="461009" indent="-153670">
              <a:lnSpc>
                <a:spcPct val="100000"/>
              </a:lnSpc>
              <a:spcBef>
                <a:spcPts val="1295"/>
              </a:spcBef>
              <a:buClr>
                <a:srgbClr val="0099CC"/>
              </a:buClr>
              <a:buFont typeface="Arial"/>
              <a:buChar char="•"/>
              <a:tabLst>
                <a:tab pos="461645" algn="l"/>
              </a:tabLst>
            </a:pPr>
            <a:r>
              <a:rPr sz="1800" spc="110" dirty="0">
                <a:latin typeface="Noto Sans CJK JP Bold"/>
                <a:cs typeface="Noto Sans CJK JP Bold"/>
              </a:rPr>
              <a:t>미사용</a:t>
            </a:r>
            <a:r>
              <a:rPr sz="1800" spc="-70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상태에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14" dirty="0">
                <a:latin typeface="Noto Sans CJK JP Bold"/>
                <a:cs typeface="Noto Sans CJK JP Bold"/>
              </a:rPr>
              <a:t>대해</a:t>
            </a:r>
            <a:r>
              <a:rPr sz="1800" spc="-60" dirty="0">
                <a:latin typeface="Noto Sans CJK JP Bold"/>
                <a:cs typeface="Noto Sans CJK JP Bold"/>
              </a:rPr>
              <a:t> </a:t>
            </a:r>
            <a:r>
              <a:rPr sz="1800" spc="114" dirty="0">
                <a:latin typeface="Noto Sans CJK JP Bold"/>
                <a:cs typeface="Noto Sans CJK JP Bold"/>
              </a:rPr>
              <a:t>다음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상태가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05" dirty="0">
                <a:latin typeface="Noto Sans CJK JP Bold"/>
                <a:cs typeface="Noto Sans CJK JP Bold"/>
              </a:rPr>
              <a:t>어떤지를</a:t>
            </a:r>
            <a:r>
              <a:rPr sz="1800" spc="-80" dirty="0">
                <a:latin typeface="Noto Sans CJK JP Bold"/>
                <a:cs typeface="Noto Sans CJK JP Bold"/>
              </a:rPr>
              <a:t> </a:t>
            </a:r>
            <a:r>
              <a:rPr sz="1800" spc="114" dirty="0">
                <a:latin typeface="Noto Sans CJK JP Bold"/>
                <a:cs typeface="Noto Sans CJK JP Bold"/>
              </a:rPr>
              <a:t>구할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필요가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60" dirty="0">
                <a:latin typeface="Noto Sans CJK JP Bold"/>
                <a:cs typeface="Noto Sans CJK JP Bold"/>
              </a:rPr>
              <a:t>있다</a:t>
            </a:r>
            <a:r>
              <a:rPr sz="1800" spc="6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1009" indent="-153670">
              <a:lnSpc>
                <a:spcPct val="100000"/>
              </a:lnSpc>
              <a:spcBef>
                <a:spcPts val="1295"/>
              </a:spcBef>
              <a:buClr>
                <a:srgbClr val="0099CC"/>
              </a:buClr>
              <a:buFont typeface="Arial"/>
              <a:buChar char="•"/>
              <a:tabLst>
                <a:tab pos="461645" algn="l"/>
              </a:tabLst>
            </a:pPr>
            <a:r>
              <a:rPr sz="1800" spc="110" dirty="0">
                <a:latin typeface="Noto Sans CJK JP Bold"/>
                <a:cs typeface="Noto Sans CJK JP Bold"/>
              </a:rPr>
              <a:t>미사용</a:t>
            </a:r>
            <a:r>
              <a:rPr sz="1800" spc="-70" dirty="0">
                <a:latin typeface="Noto Sans CJK JP Bold"/>
                <a:cs typeface="Noto Sans CJK JP Bold"/>
              </a:rPr>
              <a:t> </a:t>
            </a:r>
            <a:r>
              <a:rPr sz="1800" spc="110" dirty="0">
                <a:latin typeface="Noto Sans CJK JP Bold"/>
                <a:cs typeface="Noto Sans CJK JP Bold"/>
              </a:rPr>
              <a:t>상태는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100" dirty="0">
                <a:latin typeface="Noto Sans CJK JP Bold"/>
                <a:cs typeface="Noto Sans CJK JP Bold"/>
              </a:rPr>
              <a:t>플립플롭의</a:t>
            </a:r>
            <a:r>
              <a:rPr sz="1800" spc="-70" dirty="0">
                <a:latin typeface="Noto Sans CJK JP Bold"/>
                <a:cs typeface="Noto Sans CJK JP Bold"/>
              </a:rPr>
              <a:t> </a:t>
            </a:r>
            <a:r>
              <a:rPr sz="1800" spc="100" dirty="0">
                <a:latin typeface="Noto Sans CJK JP Bold"/>
                <a:cs typeface="Noto Sans CJK JP Bold"/>
              </a:rPr>
              <a:t>입력함수를</a:t>
            </a:r>
            <a:r>
              <a:rPr sz="1800" spc="-60" dirty="0">
                <a:latin typeface="Noto Sans CJK JP Bold"/>
                <a:cs typeface="Noto Sans CJK JP Bold"/>
              </a:rPr>
              <a:t> </a:t>
            </a:r>
            <a:r>
              <a:rPr sz="1800" spc="105" dirty="0">
                <a:latin typeface="Noto Sans CJK JP Bold"/>
                <a:cs typeface="Noto Sans CJK JP Bold"/>
              </a:rPr>
              <a:t>간소화할</a:t>
            </a:r>
            <a:r>
              <a:rPr sz="1800" spc="-8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때</a:t>
            </a:r>
            <a:r>
              <a:rPr sz="1800" spc="-50" dirty="0">
                <a:latin typeface="Noto Sans CJK JP Bold"/>
                <a:cs typeface="Noto Sans CJK JP Bold"/>
              </a:rPr>
              <a:t> </a:t>
            </a:r>
            <a:r>
              <a:rPr sz="1800" spc="100" dirty="0">
                <a:latin typeface="Noto Sans CJK JP Bold"/>
                <a:cs typeface="Noto Sans CJK JP Bold"/>
              </a:rPr>
              <a:t>무관항으로</a:t>
            </a:r>
            <a:r>
              <a:rPr sz="1800" spc="-70" dirty="0">
                <a:latin typeface="Noto Sans CJK JP Bold"/>
                <a:cs typeface="Noto Sans CJK JP Bold"/>
              </a:rPr>
              <a:t> </a:t>
            </a:r>
            <a:r>
              <a:rPr sz="1800" spc="75" dirty="0">
                <a:latin typeface="Noto Sans CJK JP Bold"/>
                <a:cs typeface="Noto Sans CJK JP Bold"/>
              </a:rPr>
              <a:t>처리한다</a:t>
            </a:r>
            <a:r>
              <a:rPr sz="1800" spc="7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006FC0"/>
              </a:buClr>
              <a:buSzPct val="110000"/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미사용 상태를 설명하기 위한</a:t>
            </a:r>
            <a:r>
              <a:rPr sz="2000" spc="185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상태도</a:t>
            </a:r>
            <a:endParaRPr sz="2000">
              <a:latin typeface="UnDotum"/>
              <a:cs typeface="UnDotum"/>
            </a:endParaRPr>
          </a:p>
          <a:p>
            <a:pPr marR="2183130" algn="ctr">
              <a:lnSpc>
                <a:spcPct val="100000"/>
              </a:lnSpc>
              <a:spcBef>
                <a:spcPts val="1180"/>
              </a:spcBef>
            </a:pPr>
            <a:r>
              <a:rPr sz="1450" spc="5" dirty="0">
                <a:latin typeface="Arial"/>
                <a:cs typeface="Arial"/>
              </a:rPr>
              <a:t>1/</a:t>
            </a:r>
            <a:endParaRPr sz="1450">
              <a:latin typeface="Arial"/>
              <a:cs typeface="Arial"/>
            </a:endParaRPr>
          </a:p>
          <a:p>
            <a:pPr marR="1730375" algn="ctr">
              <a:lnSpc>
                <a:spcPct val="100000"/>
              </a:lnSpc>
              <a:spcBef>
                <a:spcPts val="1000"/>
              </a:spcBef>
            </a:pPr>
            <a:r>
              <a:rPr sz="1450" spc="5" dirty="0">
                <a:latin typeface="Liberation Sans Narrow"/>
                <a:cs typeface="Liberation Sans Narrow"/>
              </a:rPr>
              <a:t>010</a:t>
            </a:r>
            <a:endParaRPr sz="1450">
              <a:latin typeface="Liberation Sans Narrow"/>
              <a:cs typeface="Liberation Sans Narro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88653" y="3443211"/>
            <a:ext cx="1229995" cy="1111250"/>
            <a:chOff x="2388653" y="3443211"/>
            <a:chExt cx="1229995" cy="1111250"/>
          </a:xfrm>
        </p:grpSpPr>
        <p:sp>
          <p:nvSpPr>
            <p:cNvPr id="43" name="object 43"/>
            <p:cNvSpPr/>
            <p:nvPr/>
          </p:nvSpPr>
          <p:spPr>
            <a:xfrm>
              <a:off x="3586619" y="3486545"/>
              <a:ext cx="26670" cy="43815"/>
            </a:xfrm>
            <a:custGeom>
              <a:avLst/>
              <a:gdLst/>
              <a:ahLst/>
              <a:cxnLst/>
              <a:rect l="l" t="t" r="r" b="b"/>
              <a:pathLst>
                <a:path w="26670" h="43814">
                  <a:moveTo>
                    <a:pt x="0" y="0"/>
                  </a:moveTo>
                  <a:lnTo>
                    <a:pt x="26115" y="43643"/>
                  </a:lnTo>
                </a:path>
              </a:pathLst>
            </a:custGeom>
            <a:ln w="1114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39169" y="3443211"/>
              <a:ext cx="73660" cy="86995"/>
            </a:xfrm>
            <a:custGeom>
              <a:avLst/>
              <a:gdLst/>
              <a:ahLst/>
              <a:cxnLst/>
              <a:rect l="l" t="t" r="r" b="b"/>
              <a:pathLst>
                <a:path w="73660" h="86995">
                  <a:moveTo>
                    <a:pt x="66912" y="0"/>
                  </a:moveTo>
                  <a:lnTo>
                    <a:pt x="0" y="40084"/>
                  </a:lnTo>
                  <a:lnTo>
                    <a:pt x="73565" y="86978"/>
                  </a:lnTo>
                  <a:lnTo>
                    <a:pt x="66912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94368" y="4130833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30" h="418464">
                  <a:moveTo>
                    <a:pt x="208860" y="0"/>
                  </a:moveTo>
                  <a:lnTo>
                    <a:pt x="160969" y="5514"/>
                  </a:lnTo>
                  <a:lnTo>
                    <a:pt x="117007" y="21224"/>
                  </a:lnTo>
                  <a:lnTo>
                    <a:pt x="78227" y="45879"/>
                  </a:lnTo>
                  <a:lnTo>
                    <a:pt x="45883" y="78229"/>
                  </a:lnTo>
                  <a:lnTo>
                    <a:pt x="21228" y="117021"/>
                  </a:lnTo>
                  <a:lnTo>
                    <a:pt x="5516" y="161006"/>
                  </a:lnTo>
                  <a:lnTo>
                    <a:pt x="0" y="208933"/>
                  </a:lnTo>
                  <a:lnTo>
                    <a:pt x="5516" y="256811"/>
                  </a:lnTo>
                  <a:lnTo>
                    <a:pt x="21228" y="300776"/>
                  </a:lnTo>
                  <a:lnTo>
                    <a:pt x="45883" y="339572"/>
                  </a:lnTo>
                  <a:lnTo>
                    <a:pt x="78227" y="371937"/>
                  </a:lnTo>
                  <a:lnTo>
                    <a:pt x="117007" y="396614"/>
                  </a:lnTo>
                  <a:lnTo>
                    <a:pt x="160969" y="412343"/>
                  </a:lnTo>
                  <a:lnTo>
                    <a:pt x="208860" y="417866"/>
                  </a:lnTo>
                  <a:lnTo>
                    <a:pt x="256750" y="412343"/>
                  </a:lnTo>
                  <a:lnTo>
                    <a:pt x="300712" y="396614"/>
                  </a:lnTo>
                  <a:lnTo>
                    <a:pt x="339492" y="371937"/>
                  </a:lnTo>
                  <a:lnTo>
                    <a:pt x="371836" y="339572"/>
                  </a:lnTo>
                  <a:lnTo>
                    <a:pt x="396491" y="300776"/>
                  </a:lnTo>
                  <a:lnTo>
                    <a:pt x="412204" y="256811"/>
                  </a:lnTo>
                  <a:lnTo>
                    <a:pt x="417720" y="208933"/>
                  </a:lnTo>
                  <a:lnTo>
                    <a:pt x="412204" y="161006"/>
                  </a:lnTo>
                  <a:lnTo>
                    <a:pt x="396491" y="117021"/>
                  </a:lnTo>
                  <a:lnTo>
                    <a:pt x="371836" y="78229"/>
                  </a:lnTo>
                  <a:lnTo>
                    <a:pt x="339492" y="45879"/>
                  </a:lnTo>
                  <a:lnTo>
                    <a:pt x="300712" y="21224"/>
                  </a:lnTo>
                  <a:lnTo>
                    <a:pt x="256750" y="5514"/>
                  </a:lnTo>
                  <a:lnTo>
                    <a:pt x="2088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94368" y="4130833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30" h="418464">
                  <a:moveTo>
                    <a:pt x="0" y="208933"/>
                  </a:moveTo>
                  <a:lnTo>
                    <a:pt x="5516" y="161006"/>
                  </a:lnTo>
                  <a:lnTo>
                    <a:pt x="21228" y="117021"/>
                  </a:lnTo>
                  <a:lnTo>
                    <a:pt x="45883" y="78229"/>
                  </a:lnTo>
                  <a:lnTo>
                    <a:pt x="78227" y="45879"/>
                  </a:lnTo>
                  <a:lnTo>
                    <a:pt x="117007" y="21224"/>
                  </a:lnTo>
                  <a:lnTo>
                    <a:pt x="160969" y="5514"/>
                  </a:lnTo>
                  <a:lnTo>
                    <a:pt x="208860" y="0"/>
                  </a:lnTo>
                  <a:lnTo>
                    <a:pt x="256750" y="5514"/>
                  </a:lnTo>
                  <a:lnTo>
                    <a:pt x="300712" y="21224"/>
                  </a:lnTo>
                  <a:lnTo>
                    <a:pt x="339492" y="45879"/>
                  </a:lnTo>
                  <a:lnTo>
                    <a:pt x="371836" y="78229"/>
                  </a:lnTo>
                  <a:lnTo>
                    <a:pt x="396491" y="117021"/>
                  </a:lnTo>
                  <a:lnTo>
                    <a:pt x="412204" y="161006"/>
                  </a:lnTo>
                  <a:lnTo>
                    <a:pt x="417720" y="208933"/>
                  </a:lnTo>
                  <a:lnTo>
                    <a:pt x="412204" y="256811"/>
                  </a:lnTo>
                  <a:lnTo>
                    <a:pt x="396491" y="300776"/>
                  </a:lnTo>
                  <a:lnTo>
                    <a:pt x="371836" y="339572"/>
                  </a:lnTo>
                  <a:lnTo>
                    <a:pt x="339492" y="371937"/>
                  </a:lnTo>
                  <a:lnTo>
                    <a:pt x="300712" y="396614"/>
                  </a:lnTo>
                  <a:lnTo>
                    <a:pt x="256750" y="412343"/>
                  </a:lnTo>
                  <a:lnTo>
                    <a:pt x="208860" y="417866"/>
                  </a:lnTo>
                  <a:lnTo>
                    <a:pt x="160969" y="412343"/>
                  </a:lnTo>
                  <a:lnTo>
                    <a:pt x="117007" y="396614"/>
                  </a:lnTo>
                  <a:lnTo>
                    <a:pt x="78227" y="371937"/>
                  </a:lnTo>
                  <a:lnTo>
                    <a:pt x="45883" y="339572"/>
                  </a:lnTo>
                  <a:lnTo>
                    <a:pt x="21228" y="300776"/>
                  </a:lnTo>
                  <a:lnTo>
                    <a:pt x="5516" y="256811"/>
                  </a:lnTo>
                  <a:lnTo>
                    <a:pt x="0" y="208933"/>
                  </a:lnTo>
                  <a:close/>
                </a:path>
              </a:pathLst>
            </a:custGeom>
            <a:ln w="11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463526" y="4197060"/>
            <a:ext cx="27940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Liberation Sans Narrow"/>
                <a:cs typeface="Liberation Sans Narrow"/>
              </a:rPr>
              <a:t>011</a:t>
            </a:r>
            <a:endParaRPr sz="1450">
              <a:latin typeface="Liberation Sans Narrow"/>
              <a:cs typeface="Liberation Sans Narro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388653" y="5291630"/>
            <a:ext cx="429259" cy="429895"/>
            <a:chOff x="2388653" y="5291630"/>
            <a:chExt cx="429259" cy="429895"/>
          </a:xfrm>
        </p:grpSpPr>
        <p:sp>
          <p:nvSpPr>
            <p:cNvPr id="49" name="object 49"/>
            <p:cNvSpPr/>
            <p:nvPr/>
          </p:nvSpPr>
          <p:spPr>
            <a:xfrm>
              <a:off x="2394368" y="5297345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30" h="418464">
                  <a:moveTo>
                    <a:pt x="208860" y="0"/>
                  </a:moveTo>
                  <a:lnTo>
                    <a:pt x="160969" y="5517"/>
                  </a:lnTo>
                  <a:lnTo>
                    <a:pt x="117007" y="21235"/>
                  </a:lnTo>
                  <a:lnTo>
                    <a:pt x="78227" y="45899"/>
                  </a:lnTo>
                  <a:lnTo>
                    <a:pt x="45883" y="78255"/>
                  </a:lnTo>
                  <a:lnTo>
                    <a:pt x="21228" y="117048"/>
                  </a:lnTo>
                  <a:lnTo>
                    <a:pt x="5516" y="161025"/>
                  </a:lnTo>
                  <a:lnTo>
                    <a:pt x="0" y="208933"/>
                  </a:lnTo>
                  <a:lnTo>
                    <a:pt x="5516" y="256840"/>
                  </a:lnTo>
                  <a:lnTo>
                    <a:pt x="21228" y="300817"/>
                  </a:lnTo>
                  <a:lnTo>
                    <a:pt x="45883" y="339611"/>
                  </a:lnTo>
                  <a:lnTo>
                    <a:pt x="78227" y="371966"/>
                  </a:lnTo>
                  <a:lnTo>
                    <a:pt x="117007" y="396630"/>
                  </a:lnTo>
                  <a:lnTo>
                    <a:pt x="160969" y="412348"/>
                  </a:lnTo>
                  <a:lnTo>
                    <a:pt x="208860" y="417866"/>
                  </a:lnTo>
                  <a:lnTo>
                    <a:pt x="256750" y="412348"/>
                  </a:lnTo>
                  <a:lnTo>
                    <a:pt x="300712" y="396630"/>
                  </a:lnTo>
                  <a:lnTo>
                    <a:pt x="339492" y="371966"/>
                  </a:lnTo>
                  <a:lnTo>
                    <a:pt x="371836" y="339611"/>
                  </a:lnTo>
                  <a:lnTo>
                    <a:pt x="396491" y="300817"/>
                  </a:lnTo>
                  <a:lnTo>
                    <a:pt x="412204" y="256840"/>
                  </a:lnTo>
                  <a:lnTo>
                    <a:pt x="417720" y="208933"/>
                  </a:lnTo>
                  <a:lnTo>
                    <a:pt x="412204" y="161025"/>
                  </a:lnTo>
                  <a:lnTo>
                    <a:pt x="396491" y="117048"/>
                  </a:lnTo>
                  <a:lnTo>
                    <a:pt x="371836" y="78255"/>
                  </a:lnTo>
                  <a:lnTo>
                    <a:pt x="339492" y="45899"/>
                  </a:lnTo>
                  <a:lnTo>
                    <a:pt x="300712" y="21235"/>
                  </a:lnTo>
                  <a:lnTo>
                    <a:pt x="256750" y="5517"/>
                  </a:lnTo>
                  <a:lnTo>
                    <a:pt x="2088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94368" y="5297345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30" h="418464">
                  <a:moveTo>
                    <a:pt x="0" y="208933"/>
                  </a:moveTo>
                  <a:lnTo>
                    <a:pt x="5516" y="161025"/>
                  </a:lnTo>
                  <a:lnTo>
                    <a:pt x="21228" y="117048"/>
                  </a:lnTo>
                  <a:lnTo>
                    <a:pt x="45883" y="78255"/>
                  </a:lnTo>
                  <a:lnTo>
                    <a:pt x="78227" y="45899"/>
                  </a:lnTo>
                  <a:lnTo>
                    <a:pt x="117007" y="21235"/>
                  </a:lnTo>
                  <a:lnTo>
                    <a:pt x="160969" y="5517"/>
                  </a:lnTo>
                  <a:lnTo>
                    <a:pt x="208860" y="0"/>
                  </a:lnTo>
                  <a:lnTo>
                    <a:pt x="256750" y="5517"/>
                  </a:lnTo>
                  <a:lnTo>
                    <a:pt x="300712" y="21235"/>
                  </a:lnTo>
                  <a:lnTo>
                    <a:pt x="339492" y="45899"/>
                  </a:lnTo>
                  <a:lnTo>
                    <a:pt x="371836" y="78255"/>
                  </a:lnTo>
                  <a:lnTo>
                    <a:pt x="396491" y="117048"/>
                  </a:lnTo>
                  <a:lnTo>
                    <a:pt x="412204" y="161025"/>
                  </a:lnTo>
                  <a:lnTo>
                    <a:pt x="417720" y="208933"/>
                  </a:lnTo>
                  <a:lnTo>
                    <a:pt x="412204" y="256840"/>
                  </a:lnTo>
                  <a:lnTo>
                    <a:pt x="396491" y="300817"/>
                  </a:lnTo>
                  <a:lnTo>
                    <a:pt x="371836" y="339611"/>
                  </a:lnTo>
                  <a:lnTo>
                    <a:pt x="339492" y="371966"/>
                  </a:lnTo>
                  <a:lnTo>
                    <a:pt x="300712" y="396630"/>
                  </a:lnTo>
                  <a:lnTo>
                    <a:pt x="256750" y="412348"/>
                  </a:lnTo>
                  <a:lnTo>
                    <a:pt x="208860" y="417866"/>
                  </a:lnTo>
                  <a:lnTo>
                    <a:pt x="160969" y="412348"/>
                  </a:lnTo>
                  <a:lnTo>
                    <a:pt x="117007" y="396630"/>
                  </a:lnTo>
                  <a:lnTo>
                    <a:pt x="78227" y="371966"/>
                  </a:lnTo>
                  <a:lnTo>
                    <a:pt x="45883" y="339611"/>
                  </a:lnTo>
                  <a:lnTo>
                    <a:pt x="21228" y="300817"/>
                  </a:lnTo>
                  <a:lnTo>
                    <a:pt x="5516" y="256840"/>
                  </a:lnTo>
                  <a:lnTo>
                    <a:pt x="0" y="208933"/>
                  </a:lnTo>
                  <a:close/>
                </a:path>
              </a:pathLst>
            </a:custGeom>
            <a:ln w="11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463526" y="5363572"/>
            <a:ext cx="27940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Liberation Sans Narrow"/>
                <a:cs typeface="Liberation Sans Narrow"/>
              </a:rPr>
              <a:t>111</a:t>
            </a:r>
            <a:endParaRPr sz="1450">
              <a:latin typeface="Liberation Sans Narrow"/>
              <a:cs typeface="Liberation Sans Narro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502573" y="5918429"/>
            <a:ext cx="429259" cy="429895"/>
            <a:chOff x="3502573" y="5918429"/>
            <a:chExt cx="429259" cy="429895"/>
          </a:xfrm>
        </p:grpSpPr>
        <p:sp>
          <p:nvSpPr>
            <p:cNvPr id="53" name="object 53"/>
            <p:cNvSpPr/>
            <p:nvPr/>
          </p:nvSpPr>
          <p:spPr>
            <a:xfrm>
              <a:off x="3508288" y="5924144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29" h="418464">
                  <a:moveTo>
                    <a:pt x="208875" y="0"/>
                  </a:moveTo>
                  <a:lnTo>
                    <a:pt x="160979" y="5517"/>
                  </a:lnTo>
                  <a:lnTo>
                    <a:pt x="117013" y="21235"/>
                  </a:lnTo>
                  <a:lnTo>
                    <a:pt x="78230" y="45899"/>
                  </a:lnTo>
                  <a:lnTo>
                    <a:pt x="45884" y="78255"/>
                  </a:lnTo>
                  <a:lnTo>
                    <a:pt x="21228" y="117048"/>
                  </a:lnTo>
                  <a:lnTo>
                    <a:pt x="5516" y="161025"/>
                  </a:lnTo>
                  <a:lnTo>
                    <a:pt x="0" y="208933"/>
                  </a:lnTo>
                  <a:lnTo>
                    <a:pt x="5516" y="256840"/>
                  </a:lnTo>
                  <a:lnTo>
                    <a:pt x="21228" y="300817"/>
                  </a:lnTo>
                  <a:lnTo>
                    <a:pt x="45884" y="339611"/>
                  </a:lnTo>
                  <a:lnTo>
                    <a:pt x="78230" y="371966"/>
                  </a:lnTo>
                  <a:lnTo>
                    <a:pt x="117013" y="396630"/>
                  </a:lnTo>
                  <a:lnTo>
                    <a:pt x="160979" y="412348"/>
                  </a:lnTo>
                  <a:lnTo>
                    <a:pt x="208875" y="417866"/>
                  </a:lnTo>
                  <a:lnTo>
                    <a:pt x="256736" y="412348"/>
                  </a:lnTo>
                  <a:lnTo>
                    <a:pt x="300687" y="396630"/>
                  </a:lnTo>
                  <a:lnTo>
                    <a:pt x="339468" y="371966"/>
                  </a:lnTo>
                  <a:lnTo>
                    <a:pt x="371822" y="339611"/>
                  </a:lnTo>
                  <a:lnTo>
                    <a:pt x="396491" y="300817"/>
                  </a:lnTo>
                  <a:lnTo>
                    <a:pt x="412214" y="256840"/>
                  </a:lnTo>
                  <a:lnTo>
                    <a:pt x="417735" y="208933"/>
                  </a:lnTo>
                  <a:lnTo>
                    <a:pt x="412214" y="161025"/>
                  </a:lnTo>
                  <a:lnTo>
                    <a:pt x="396491" y="117048"/>
                  </a:lnTo>
                  <a:lnTo>
                    <a:pt x="371822" y="78255"/>
                  </a:lnTo>
                  <a:lnTo>
                    <a:pt x="339468" y="45899"/>
                  </a:lnTo>
                  <a:lnTo>
                    <a:pt x="300687" y="21235"/>
                  </a:lnTo>
                  <a:lnTo>
                    <a:pt x="256736" y="5517"/>
                  </a:lnTo>
                  <a:lnTo>
                    <a:pt x="208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08288" y="5924144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29" h="418464">
                  <a:moveTo>
                    <a:pt x="0" y="208933"/>
                  </a:moveTo>
                  <a:lnTo>
                    <a:pt x="5516" y="161025"/>
                  </a:lnTo>
                  <a:lnTo>
                    <a:pt x="21228" y="117048"/>
                  </a:lnTo>
                  <a:lnTo>
                    <a:pt x="45884" y="78255"/>
                  </a:lnTo>
                  <a:lnTo>
                    <a:pt x="78230" y="45899"/>
                  </a:lnTo>
                  <a:lnTo>
                    <a:pt x="117013" y="21235"/>
                  </a:lnTo>
                  <a:lnTo>
                    <a:pt x="160979" y="5517"/>
                  </a:lnTo>
                  <a:lnTo>
                    <a:pt x="208875" y="0"/>
                  </a:lnTo>
                  <a:lnTo>
                    <a:pt x="256736" y="5517"/>
                  </a:lnTo>
                  <a:lnTo>
                    <a:pt x="300687" y="21235"/>
                  </a:lnTo>
                  <a:lnTo>
                    <a:pt x="339468" y="45899"/>
                  </a:lnTo>
                  <a:lnTo>
                    <a:pt x="371822" y="78255"/>
                  </a:lnTo>
                  <a:lnTo>
                    <a:pt x="396491" y="117048"/>
                  </a:lnTo>
                  <a:lnTo>
                    <a:pt x="412214" y="161025"/>
                  </a:lnTo>
                  <a:lnTo>
                    <a:pt x="417735" y="208933"/>
                  </a:lnTo>
                  <a:lnTo>
                    <a:pt x="412214" y="256840"/>
                  </a:lnTo>
                  <a:lnTo>
                    <a:pt x="396491" y="300817"/>
                  </a:lnTo>
                  <a:lnTo>
                    <a:pt x="371822" y="339611"/>
                  </a:lnTo>
                  <a:lnTo>
                    <a:pt x="339468" y="371966"/>
                  </a:lnTo>
                  <a:lnTo>
                    <a:pt x="300687" y="396630"/>
                  </a:lnTo>
                  <a:lnTo>
                    <a:pt x="256736" y="412348"/>
                  </a:lnTo>
                  <a:lnTo>
                    <a:pt x="208875" y="417866"/>
                  </a:lnTo>
                  <a:lnTo>
                    <a:pt x="160979" y="412348"/>
                  </a:lnTo>
                  <a:lnTo>
                    <a:pt x="117013" y="396630"/>
                  </a:lnTo>
                  <a:lnTo>
                    <a:pt x="78230" y="371966"/>
                  </a:lnTo>
                  <a:lnTo>
                    <a:pt x="45884" y="339611"/>
                  </a:lnTo>
                  <a:lnTo>
                    <a:pt x="21228" y="300817"/>
                  </a:lnTo>
                  <a:lnTo>
                    <a:pt x="5516" y="256840"/>
                  </a:lnTo>
                  <a:lnTo>
                    <a:pt x="0" y="208933"/>
                  </a:lnTo>
                  <a:close/>
                </a:path>
              </a:pathLst>
            </a:custGeom>
            <a:ln w="11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577446" y="5990371"/>
            <a:ext cx="27940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Liberation Sans Narrow"/>
                <a:cs typeface="Liberation Sans Narrow"/>
              </a:rPr>
              <a:t>101</a:t>
            </a:r>
            <a:endParaRPr sz="1450">
              <a:latin typeface="Liberation Sans Narrow"/>
              <a:cs typeface="Liberation Sans Narro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616509" y="5291630"/>
            <a:ext cx="429259" cy="429895"/>
            <a:chOff x="4616509" y="5291630"/>
            <a:chExt cx="429259" cy="429895"/>
          </a:xfrm>
        </p:grpSpPr>
        <p:sp>
          <p:nvSpPr>
            <p:cNvPr id="57" name="object 57"/>
            <p:cNvSpPr/>
            <p:nvPr/>
          </p:nvSpPr>
          <p:spPr>
            <a:xfrm>
              <a:off x="4622224" y="5297345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29" h="418464">
                  <a:moveTo>
                    <a:pt x="208860" y="0"/>
                  </a:moveTo>
                  <a:lnTo>
                    <a:pt x="160950" y="5517"/>
                  </a:lnTo>
                  <a:lnTo>
                    <a:pt x="116980" y="21235"/>
                  </a:lnTo>
                  <a:lnTo>
                    <a:pt x="78201" y="45899"/>
                  </a:lnTo>
                  <a:lnTo>
                    <a:pt x="45863" y="78255"/>
                  </a:lnTo>
                  <a:lnTo>
                    <a:pt x="21217" y="117048"/>
                  </a:lnTo>
                  <a:lnTo>
                    <a:pt x="5512" y="161025"/>
                  </a:lnTo>
                  <a:lnTo>
                    <a:pt x="0" y="208933"/>
                  </a:lnTo>
                  <a:lnTo>
                    <a:pt x="5512" y="256840"/>
                  </a:lnTo>
                  <a:lnTo>
                    <a:pt x="21217" y="300817"/>
                  </a:lnTo>
                  <a:lnTo>
                    <a:pt x="45863" y="339611"/>
                  </a:lnTo>
                  <a:lnTo>
                    <a:pt x="78201" y="371966"/>
                  </a:lnTo>
                  <a:lnTo>
                    <a:pt x="116980" y="396630"/>
                  </a:lnTo>
                  <a:lnTo>
                    <a:pt x="160950" y="412348"/>
                  </a:lnTo>
                  <a:lnTo>
                    <a:pt x="208860" y="417866"/>
                  </a:lnTo>
                  <a:lnTo>
                    <a:pt x="256721" y="412348"/>
                  </a:lnTo>
                  <a:lnTo>
                    <a:pt x="300671" y="396630"/>
                  </a:lnTo>
                  <a:lnTo>
                    <a:pt x="339453" y="371966"/>
                  </a:lnTo>
                  <a:lnTo>
                    <a:pt x="371807" y="339611"/>
                  </a:lnTo>
                  <a:lnTo>
                    <a:pt x="396475" y="300817"/>
                  </a:lnTo>
                  <a:lnTo>
                    <a:pt x="412199" y="256840"/>
                  </a:lnTo>
                  <a:lnTo>
                    <a:pt x="417720" y="208933"/>
                  </a:lnTo>
                  <a:lnTo>
                    <a:pt x="412199" y="161025"/>
                  </a:lnTo>
                  <a:lnTo>
                    <a:pt x="396475" y="117048"/>
                  </a:lnTo>
                  <a:lnTo>
                    <a:pt x="371807" y="78255"/>
                  </a:lnTo>
                  <a:lnTo>
                    <a:pt x="339453" y="45899"/>
                  </a:lnTo>
                  <a:lnTo>
                    <a:pt x="300671" y="21235"/>
                  </a:lnTo>
                  <a:lnTo>
                    <a:pt x="256721" y="5517"/>
                  </a:lnTo>
                  <a:lnTo>
                    <a:pt x="2088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22224" y="5297345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29" h="418464">
                  <a:moveTo>
                    <a:pt x="0" y="208933"/>
                  </a:moveTo>
                  <a:lnTo>
                    <a:pt x="5512" y="161025"/>
                  </a:lnTo>
                  <a:lnTo>
                    <a:pt x="21217" y="117048"/>
                  </a:lnTo>
                  <a:lnTo>
                    <a:pt x="45863" y="78255"/>
                  </a:lnTo>
                  <a:lnTo>
                    <a:pt x="78201" y="45899"/>
                  </a:lnTo>
                  <a:lnTo>
                    <a:pt x="116980" y="21235"/>
                  </a:lnTo>
                  <a:lnTo>
                    <a:pt x="160950" y="5517"/>
                  </a:lnTo>
                  <a:lnTo>
                    <a:pt x="208860" y="0"/>
                  </a:lnTo>
                  <a:lnTo>
                    <a:pt x="256721" y="5517"/>
                  </a:lnTo>
                  <a:lnTo>
                    <a:pt x="300671" y="21235"/>
                  </a:lnTo>
                  <a:lnTo>
                    <a:pt x="339453" y="45899"/>
                  </a:lnTo>
                  <a:lnTo>
                    <a:pt x="371807" y="78255"/>
                  </a:lnTo>
                  <a:lnTo>
                    <a:pt x="396475" y="117048"/>
                  </a:lnTo>
                  <a:lnTo>
                    <a:pt x="412199" y="161025"/>
                  </a:lnTo>
                  <a:lnTo>
                    <a:pt x="417720" y="208933"/>
                  </a:lnTo>
                  <a:lnTo>
                    <a:pt x="412199" y="256840"/>
                  </a:lnTo>
                  <a:lnTo>
                    <a:pt x="396475" y="300817"/>
                  </a:lnTo>
                  <a:lnTo>
                    <a:pt x="371807" y="339611"/>
                  </a:lnTo>
                  <a:lnTo>
                    <a:pt x="339453" y="371966"/>
                  </a:lnTo>
                  <a:lnTo>
                    <a:pt x="300671" y="396630"/>
                  </a:lnTo>
                  <a:lnTo>
                    <a:pt x="256721" y="412348"/>
                  </a:lnTo>
                  <a:lnTo>
                    <a:pt x="208860" y="417866"/>
                  </a:lnTo>
                  <a:lnTo>
                    <a:pt x="160950" y="412348"/>
                  </a:lnTo>
                  <a:lnTo>
                    <a:pt x="116980" y="396630"/>
                  </a:lnTo>
                  <a:lnTo>
                    <a:pt x="78201" y="371966"/>
                  </a:lnTo>
                  <a:lnTo>
                    <a:pt x="45863" y="339611"/>
                  </a:lnTo>
                  <a:lnTo>
                    <a:pt x="21217" y="300817"/>
                  </a:lnTo>
                  <a:lnTo>
                    <a:pt x="5512" y="256840"/>
                  </a:lnTo>
                  <a:lnTo>
                    <a:pt x="0" y="208933"/>
                  </a:lnTo>
                  <a:close/>
                </a:path>
              </a:pathLst>
            </a:custGeom>
            <a:ln w="11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691367" y="5363572"/>
            <a:ext cx="27940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Liberation Sans Narrow"/>
                <a:cs typeface="Liberation Sans Narrow"/>
              </a:rPr>
              <a:t>100</a:t>
            </a:r>
            <a:endParaRPr sz="1450">
              <a:latin typeface="Liberation Sans Narrow"/>
              <a:cs typeface="Liberation Sans Narro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616654" y="4125262"/>
            <a:ext cx="429259" cy="429259"/>
            <a:chOff x="4616654" y="4125262"/>
            <a:chExt cx="429259" cy="429259"/>
          </a:xfrm>
        </p:grpSpPr>
        <p:sp>
          <p:nvSpPr>
            <p:cNvPr id="61" name="object 61"/>
            <p:cNvSpPr/>
            <p:nvPr/>
          </p:nvSpPr>
          <p:spPr>
            <a:xfrm>
              <a:off x="4622224" y="4130833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29" h="418464">
                  <a:moveTo>
                    <a:pt x="208860" y="0"/>
                  </a:moveTo>
                  <a:lnTo>
                    <a:pt x="160950" y="5514"/>
                  </a:lnTo>
                  <a:lnTo>
                    <a:pt x="116980" y="21224"/>
                  </a:lnTo>
                  <a:lnTo>
                    <a:pt x="78201" y="45879"/>
                  </a:lnTo>
                  <a:lnTo>
                    <a:pt x="45863" y="78229"/>
                  </a:lnTo>
                  <a:lnTo>
                    <a:pt x="21217" y="117021"/>
                  </a:lnTo>
                  <a:lnTo>
                    <a:pt x="5512" y="161006"/>
                  </a:lnTo>
                  <a:lnTo>
                    <a:pt x="0" y="208933"/>
                  </a:lnTo>
                  <a:lnTo>
                    <a:pt x="5512" y="256811"/>
                  </a:lnTo>
                  <a:lnTo>
                    <a:pt x="21217" y="300776"/>
                  </a:lnTo>
                  <a:lnTo>
                    <a:pt x="45863" y="339572"/>
                  </a:lnTo>
                  <a:lnTo>
                    <a:pt x="78201" y="371937"/>
                  </a:lnTo>
                  <a:lnTo>
                    <a:pt x="116980" y="396614"/>
                  </a:lnTo>
                  <a:lnTo>
                    <a:pt x="160950" y="412343"/>
                  </a:lnTo>
                  <a:lnTo>
                    <a:pt x="208860" y="417866"/>
                  </a:lnTo>
                  <a:lnTo>
                    <a:pt x="256721" y="412343"/>
                  </a:lnTo>
                  <a:lnTo>
                    <a:pt x="300671" y="396614"/>
                  </a:lnTo>
                  <a:lnTo>
                    <a:pt x="339453" y="371937"/>
                  </a:lnTo>
                  <a:lnTo>
                    <a:pt x="371807" y="339572"/>
                  </a:lnTo>
                  <a:lnTo>
                    <a:pt x="396475" y="300776"/>
                  </a:lnTo>
                  <a:lnTo>
                    <a:pt x="412199" y="256811"/>
                  </a:lnTo>
                  <a:lnTo>
                    <a:pt x="417720" y="208933"/>
                  </a:lnTo>
                  <a:lnTo>
                    <a:pt x="412199" y="161006"/>
                  </a:lnTo>
                  <a:lnTo>
                    <a:pt x="396475" y="117021"/>
                  </a:lnTo>
                  <a:lnTo>
                    <a:pt x="371807" y="78229"/>
                  </a:lnTo>
                  <a:lnTo>
                    <a:pt x="339453" y="45879"/>
                  </a:lnTo>
                  <a:lnTo>
                    <a:pt x="300671" y="21224"/>
                  </a:lnTo>
                  <a:lnTo>
                    <a:pt x="256721" y="5514"/>
                  </a:lnTo>
                  <a:lnTo>
                    <a:pt x="2088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22224" y="4130833"/>
              <a:ext cx="417830" cy="418465"/>
            </a:xfrm>
            <a:custGeom>
              <a:avLst/>
              <a:gdLst/>
              <a:ahLst/>
              <a:cxnLst/>
              <a:rect l="l" t="t" r="r" b="b"/>
              <a:pathLst>
                <a:path w="417829" h="418464">
                  <a:moveTo>
                    <a:pt x="0" y="208933"/>
                  </a:moveTo>
                  <a:lnTo>
                    <a:pt x="5512" y="161006"/>
                  </a:lnTo>
                  <a:lnTo>
                    <a:pt x="21217" y="117021"/>
                  </a:lnTo>
                  <a:lnTo>
                    <a:pt x="45863" y="78229"/>
                  </a:lnTo>
                  <a:lnTo>
                    <a:pt x="78201" y="45879"/>
                  </a:lnTo>
                  <a:lnTo>
                    <a:pt x="116980" y="21224"/>
                  </a:lnTo>
                  <a:lnTo>
                    <a:pt x="160950" y="5514"/>
                  </a:lnTo>
                  <a:lnTo>
                    <a:pt x="208860" y="0"/>
                  </a:lnTo>
                  <a:lnTo>
                    <a:pt x="256721" y="5514"/>
                  </a:lnTo>
                  <a:lnTo>
                    <a:pt x="300671" y="21224"/>
                  </a:lnTo>
                  <a:lnTo>
                    <a:pt x="339453" y="45879"/>
                  </a:lnTo>
                  <a:lnTo>
                    <a:pt x="371807" y="78229"/>
                  </a:lnTo>
                  <a:lnTo>
                    <a:pt x="396475" y="117021"/>
                  </a:lnTo>
                  <a:lnTo>
                    <a:pt x="412199" y="161006"/>
                  </a:lnTo>
                  <a:lnTo>
                    <a:pt x="417720" y="208933"/>
                  </a:lnTo>
                  <a:lnTo>
                    <a:pt x="412199" y="256811"/>
                  </a:lnTo>
                  <a:lnTo>
                    <a:pt x="396475" y="300776"/>
                  </a:lnTo>
                  <a:lnTo>
                    <a:pt x="371807" y="339572"/>
                  </a:lnTo>
                  <a:lnTo>
                    <a:pt x="339453" y="371937"/>
                  </a:lnTo>
                  <a:lnTo>
                    <a:pt x="300671" y="396614"/>
                  </a:lnTo>
                  <a:lnTo>
                    <a:pt x="256721" y="412343"/>
                  </a:lnTo>
                  <a:lnTo>
                    <a:pt x="208860" y="417866"/>
                  </a:lnTo>
                  <a:lnTo>
                    <a:pt x="160950" y="412343"/>
                  </a:lnTo>
                  <a:lnTo>
                    <a:pt x="116980" y="396614"/>
                  </a:lnTo>
                  <a:lnTo>
                    <a:pt x="78201" y="371937"/>
                  </a:lnTo>
                  <a:lnTo>
                    <a:pt x="45863" y="339572"/>
                  </a:lnTo>
                  <a:lnTo>
                    <a:pt x="21217" y="300776"/>
                  </a:lnTo>
                  <a:lnTo>
                    <a:pt x="5512" y="256811"/>
                  </a:lnTo>
                  <a:lnTo>
                    <a:pt x="0" y="208933"/>
                  </a:lnTo>
                  <a:close/>
                </a:path>
              </a:pathLst>
            </a:custGeom>
            <a:ln w="11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691367" y="4197060"/>
            <a:ext cx="27940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Liberation Sans Narrow"/>
                <a:cs typeface="Liberation Sans Narrow"/>
              </a:rPr>
              <a:t>110</a:t>
            </a:r>
            <a:endParaRPr sz="1450">
              <a:latin typeface="Liberation Sans Narrow"/>
              <a:cs typeface="Liberation Sans Narro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7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3069"/>
            <a:ext cx="3496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110000"/>
              <a:buFont typeface="Wingdings"/>
              <a:buChar char=""/>
              <a:tabLst>
                <a:tab pos="346710" algn="l"/>
              </a:tabLst>
            </a:pP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순서논리회로의</a:t>
            </a:r>
            <a:r>
              <a:rPr sz="2000" spc="-25" dirty="0">
                <a:solidFill>
                  <a:srgbClr val="0066CC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0066CC"/>
                </a:solidFill>
                <a:latin typeface="UnDotum"/>
                <a:cs typeface="UnDotum"/>
              </a:rPr>
              <a:t>상태여기표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33743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05	</a:t>
            </a:r>
            <a:r>
              <a:rPr spc="590" dirty="0"/>
              <a:t>미사용</a:t>
            </a:r>
            <a:r>
              <a:rPr spc="-800" dirty="0"/>
              <a:t> </a:t>
            </a:r>
            <a:r>
              <a:rPr spc="229" dirty="0"/>
              <a:t>상태의</a:t>
            </a:r>
            <a:r>
              <a:rPr spc="-785" dirty="0"/>
              <a:t> </a:t>
            </a:r>
            <a:r>
              <a:rPr spc="285" dirty="0"/>
              <a:t>설계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1332" y="1433512"/>
          <a:ext cx="7133590" cy="4189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2425">
                <a:tc gridSpan="3"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현재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375" dirty="0">
                          <a:latin typeface="WenQuanYi Micro Hei"/>
                          <a:cs typeface="WenQuanYi Micro Hei"/>
                        </a:rPr>
                        <a:t>다음</a:t>
                      </a:r>
                      <a:r>
                        <a:rPr sz="1800" spc="-3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상태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9867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400" dirty="0">
                          <a:latin typeface="WenQuanYi Micro Hei"/>
                          <a:cs typeface="WenQuanYi Micro Hei"/>
                        </a:rPr>
                        <a:t>플립플롭</a:t>
                      </a:r>
                      <a:r>
                        <a:rPr sz="1800" spc="-39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425" dirty="0">
                          <a:latin typeface="WenQuanYi Micro Hei"/>
                          <a:cs typeface="WenQuanYi Micro Hei"/>
                        </a:rPr>
                        <a:t>입력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800" i="1" baseline="-23148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i="1" spc="-7" baseline="-23148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800" i="1" baseline="-23148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i="1" spc="-7" baseline="-23148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spc="5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800" i="1" baseline="-23148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i="1" spc="-7" baseline="-23148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71">
                <a:tc>
                  <a:txBody>
                    <a:bodyPr/>
                    <a:lstStyle/>
                    <a:p>
                      <a:pPr marL="208915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98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marL="208915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98">
                <a:tc>
                  <a:txBody>
                    <a:bodyPr/>
                    <a:lstStyle/>
                    <a:p>
                      <a:pPr marL="208915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671">
                <a:tc>
                  <a:txBody>
                    <a:bodyPr/>
                    <a:lstStyle/>
                    <a:p>
                      <a:pPr marL="20891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marL="20891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97">
                <a:tc>
                  <a:txBody>
                    <a:bodyPr/>
                    <a:lstStyle/>
                    <a:p>
                      <a:pPr marL="208915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6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671">
                <a:tc>
                  <a:txBody>
                    <a:bodyPr/>
                    <a:lstStyle/>
                    <a:p>
                      <a:pPr marL="20891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marL="20891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98">
                <a:tc>
                  <a:txBody>
                    <a:bodyPr/>
                    <a:lstStyle/>
                    <a:p>
                      <a:pPr marL="20891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marL="20891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747">
                <a:tc>
                  <a:txBody>
                    <a:bodyPr/>
                    <a:lstStyle/>
                    <a:p>
                      <a:pPr marL="208915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5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870516" y="1471103"/>
            <a:ext cx="1234657" cy="149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8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4487" y="3544306"/>
            <a:ext cx="78041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15" dirty="0">
                <a:latin typeface="Times New Roman"/>
                <a:cs typeface="Times New Roman"/>
              </a:rPr>
              <a:t>J </a:t>
            </a:r>
            <a:r>
              <a:rPr sz="1350" i="1" spc="30" baseline="-30864" dirty="0">
                <a:latin typeface="Times New Roman"/>
                <a:cs typeface="Times New Roman"/>
              </a:rPr>
              <a:t>A </a:t>
            </a:r>
            <a:r>
              <a:rPr sz="1500" spc="15" dirty="0">
                <a:latin typeface="Symbol"/>
                <a:cs typeface="Symbol"/>
              </a:rPr>
              <a:t></a:t>
            </a:r>
            <a:r>
              <a:rPr sz="1500" spc="250" dirty="0">
                <a:latin typeface="Times New Roman"/>
                <a:cs typeface="Times New Roman"/>
              </a:rPr>
              <a:t> </a:t>
            </a:r>
            <a:r>
              <a:rPr sz="1500" i="1" spc="-30" dirty="0">
                <a:latin typeface="Times New Roman"/>
                <a:cs typeface="Times New Roman"/>
              </a:rPr>
              <a:t>Cx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8391" y="3550303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34" y="0"/>
                </a:lnTo>
              </a:path>
            </a:pathLst>
          </a:custGeom>
          <a:ln w="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2013" y="3569803"/>
            <a:ext cx="106997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40" dirty="0">
                <a:latin typeface="Times New Roman"/>
                <a:cs typeface="Times New Roman"/>
              </a:rPr>
              <a:t>K </a:t>
            </a:r>
            <a:r>
              <a:rPr sz="1350" i="1" spc="22" baseline="-30864" dirty="0">
                <a:latin typeface="Times New Roman"/>
                <a:cs typeface="Times New Roman"/>
              </a:rPr>
              <a:t>A </a:t>
            </a:r>
            <a:r>
              <a:rPr sz="1450" spc="35" dirty="0">
                <a:latin typeface="Symbol"/>
                <a:cs typeface="Symbol"/>
              </a:rPr>
              <a:t>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i="1" spc="40" dirty="0">
                <a:latin typeface="Times New Roman"/>
                <a:cs typeface="Times New Roman"/>
              </a:rPr>
              <a:t>B C</a:t>
            </a:r>
            <a:r>
              <a:rPr sz="1450" i="1" spc="3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4233" y="605976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577" y="0"/>
                </a:lnTo>
              </a:path>
            </a:pathLst>
          </a:custGeom>
          <a:ln w="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7967" y="6078534"/>
            <a:ext cx="109791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40" dirty="0">
                <a:latin typeface="Times New Roman"/>
                <a:cs typeface="Times New Roman"/>
              </a:rPr>
              <a:t>K </a:t>
            </a:r>
            <a:r>
              <a:rPr sz="1350" i="1" spc="22" baseline="-30864" dirty="0">
                <a:latin typeface="Times New Roman"/>
                <a:cs typeface="Times New Roman"/>
              </a:rPr>
              <a:t>B </a:t>
            </a:r>
            <a:r>
              <a:rPr sz="1450" spc="30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AC</a:t>
            </a:r>
            <a:r>
              <a:rPr sz="1450" i="1" spc="65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30325" y="3544013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006" y="0"/>
                </a:lnTo>
              </a:path>
            </a:pathLst>
          </a:custGeom>
          <a:ln w="6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79384" y="3563049"/>
            <a:ext cx="8445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25" dirty="0">
                <a:latin typeface="Times New Roman"/>
                <a:cs typeface="Times New Roman"/>
              </a:rPr>
              <a:t>J </a:t>
            </a:r>
            <a:r>
              <a:rPr sz="1350" i="1" spc="22" baseline="-30864" dirty="0">
                <a:latin typeface="Times New Roman"/>
                <a:cs typeface="Times New Roman"/>
              </a:rPr>
              <a:t>B </a:t>
            </a:r>
            <a:r>
              <a:rPr sz="1450" spc="35" dirty="0">
                <a:latin typeface="Symbol"/>
                <a:cs typeface="Symbol"/>
              </a:rPr>
              <a:t>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i="1" spc="40" dirty="0">
                <a:latin typeface="Times New Roman"/>
                <a:cs typeface="Times New Roman"/>
              </a:rPr>
              <a:t>C</a:t>
            </a:r>
            <a:r>
              <a:rPr sz="1450" i="1" spc="-6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37662" y="6072523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154525" y="0"/>
                </a:lnTo>
              </a:path>
              <a:path w="289560">
                <a:moveTo>
                  <a:pt x="174667" y="0"/>
                </a:moveTo>
                <a:lnTo>
                  <a:pt x="289243" y="0"/>
                </a:lnTo>
              </a:path>
            </a:pathLst>
          </a:custGeom>
          <a:ln w="6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1497" y="6092023"/>
            <a:ext cx="86233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25" dirty="0">
                <a:latin typeface="Times New Roman"/>
                <a:cs typeface="Times New Roman"/>
              </a:rPr>
              <a:t>J </a:t>
            </a:r>
            <a:r>
              <a:rPr sz="1350" i="1" spc="22" baseline="-30864" dirty="0">
                <a:latin typeface="Times New Roman"/>
                <a:cs typeface="Times New Roman"/>
              </a:rPr>
              <a:t>C </a:t>
            </a:r>
            <a:r>
              <a:rPr sz="1450" spc="30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i="1" spc="35" dirty="0">
                <a:latin typeface="Times New Roman"/>
                <a:cs typeface="Times New Roman"/>
              </a:rPr>
              <a:t>A</a:t>
            </a:r>
            <a:r>
              <a:rPr sz="1450" i="1" spc="-110" dirty="0">
                <a:latin typeface="Times New Roman"/>
                <a:cs typeface="Times New Roman"/>
              </a:rPr>
              <a:t> </a:t>
            </a:r>
            <a:r>
              <a:rPr sz="1450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40779" y="6057089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40" y="0"/>
                </a:lnTo>
              </a:path>
            </a:pathLst>
          </a:custGeom>
          <a:ln w="6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34375" y="6076125"/>
            <a:ext cx="8921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45" dirty="0">
                <a:latin typeface="Times New Roman"/>
                <a:cs typeface="Times New Roman"/>
              </a:rPr>
              <a:t>K </a:t>
            </a:r>
            <a:r>
              <a:rPr sz="1350" i="1" spc="30" baseline="-30864" dirty="0">
                <a:latin typeface="Times New Roman"/>
                <a:cs typeface="Times New Roman"/>
              </a:rPr>
              <a:t>C </a:t>
            </a:r>
            <a:r>
              <a:rPr sz="1450" spc="35" dirty="0">
                <a:latin typeface="Symbol"/>
                <a:cs typeface="Symbol"/>
              </a:rPr>
              <a:t>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i="1" spc="40" dirty="0">
                <a:latin typeface="Times New Roman"/>
                <a:cs typeface="Times New Roman"/>
              </a:rPr>
              <a:t>B</a:t>
            </a:r>
            <a:r>
              <a:rPr sz="1450" i="1" spc="-40" dirty="0">
                <a:latin typeface="Times New Roman"/>
                <a:cs typeface="Times New Roman"/>
              </a:rPr>
              <a:t> </a:t>
            </a:r>
            <a:r>
              <a:rPr sz="1450" i="1" spc="30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69619" y="133603"/>
            <a:ext cx="33743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b="0" spc="-40" dirty="0">
                <a:solidFill>
                  <a:srgbClr val="FBE9AE"/>
                </a:solidFill>
                <a:latin typeface="UnDotum"/>
                <a:cs typeface="UnDotum"/>
              </a:rPr>
              <a:t>05	</a:t>
            </a:r>
            <a:r>
              <a:rPr spc="590" dirty="0"/>
              <a:t>미사용</a:t>
            </a:r>
            <a:r>
              <a:rPr spc="-800" dirty="0"/>
              <a:t> </a:t>
            </a:r>
            <a:r>
              <a:rPr spc="229" dirty="0"/>
              <a:t>상태의</a:t>
            </a:r>
            <a:r>
              <a:rPr spc="-785" dirty="0"/>
              <a:t> </a:t>
            </a:r>
            <a:r>
              <a:rPr spc="285" dirty="0"/>
              <a:t>설계</a:t>
            </a:r>
          </a:p>
        </p:txBody>
      </p:sp>
      <p:sp>
        <p:nvSpPr>
          <p:cNvPr id="14" name="object 14"/>
          <p:cNvSpPr/>
          <p:nvPr/>
        </p:nvSpPr>
        <p:spPr>
          <a:xfrm>
            <a:off x="1233423" y="1788889"/>
            <a:ext cx="321310" cy="248920"/>
          </a:xfrm>
          <a:custGeom>
            <a:avLst/>
            <a:gdLst/>
            <a:ahLst/>
            <a:cxnLst/>
            <a:rect l="l" t="t" r="r" b="b"/>
            <a:pathLst>
              <a:path w="321309" h="248919">
                <a:moveTo>
                  <a:pt x="320956" y="248477"/>
                </a:moveTo>
                <a:lnTo>
                  <a:pt x="0" y="0"/>
                </a:lnTo>
              </a:path>
            </a:pathLst>
          </a:custGeom>
          <a:ln w="1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2397" y="1788889"/>
            <a:ext cx="321310" cy="248920"/>
          </a:xfrm>
          <a:custGeom>
            <a:avLst/>
            <a:gdLst/>
            <a:ahLst/>
            <a:cxnLst/>
            <a:rect l="l" t="t" r="r" b="b"/>
            <a:pathLst>
              <a:path w="321310" h="248919">
                <a:moveTo>
                  <a:pt x="320956" y="248477"/>
                </a:moveTo>
                <a:lnTo>
                  <a:pt x="0" y="0"/>
                </a:lnTo>
              </a:path>
            </a:pathLst>
          </a:custGeom>
          <a:ln w="1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6954" y="1788889"/>
            <a:ext cx="321310" cy="248920"/>
          </a:xfrm>
          <a:custGeom>
            <a:avLst/>
            <a:gdLst/>
            <a:ahLst/>
            <a:cxnLst/>
            <a:rect l="l" t="t" r="r" b="b"/>
            <a:pathLst>
              <a:path w="321309" h="248919">
                <a:moveTo>
                  <a:pt x="320956" y="248477"/>
                </a:moveTo>
                <a:lnTo>
                  <a:pt x="0" y="0"/>
                </a:lnTo>
              </a:path>
            </a:pathLst>
          </a:custGeom>
          <a:ln w="1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8882" y="1838848"/>
            <a:ext cx="25781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AB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9869" y="1803343"/>
            <a:ext cx="399986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0055" algn="l"/>
                <a:tab pos="868044" algn="l"/>
                <a:tab pos="1296035" algn="l"/>
                <a:tab pos="2491105" algn="l"/>
                <a:tab pos="2919095" algn="l"/>
                <a:tab pos="3347085" algn="l"/>
                <a:tab pos="3775075" algn="l"/>
              </a:tabLst>
            </a:pPr>
            <a:r>
              <a:rPr sz="1500" spc="-5" dirty="0">
                <a:latin typeface="Arial"/>
                <a:cs typeface="Arial"/>
              </a:rPr>
              <a:t>00	01	11	10	00	01	11	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7857" y="1838849"/>
            <a:ext cx="277241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26665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AB	AB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9403" y="892302"/>
            <a:ext cx="788797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Font typeface="Arial"/>
              <a:buChar char="•"/>
              <a:tabLst>
                <a:tab pos="177800" algn="l"/>
              </a:tabLst>
            </a:pPr>
            <a:r>
              <a:rPr sz="1800" spc="140" dirty="0">
                <a:latin typeface="Noto Sans CJK JP Bold"/>
                <a:cs typeface="Noto Sans CJK JP Bold"/>
              </a:rPr>
              <a:t>사용하지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않은</a:t>
            </a:r>
            <a:r>
              <a:rPr sz="1800" spc="45" dirty="0">
                <a:latin typeface="Noto Sans CJK JP Bold"/>
                <a:cs typeface="Noto Sans CJK JP Bold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2</a:t>
            </a:r>
            <a:r>
              <a:rPr sz="1800" spc="95" dirty="0">
                <a:latin typeface="Noto Sans CJK JP Bold"/>
                <a:cs typeface="Noto Sans CJK JP Bold"/>
              </a:rPr>
              <a:t>개의</a:t>
            </a:r>
            <a:r>
              <a:rPr sz="1800" spc="50" dirty="0">
                <a:latin typeface="Noto Sans CJK JP Bold"/>
                <a:cs typeface="Noto Sans CJK JP Bold"/>
              </a:rPr>
              <a:t> </a:t>
            </a:r>
            <a:r>
              <a:rPr sz="1800" spc="40" dirty="0">
                <a:latin typeface="Noto Sans CJK JP Bold"/>
                <a:cs typeface="Noto Sans CJK JP Bold"/>
              </a:rPr>
              <a:t>상태</a:t>
            </a:r>
            <a:r>
              <a:rPr sz="1800" spc="40" dirty="0">
                <a:latin typeface="Times New Roman"/>
                <a:cs typeface="Times New Roman"/>
              </a:rPr>
              <a:t>(000,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001)</a:t>
            </a:r>
            <a:r>
              <a:rPr sz="1800" spc="25" dirty="0">
                <a:latin typeface="Noto Sans CJK JP Bold"/>
                <a:cs typeface="Noto Sans CJK JP Bold"/>
              </a:rPr>
              <a:t>에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대해서는</a:t>
            </a:r>
            <a:r>
              <a:rPr sz="1800" spc="5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카르노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맵에서</a:t>
            </a:r>
            <a:r>
              <a:rPr sz="1800" spc="5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무관항으로</a:t>
            </a:r>
            <a:r>
              <a:rPr sz="1800" spc="3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처</a:t>
            </a:r>
            <a:endParaRPr sz="1800">
              <a:latin typeface="Noto Sans CJK JP Bold"/>
              <a:cs typeface="Noto Sans CJK JP Bold"/>
            </a:endParaRPr>
          </a:p>
          <a:p>
            <a:pPr marL="177165">
              <a:lnSpc>
                <a:spcPct val="100000"/>
              </a:lnSpc>
            </a:pPr>
            <a:r>
              <a:rPr sz="1800" spc="140" dirty="0">
                <a:latin typeface="Noto Sans CJK JP Bold"/>
                <a:cs typeface="Noto Sans CJK JP Bold"/>
              </a:rPr>
              <a:t>리하여</a:t>
            </a:r>
            <a:r>
              <a:rPr sz="1800" spc="2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old"/>
                <a:cs typeface="Noto Sans CJK JP Bold"/>
              </a:rPr>
              <a:t>간소화</a:t>
            </a:r>
            <a:endParaRPr sz="1800">
              <a:latin typeface="Noto Sans CJK JP Bold"/>
              <a:cs typeface="Noto Sans CJK JP Bold"/>
            </a:endParaRPr>
          </a:p>
          <a:p>
            <a:pPr marL="540385">
              <a:lnSpc>
                <a:spcPct val="100000"/>
              </a:lnSpc>
              <a:spcBef>
                <a:spcPts val="1165"/>
              </a:spcBef>
              <a:tabLst>
                <a:tab pos="3018790" algn="l"/>
                <a:tab pos="553339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Cx	Cx	Cx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3306" y="1803343"/>
            <a:ext cx="152082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0055" algn="l"/>
                <a:tab pos="868044" algn="l"/>
                <a:tab pos="1296035" algn="l"/>
              </a:tabLst>
            </a:pPr>
            <a:r>
              <a:rPr sz="1500" spc="-5" dirty="0">
                <a:latin typeface="Arial"/>
                <a:cs typeface="Arial"/>
              </a:rPr>
              <a:t>00	01	11	10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238539" y="2037364"/>
          <a:ext cx="7026909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2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50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2482427" y="2090625"/>
            <a:ext cx="285750" cy="1331595"/>
          </a:xfrm>
          <a:custGeom>
            <a:avLst/>
            <a:gdLst/>
            <a:ahLst/>
            <a:cxnLst/>
            <a:rect l="l" t="t" r="r" b="b"/>
            <a:pathLst>
              <a:path w="285750" h="1331595">
                <a:moveTo>
                  <a:pt x="71323" y="1331464"/>
                </a:moveTo>
                <a:lnTo>
                  <a:pt x="214002" y="1331464"/>
                </a:lnTo>
                <a:lnTo>
                  <a:pt x="264404" y="1310665"/>
                </a:lnTo>
                <a:lnTo>
                  <a:pt x="285326" y="1260453"/>
                </a:lnTo>
                <a:lnTo>
                  <a:pt x="285326" y="71011"/>
                </a:lnTo>
                <a:lnTo>
                  <a:pt x="279709" y="43372"/>
                </a:lnTo>
                <a:lnTo>
                  <a:pt x="264404" y="20800"/>
                </a:lnTo>
                <a:lnTo>
                  <a:pt x="241729" y="5581"/>
                </a:lnTo>
                <a:lnTo>
                  <a:pt x="214002" y="0"/>
                </a:lnTo>
                <a:lnTo>
                  <a:pt x="71323" y="0"/>
                </a:lnTo>
                <a:lnTo>
                  <a:pt x="43563" y="5581"/>
                </a:lnTo>
                <a:lnTo>
                  <a:pt x="20891" y="20800"/>
                </a:lnTo>
                <a:lnTo>
                  <a:pt x="5605" y="43372"/>
                </a:lnTo>
                <a:lnTo>
                  <a:pt x="0" y="71011"/>
                </a:lnTo>
                <a:lnTo>
                  <a:pt x="0" y="1260453"/>
                </a:lnTo>
                <a:lnTo>
                  <a:pt x="5605" y="1288094"/>
                </a:lnTo>
                <a:lnTo>
                  <a:pt x="20891" y="1310665"/>
                </a:lnTo>
                <a:lnTo>
                  <a:pt x="43563" y="1325884"/>
                </a:lnTo>
                <a:lnTo>
                  <a:pt x="71323" y="1331464"/>
                </a:lnTo>
                <a:close/>
              </a:path>
            </a:pathLst>
          </a:custGeom>
          <a:ln w="1901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619" y="2445682"/>
            <a:ext cx="285750" cy="603885"/>
          </a:xfrm>
          <a:custGeom>
            <a:avLst/>
            <a:gdLst/>
            <a:ahLst/>
            <a:cxnLst/>
            <a:rect l="l" t="t" r="r" b="b"/>
            <a:pathLst>
              <a:path w="285750" h="603885">
                <a:moveTo>
                  <a:pt x="71323" y="603597"/>
                </a:moveTo>
                <a:lnTo>
                  <a:pt x="213971" y="603598"/>
                </a:lnTo>
                <a:lnTo>
                  <a:pt x="264373" y="582797"/>
                </a:lnTo>
                <a:lnTo>
                  <a:pt x="285294" y="532586"/>
                </a:lnTo>
                <a:lnTo>
                  <a:pt x="285294" y="71011"/>
                </a:lnTo>
                <a:lnTo>
                  <a:pt x="279678" y="43372"/>
                </a:lnTo>
                <a:lnTo>
                  <a:pt x="264373" y="20800"/>
                </a:lnTo>
                <a:lnTo>
                  <a:pt x="241698" y="5581"/>
                </a:lnTo>
                <a:lnTo>
                  <a:pt x="213971" y="0"/>
                </a:lnTo>
                <a:lnTo>
                  <a:pt x="71323" y="0"/>
                </a:lnTo>
                <a:lnTo>
                  <a:pt x="43529" y="5581"/>
                </a:lnTo>
                <a:lnTo>
                  <a:pt x="20862" y="20800"/>
                </a:lnTo>
                <a:lnTo>
                  <a:pt x="5594" y="43372"/>
                </a:lnTo>
                <a:lnTo>
                  <a:pt x="0" y="71011"/>
                </a:lnTo>
                <a:lnTo>
                  <a:pt x="0" y="532586"/>
                </a:lnTo>
                <a:lnTo>
                  <a:pt x="5594" y="560225"/>
                </a:lnTo>
                <a:lnTo>
                  <a:pt x="20862" y="582797"/>
                </a:lnTo>
                <a:lnTo>
                  <a:pt x="43529" y="598016"/>
                </a:lnTo>
                <a:lnTo>
                  <a:pt x="71323" y="603597"/>
                </a:lnTo>
                <a:close/>
              </a:path>
            </a:pathLst>
          </a:custGeom>
          <a:ln w="19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7969" y="2090625"/>
            <a:ext cx="285750" cy="1313815"/>
          </a:xfrm>
          <a:custGeom>
            <a:avLst/>
            <a:gdLst/>
            <a:ahLst/>
            <a:cxnLst/>
            <a:rect l="l" t="t" r="r" b="b"/>
            <a:pathLst>
              <a:path w="285750" h="1313814">
                <a:moveTo>
                  <a:pt x="71323" y="1313711"/>
                </a:moveTo>
                <a:lnTo>
                  <a:pt x="213971" y="1313711"/>
                </a:lnTo>
                <a:lnTo>
                  <a:pt x="264432" y="1292913"/>
                </a:lnTo>
                <a:lnTo>
                  <a:pt x="285294" y="1242701"/>
                </a:lnTo>
                <a:lnTo>
                  <a:pt x="285294" y="71011"/>
                </a:lnTo>
                <a:lnTo>
                  <a:pt x="279700" y="43372"/>
                </a:lnTo>
                <a:lnTo>
                  <a:pt x="264432" y="20800"/>
                </a:lnTo>
                <a:lnTo>
                  <a:pt x="241765" y="5581"/>
                </a:lnTo>
                <a:lnTo>
                  <a:pt x="213971" y="0"/>
                </a:lnTo>
                <a:lnTo>
                  <a:pt x="71323" y="0"/>
                </a:lnTo>
                <a:lnTo>
                  <a:pt x="43596" y="5581"/>
                </a:lnTo>
                <a:lnTo>
                  <a:pt x="20921" y="20800"/>
                </a:lnTo>
                <a:lnTo>
                  <a:pt x="5616" y="43372"/>
                </a:lnTo>
                <a:lnTo>
                  <a:pt x="0" y="71011"/>
                </a:lnTo>
                <a:lnTo>
                  <a:pt x="0" y="1242701"/>
                </a:lnTo>
                <a:lnTo>
                  <a:pt x="5616" y="1270341"/>
                </a:lnTo>
                <a:lnTo>
                  <a:pt x="20921" y="1292913"/>
                </a:lnTo>
                <a:lnTo>
                  <a:pt x="43596" y="1308131"/>
                </a:lnTo>
                <a:lnTo>
                  <a:pt x="71323" y="1313711"/>
                </a:lnTo>
                <a:close/>
              </a:path>
            </a:pathLst>
          </a:custGeom>
          <a:ln w="1901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5242" y="4280579"/>
            <a:ext cx="321310" cy="248920"/>
          </a:xfrm>
          <a:custGeom>
            <a:avLst/>
            <a:gdLst/>
            <a:ahLst/>
            <a:cxnLst/>
            <a:rect l="l" t="t" r="r" b="b"/>
            <a:pathLst>
              <a:path w="321309" h="248920">
                <a:moveTo>
                  <a:pt x="320956" y="248376"/>
                </a:moveTo>
                <a:lnTo>
                  <a:pt x="0" y="0"/>
                </a:lnTo>
              </a:path>
            </a:pathLst>
          </a:custGeom>
          <a:ln w="11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30209" y="4280579"/>
            <a:ext cx="321310" cy="248920"/>
          </a:xfrm>
          <a:custGeom>
            <a:avLst/>
            <a:gdLst/>
            <a:ahLst/>
            <a:cxnLst/>
            <a:rect l="l" t="t" r="r" b="b"/>
            <a:pathLst>
              <a:path w="321310" h="248920">
                <a:moveTo>
                  <a:pt x="320956" y="248376"/>
                </a:moveTo>
                <a:lnTo>
                  <a:pt x="0" y="0"/>
                </a:lnTo>
              </a:path>
            </a:pathLst>
          </a:custGeom>
          <a:ln w="11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1711" y="4280579"/>
            <a:ext cx="321310" cy="248920"/>
          </a:xfrm>
          <a:custGeom>
            <a:avLst/>
            <a:gdLst/>
            <a:ahLst/>
            <a:cxnLst/>
            <a:rect l="l" t="t" r="r" b="b"/>
            <a:pathLst>
              <a:path w="321309" h="248920">
                <a:moveTo>
                  <a:pt x="320956" y="248376"/>
                </a:moveTo>
                <a:lnTo>
                  <a:pt x="0" y="0"/>
                </a:lnTo>
              </a:path>
            </a:pathLst>
          </a:custGeom>
          <a:ln w="11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65669" y="4330513"/>
            <a:ext cx="25781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AB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44149" y="4082057"/>
            <a:ext cx="236854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Cx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46720" y="4295022"/>
            <a:ext cx="152082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0055" algn="l"/>
                <a:tab pos="868044" algn="l"/>
                <a:tab pos="1296035" algn="l"/>
              </a:tabLst>
            </a:pPr>
            <a:r>
              <a:rPr sz="1500" spc="-5" dirty="0">
                <a:latin typeface="Arial"/>
                <a:cs typeface="Arial"/>
              </a:rPr>
              <a:t>00	01	11	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7170" y="4330513"/>
            <a:ext cx="25781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AB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65586" y="4082057"/>
            <a:ext cx="236854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Cx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68157" y="4295022"/>
            <a:ext cx="152082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0055" algn="l"/>
                <a:tab pos="868044" algn="l"/>
                <a:tab pos="1296035" algn="l"/>
              </a:tabLst>
            </a:pPr>
            <a:r>
              <a:rPr sz="1500" spc="-5" dirty="0">
                <a:latin typeface="Arial"/>
                <a:cs typeface="Arial"/>
              </a:rPr>
              <a:t>00	01	11	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80702" y="4330513"/>
            <a:ext cx="25781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AB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59023" y="4082058"/>
            <a:ext cx="236854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Cx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61594" y="4295022"/>
            <a:ext cx="152082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0055" algn="l"/>
                <a:tab pos="868044" algn="l"/>
                <a:tab pos="1296035" algn="l"/>
              </a:tabLst>
            </a:pPr>
            <a:r>
              <a:rPr sz="1500" spc="-5" dirty="0">
                <a:latin typeface="Arial"/>
                <a:cs typeface="Arial"/>
              </a:rPr>
              <a:t>00	01	11	10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256827" y="4528954"/>
          <a:ext cx="7026909" cy="143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49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CCFF"/>
                      </a:solidFill>
                      <a:prstDash val="solid"/>
                    </a:lnL>
                    <a:lnR w="12700">
                      <a:solidFill>
                        <a:srgbClr val="00CCFF"/>
                      </a:solidFill>
                      <a:prstDash val="solid"/>
                    </a:lnR>
                    <a:lnT w="12700">
                      <a:solidFill>
                        <a:srgbClr val="00CCFF"/>
                      </a:solidFill>
                      <a:prstDash val="solid"/>
                    </a:lnT>
                    <a:lnB w="12700">
                      <a:solidFill>
                        <a:srgbClr val="00CC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7066257" y="4528956"/>
            <a:ext cx="713740" cy="284480"/>
          </a:xfrm>
          <a:custGeom>
            <a:avLst/>
            <a:gdLst/>
            <a:ahLst/>
            <a:cxnLst/>
            <a:rect l="l" t="t" r="r" b="b"/>
            <a:pathLst>
              <a:path w="713740" h="284479">
                <a:moveTo>
                  <a:pt x="713237" y="0"/>
                </a:moveTo>
                <a:lnTo>
                  <a:pt x="713237" y="212948"/>
                </a:lnTo>
                <a:lnTo>
                  <a:pt x="692374" y="263139"/>
                </a:lnTo>
                <a:lnTo>
                  <a:pt x="641913" y="283931"/>
                </a:lnTo>
                <a:lnTo>
                  <a:pt x="71323" y="283931"/>
                </a:lnTo>
                <a:lnTo>
                  <a:pt x="43596" y="278352"/>
                </a:lnTo>
                <a:lnTo>
                  <a:pt x="20921" y="263139"/>
                </a:lnTo>
                <a:lnTo>
                  <a:pt x="5616" y="240576"/>
                </a:lnTo>
                <a:lnTo>
                  <a:pt x="0" y="212948"/>
                </a:lnTo>
                <a:lnTo>
                  <a:pt x="0" y="0"/>
                </a:lnTo>
              </a:path>
            </a:pathLst>
          </a:custGeom>
          <a:ln w="189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66257" y="5664682"/>
            <a:ext cx="713740" cy="284480"/>
          </a:xfrm>
          <a:custGeom>
            <a:avLst/>
            <a:gdLst/>
            <a:ahLst/>
            <a:cxnLst/>
            <a:rect l="l" t="t" r="r" b="b"/>
            <a:pathLst>
              <a:path w="713740" h="284479">
                <a:moveTo>
                  <a:pt x="0" y="283929"/>
                </a:moveTo>
                <a:lnTo>
                  <a:pt x="0" y="70982"/>
                </a:lnTo>
                <a:lnTo>
                  <a:pt x="20921" y="20792"/>
                </a:lnTo>
                <a:lnTo>
                  <a:pt x="71323" y="0"/>
                </a:lnTo>
                <a:lnTo>
                  <a:pt x="641913" y="0"/>
                </a:lnTo>
                <a:lnTo>
                  <a:pt x="669707" y="5578"/>
                </a:lnTo>
                <a:lnTo>
                  <a:pt x="692374" y="20792"/>
                </a:lnTo>
                <a:lnTo>
                  <a:pt x="707642" y="43355"/>
                </a:lnTo>
                <a:lnTo>
                  <a:pt x="713237" y="70982"/>
                </a:lnTo>
                <a:lnTo>
                  <a:pt x="713237" y="283929"/>
                </a:lnTo>
              </a:path>
            </a:pathLst>
          </a:custGeom>
          <a:ln w="189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07109" y="4582193"/>
            <a:ext cx="356870" cy="621665"/>
          </a:xfrm>
          <a:custGeom>
            <a:avLst/>
            <a:gdLst/>
            <a:ahLst/>
            <a:cxnLst/>
            <a:rect l="l" t="t" r="r" b="b"/>
            <a:pathLst>
              <a:path w="356870" h="621664">
                <a:moveTo>
                  <a:pt x="356618" y="621100"/>
                </a:moveTo>
                <a:lnTo>
                  <a:pt x="71323" y="621100"/>
                </a:lnTo>
                <a:lnTo>
                  <a:pt x="20921" y="600308"/>
                </a:lnTo>
                <a:lnTo>
                  <a:pt x="0" y="550117"/>
                </a:lnTo>
                <a:lnTo>
                  <a:pt x="0" y="70982"/>
                </a:lnTo>
                <a:lnTo>
                  <a:pt x="5616" y="43355"/>
                </a:lnTo>
                <a:lnTo>
                  <a:pt x="20921" y="20792"/>
                </a:lnTo>
                <a:lnTo>
                  <a:pt x="43596" y="5578"/>
                </a:lnTo>
                <a:lnTo>
                  <a:pt x="71323" y="0"/>
                </a:lnTo>
                <a:lnTo>
                  <a:pt x="356618" y="0"/>
                </a:lnTo>
              </a:path>
            </a:pathLst>
          </a:custGeom>
          <a:ln w="189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1958" y="4582193"/>
            <a:ext cx="356870" cy="621665"/>
          </a:xfrm>
          <a:custGeom>
            <a:avLst/>
            <a:gdLst/>
            <a:ahLst/>
            <a:cxnLst/>
            <a:rect l="l" t="t" r="r" b="b"/>
            <a:pathLst>
              <a:path w="356870" h="621664">
                <a:moveTo>
                  <a:pt x="0" y="0"/>
                </a:moveTo>
                <a:lnTo>
                  <a:pt x="285294" y="0"/>
                </a:lnTo>
                <a:lnTo>
                  <a:pt x="335756" y="20792"/>
                </a:lnTo>
                <a:lnTo>
                  <a:pt x="356618" y="70982"/>
                </a:lnTo>
                <a:lnTo>
                  <a:pt x="356618" y="550117"/>
                </a:lnTo>
                <a:lnTo>
                  <a:pt x="335756" y="600308"/>
                </a:lnTo>
                <a:lnTo>
                  <a:pt x="285294" y="621100"/>
                </a:lnTo>
                <a:lnTo>
                  <a:pt x="0" y="621100"/>
                </a:lnTo>
              </a:path>
            </a:pathLst>
          </a:custGeom>
          <a:ln w="189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28690" y="5292021"/>
            <a:ext cx="285750" cy="603885"/>
          </a:xfrm>
          <a:custGeom>
            <a:avLst/>
            <a:gdLst/>
            <a:ahLst/>
            <a:cxnLst/>
            <a:rect l="l" t="t" r="r" b="b"/>
            <a:pathLst>
              <a:path w="285750" h="603885">
                <a:moveTo>
                  <a:pt x="71323" y="603352"/>
                </a:moveTo>
                <a:lnTo>
                  <a:pt x="213971" y="603352"/>
                </a:lnTo>
                <a:lnTo>
                  <a:pt x="264373" y="582562"/>
                </a:lnTo>
                <a:lnTo>
                  <a:pt x="285294" y="532371"/>
                </a:lnTo>
                <a:lnTo>
                  <a:pt x="285294" y="70982"/>
                </a:lnTo>
                <a:lnTo>
                  <a:pt x="279678" y="43355"/>
                </a:lnTo>
                <a:lnTo>
                  <a:pt x="264373" y="20792"/>
                </a:lnTo>
                <a:lnTo>
                  <a:pt x="241698" y="5578"/>
                </a:lnTo>
                <a:lnTo>
                  <a:pt x="213971" y="0"/>
                </a:lnTo>
                <a:lnTo>
                  <a:pt x="71323" y="0"/>
                </a:lnTo>
                <a:lnTo>
                  <a:pt x="43529" y="5578"/>
                </a:lnTo>
                <a:lnTo>
                  <a:pt x="20862" y="20792"/>
                </a:lnTo>
                <a:lnTo>
                  <a:pt x="5594" y="43355"/>
                </a:lnTo>
                <a:lnTo>
                  <a:pt x="0" y="70982"/>
                </a:lnTo>
                <a:lnTo>
                  <a:pt x="0" y="532371"/>
                </a:lnTo>
                <a:lnTo>
                  <a:pt x="5594" y="560000"/>
                </a:lnTo>
                <a:lnTo>
                  <a:pt x="20862" y="582562"/>
                </a:lnTo>
                <a:lnTo>
                  <a:pt x="43529" y="597774"/>
                </a:lnTo>
                <a:lnTo>
                  <a:pt x="71323" y="603352"/>
                </a:lnTo>
                <a:close/>
              </a:path>
            </a:pathLst>
          </a:custGeom>
          <a:ln w="190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- </a:t>
            </a:r>
            <a:fld id="{81D60167-4931-47E6-BA6A-407CBD079E47}" type="slidenum">
              <a:rPr sz="1200" dirty="0"/>
              <a:t>9</a:t>
            </a:fld>
            <a:r>
              <a:rPr sz="1200" spc="-125" dirty="0"/>
              <a:t> </a:t>
            </a:r>
            <a:r>
              <a:rPr spc="-5" dirty="0"/>
              <a:t>-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2166</Words>
  <Application>Microsoft Macintosh PowerPoint</Application>
  <PresentationFormat>화면 슬라이드 쇼(4:3)</PresentationFormat>
  <Paragraphs>1031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Bangwool</vt:lpstr>
      <vt:lpstr>Liberation Sans Narrow</vt:lpstr>
      <vt:lpstr>Noto Sans CJK JP Black</vt:lpstr>
      <vt:lpstr>Noto Sans CJK JP Bold</vt:lpstr>
      <vt:lpstr>UnDotum</vt:lpstr>
      <vt:lpstr>WenQuanYi Micro Hei</vt:lpstr>
      <vt:lpstr>Arial</vt:lpstr>
      <vt:lpstr>Calibri</vt:lpstr>
      <vt:lpstr>Georgia</vt:lpstr>
      <vt:lpstr>Symbol</vt:lpstr>
      <vt:lpstr>Times New Roman</vt:lpstr>
      <vt:lpstr>Wingdings</vt:lpstr>
      <vt:lpstr>Office Theme</vt:lpstr>
      <vt:lpstr>04 동기 순서논리회로의 설계 과정</vt:lpstr>
      <vt:lpstr>04 동기 순서논리회로의 설계 과정</vt:lpstr>
      <vt:lpstr>04 동기 순서논리회로의 설계 과정</vt:lpstr>
      <vt:lpstr>04 동기 순서논리회로의 설계 과정</vt:lpstr>
      <vt:lpstr>04 동기 순서논리회로의 설계 과정</vt:lpstr>
      <vt:lpstr>04 동기 순서논리회로의 설계 과정</vt:lpstr>
      <vt:lpstr>05 미사용 상태의 설계</vt:lpstr>
      <vt:lpstr>05 미사용 상태의 설계</vt:lpstr>
      <vt:lpstr>05 미사용 상태의 설계</vt:lpstr>
      <vt:lpstr>05 미사용 상태의 설계</vt:lpstr>
      <vt:lpstr>05 미사용 상태의 설계</vt:lpstr>
      <vt:lpstr>05 미사용 상태의 설계</vt:lpstr>
      <vt:lpstr>05 미사용 상태의 설계</vt:lpstr>
      <vt:lpstr>06 상태방정식을 이용한 설계</vt:lpstr>
      <vt:lpstr>06 상태방정식을 이용한 설계</vt:lpstr>
      <vt:lpstr>06 상태방정식을 이용한 설계</vt:lpstr>
      <vt:lpstr>06 상태방정식을 이용한 설계</vt:lpstr>
      <vt:lpstr>06 상태방정식을 이용한 설계</vt:lpstr>
      <vt:lpstr>06 상태방정식을 이용한 설계</vt:lpstr>
      <vt:lpstr>06 상태방정식을 이용한 설계</vt:lpstr>
      <vt:lpstr>06 상태방정식을 이용한 설계</vt:lpstr>
      <vt:lpstr>06 상태방정식을 이용한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정찬욱</cp:lastModifiedBy>
  <cp:revision>1</cp:revision>
  <dcterms:created xsi:type="dcterms:W3CDTF">2022-05-20T15:56:22Z</dcterms:created>
  <dcterms:modified xsi:type="dcterms:W3CDTF">2022-05-20T16:01:41Z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2022-05-20T00:00:00Z</vt:filetime>
  </property>
</Properties>
</file>