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82" r:id="rId4"/>
    <p:sldId id="279" r:id="rId5"/>
    <p:sldId id="277" r:id="rId6"/>
    <p:sldId id="280" r:id="rId7"/>
    <p:sldId id="278" r:id="rId8"/>
    <p:sldId id="28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1"/>
    <a:srgbClr val="FD997D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6"/>
    <p:restoredTop sz="96793"/>
  </p:normalViewPr>
  <p:slideViewPr>
    <p:cSldViewPr snapToGrid="0" snapToObjects="1">
      <p:cViewPr>
        <p:scale>
          <a:sx n="135" d="100"/>
          <a:sy n="135" d="100"/>
        </p:scale>
        <p:origin x="1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44585" y="3105834"/>
            <a:ext cx="35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UI</a:t>
            </a:r>
            <a:r>
              <a:rPr lang="ko-KR" altLang="en-US" sz="3600" b="1" dirty="0"/>
              <a:t>소개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F5A4C-97BC-EF42-92CB-4D72F89BD46D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644243-F3B8-DB42-8BE4-23C8EF56064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DiaryViewController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B231A-D126-6F48-8E0C-91F13F4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FE5253-C1EE-B048-91E2-965846569BE0}"/>
              </a:ext>
            </a:extLst>
          </p:cNvPr>
          <p:cNvGrpSpPr/>
          <p:nvPr/>
        </p:nvGrpSpPr>
        <p:grpSpPr>
          <a:xfrm>
            <a:off x="6542250" y="1778000"/>
            <a:ext cx="2463800" cy="5083200"/>
            <a:chOff x="6309574" y="1778000"/>
            <a:chExt cx="2463800" cy="5080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BDD374-4846-4849-BF33-2825236B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574" y="1778000"/>
              <a:ext cx="2463800" cy="508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5BEB64-6F50-D441-AE00-8A46DCE9A487}"/>
                </a:ext>
              </a:extLst>
            </p:cNvPr>
            <p:cNvSpPr/>
            <p:nvPr/>
          </p:nvSpPr>
          <p:spPr>
            <a:xfrm>
              <a:off x="7084274" y="2504302"/>
              <a:ext cx="914400" cy="22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>
                  <a:solidFill>
                    <a:schemeClr val="tx1"/>
                  </a:solidFill>
                </a:rPr>
                <a:t>Feb, 06 / 2022</a:t>
              </a:r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림 9" descr="실내이(가) 표시된 사진&#10;&#10;자동 생성된 설명">
              <a:extLst>
                <a:ext uri="{FF2B5EF4-FFF2-40B4-BE49-F238E27FC236}">
                  <a16:creationId xmlns:a16="http://schemas.microsoft.com/office/drawing/2014/main" id="{DFBB1BF1-1CAA-874A-90E6-2674DFDC32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474" y="3338086"/>
              <a:ext cx="2160000" cy="22554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C4BDF2-DD8C-F544-8599-DCB4EC107336}"/>
                </a:ext>
              </a:extLst>
            </p:cNvPr>
            <p:cNvSpPr/>
            <p:nvPr/>
          </p:nvSpPr>
          <p:spPr>
            <a:xfrm>
              <a:off x="6536724" y="5659394"/>
              <a:ext cx="729050" cy="205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#</a:t>
              </a:r>
              <a:r>
                <a:rPr kumimoji="1" lang="ko-KR" altLang="en-US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파주</a:t>
              </a:r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#</a:t>
              </a:r>
              <a:r>
                <a:rPr kumimoji="1" lang="ko-KR" altLang="en-US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카페</a:t>
              </a:r>
              <a:endParaRPr kumimoji="1" lang="ko-Kore-KR" altLang="en-US" sz="1000" b="1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60ADCE-F94D-3A46-868F-DD60D1B20186}"/>
                </a:ext>
              </a:extLst>
            </p:cNvPr>
            <p:cNvSpPr/>
            <p:nvPr/>
          </p:nvSpPr>
          <p:spPr>
            <a:xfrm>
              <a:off x="7655048" y="5659393"/>
              <a:ext cx="788735" cy="205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Feb,06 / 2022</a:t>
              </a:r>
              <a:endParaRPr kumimoji="1" lang="ko-Kore-KR" altLang="en-US" sz="1000" b="1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023DCD-BF06-6A44-861A-38EFD0357168}"/>
              </a:ext>
            </a:extLst>
          </p:cNvPr>
          <p:cNvGrpSpPr/>
          <p:nvPr/>
        </p:nvGrpSpPr>
        <p:grpSpPr>
          <a:xfrm>
            <a:off x="9449551" y="1778000"/>
            <a:ext cx="2463800" cy="5080000"/>
            <a:chOff x="9103286" y="1778000"/>
            <a:chExt cx="2463800" cy="5080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1D3E28-BD31-C049-B4B5-A4B621EA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3286" y="1778000"/>
              <a:ext cx="2463800" cy="5080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817F25-238F-6B4E-A9EB-44EF1D0B0BE4}"/>
                </a:ext>
              </a:extLst>
            </p:cNvPr>
            <p:cNvSpPr/>
            <p:nvPr/>
          </p:nvSpPr>
          <p:spPr>
            <a:xfrm>
              <a:off x="9877986" y="2504302"/>
              <a:ext cx="914400" cy="22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>
                  <a:solidFill>
                    <a:schemeClr val="tx1"/>
                  </a:solidFill>
                </a:rPr>
                <a:t>Feb, 06 / 2022</a:t>
              </a:r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38EA6AE-348C-4F4B-B8EE-695AC1ED2177}"/>
                </a:ext>
              </a:extLst>
            </p:cNvPr>
            <p:cNvSpPr/>
            <p:nvPr/>
          </p:nvSpPr>
          <p:spPr>
            <a:xfrm>
              <a:off x="9279694" y="5659394"/>
              <a:ext cx="729050" cy="205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#</a:t>
              </a:r>
              <a:r>
                <a:rPr kumimoji="1" lang="ko-KR" altLang="en-US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파주</a:t>
              </a:r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#</a:t>
              </a:r>
              <a:r>
                <a:rPr kumimoji="1" lang="ko-KR" altLang="en-US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카페</a:t>
              </a:r>
              <a:endParaRPr kumimoji="1" lang="ko-Kore-KR" altLang="en-US" sz="1000" b="1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C514B5-B275-1F4C-B555-FE43451EE418}"/>
                </a:ext>
              </a:extLst>
            </p:cNvPr>
            <p:cNvSpPr/>
            <p:nvPr/>
          </p:nvSpPr>
          <p:spPr>
            <a:xfrm>
              <a:off x="10398018" y="5659393"/>
              <a:ext cx="788735" cy="205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Feb,06 / 2022</a:t>
              </a:r>
              <a:endParaRPr kumimoji="1" lang="ko-Kore-KR" altLang="en-US" sz="1000" b="1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02FCA6-E0E8-7A44-B29A-05CE4C4787EB}"/>
                </a:ext>
              </a:extLst>
            </p:cNvPr>
            <p:cNvSpPr/>
            <p:nvPr/>
          </p:nvSpPr>
          <p:spPr>
            <a:xfrm>
              <a:off x="9362302" y="3496275"/>
              <a:ext cx="1890584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집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앞 카페를 다녀왔다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.</a:t>
              </a:r>
            </a:p>
            <a:p>
              <a:r>
                <a:rPr kumimoji="1" lang="ko-KR" altLang="en-US" sz="1000" dirty="0" err="1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아인슈페너를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처음 먹어보았는데 달고 맛있었다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.</a:t>
              </a:r>
            </a:p>
            <a:p>
              <a:r>
                <a:rPr kumimoji="1" lang="ko-KR" altLang="en-US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케이크 자르는 칼이 도끼 모양으로 신기하게 생겨서 인상깊은 카페로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기억될것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같다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.</a:t>
              </a:r>
              <a:endParaRPr kumimoji="1" lang="ko-Kore-KR" altLang="en-US" sz="1000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367572-2CF8-0149-9A16-F80294788058}"/>
              </a:ext>
            </a:extLst>
          </p:cNvPr>
          <p:cNvGrpSpPr/>
          <p:nvPr/>
        </p:nvGrpSpPr>
        <p:grpSpPr>
          <a:xfrm>
            <a:off x="3632200" y="1778000"/>
            <a:ext cx="2463800" cy="5080000"/>
            <a:chOff x="3515862" y="1778000"/>
            <a:chExt cx="2463800" cy="5080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6622DF-D14C-C747-9874-2E78BB3D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5862" y="1778000"/>
              <a:ext cx="2463800" cy="50800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218F99-0754-4B48-AC80-43808103D508}"/>
                </a:ext>
              </a:extLst>
            </p:cNvPr>
            <p:cNvSpPr/>
            <p:nvPr/>
          </p:nvSpPr>
          <p:spPr>
            <a:xfrm>
              <a:off x="5378101" y="2504302"/>
              <a:ext cx="197963" cy="216817"/>
            </a:xfrm>
            <a:prstGeom prst="rect">
              <a:avLst/>
            </a:prstGeom>
            <a:solidFill>
              <a:srgbClr val="C0C5C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6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F5A4C-97BC-EF42-92CB-4D72F89BD46D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644243-F3B8-DB42-8BE4-23C8EF56064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DiaryBarButtonItem</a:t>
            </a:r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BBDC80-434F-CA4E-BE88-DE4D7693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50" y="1778000"/>
            <a:ext cx="2463800" cy="5080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4B6D977-6AC7-FB4C-A1CD-418FF6A96BE0}"/>
              </a:ext>
            </a:extLst>
          </p:cNvPr>
          <p:cNvGrpSpPr/>
          <p:nvPr/>
        </p:nvGrpSpPr>
        <p:grpSpPr>
          <a:xfrm>
            <a:off x="722150" y="1778000"/>
            <a:ext cx="2463800" cy="5080000"/>
            <a:chOff x="722150" y="1778000"/>
            <a:chExt cx="2463800" cy="50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9D47D8-527C-424D-B547-07724CE2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150" y="1778000"/>
              <a:ext cx="2463800" cy="508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2E93D6-D0DC-9040-B5FD-0F60118C3A6A}"/>
                </a:ext>
              </a:extLst>
            </p:cNvPr>
            <p:cNvSpPr/>
            <p:nvPr/>
          </p:nvSpPr>
          <p:spPr>
            <a:xfrm>
              <a:off x="875947" y="2187017"/>
              <a:ext cx="197963" cy="216817"/>
            </a:xfrm>
            <a:prstGeom prst="rect">
              <a:avLst/>
            </a:prstGeom>
            <a:solidFill>
              <a:srgbClr val="C0C5C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3C7644-281D-A048-B061-AC80B03DBE00}"/>
              </a:ext>
            </a:extLst>
          </p:cNvPr>
          <p:cNvGrpSpPr/>
          <p:nvPr/>
        </p:nvGrpSpPr>
        <p:grpSpPr>
          <a:xfrm>
            <a:off x="3628813" y="1778000"/>
            <a:ext cx="2463800" cy="5080000"/>
            <a:chOff x="3632200" y="1778000"/>
            <a:chExt cx="2463800" cy="508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B5E7E7B-A4AC-504C-BDFD-56A26EDF1371}"/>
                </a:ext>
              </a:extLst>
            </p:cNvPr>
            <p:cNvGrpSpPr/>
            <p:nvPr/>
          </p:nvGrpSpPr>
          <p:grpSpPr>
            <a:xfrm>
              <a:off x="3632200" y="1778000"/>
              <a:ext cx="2463800" cy="5080000"/>
              <a:chOff x="6212338" y="1778000"/>
              <a:chExt cx="2463800" cy="50800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A0883D3-5916-B143-BB1A-1993034D1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2338" y="1778000"/>
                <a:ext cx="2463800" cy="508000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0D2E1B9-7E94-204D-BC87-F5EAE742B669}"/>
                  </a:ext>
                </a:extLst>
              </p:cNvPr>
              <p:cNvSpPr/>
              <p:nvPr/>
            </p:nvSpPr>
            <p:spPr>
              <a:xfrm>
                <a:off x="6366135" y="2187017"/>
                <a:ext cx="197963" cy="216817"/>
              </a:xfrm>
              <a:prstGeom prst="rect">
                <a:avLst/>
              </a:prstGeom>
              <a:solidFill>
                <a:srgbClr val="C0C5C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EAA0CC-7694-4D40-A88E-65101B7A3606}"/>
                </a:ext>
              </a:extLst>
            </p:cNvPr>
            <p:cNvSpPr txBox="1"/>
            <p:nvPr/>
          </p:nvSpPr>
          <p:spPr>
            <a:xfrm>
              <a:off x="4255804" y="2420926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00" dirty="0"/>
                <a:t>카페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48207B-9981-184D-ACBF-790F05CC5569}"/>
                </a:ext>
              </a:extLst>
            </p:cNvPr>
            <p:cNvSpPr/>
            <p:nvPr/>
          </p:nvSpPr>
          <p:spPr>
            <a:xfrm>
              <a:off x="4007769" y="2462426"/>
              <a:ext cx="914400" cy="155131"/>
            </a:xfrm>
            <a:prstGeom prst="rect">
              <a:avLst/>
            </a:prstGeom>
            <a:solidFill>
              <a:srgbClr val="EF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D82C24-32C4-0D45-B16C-9A1B965A2227}"/>
                </a:ext>
              </a:extLst>
            </p:cNvPr>
            <p:cNvSpPr txBox="1"/>
            <p:nvPr/>
          </p:nvSpPr>
          <p:spPr>
            <a:xfrm>
              <a:off x="3983960" y="2439249"/>
              <a:ext cx="914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카페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1529F5-F482-FF42-B52F-B2DFFF2D554A}"/>
                </a:ext>
              </a:extLst>
            </p:cNvPr>
            <p:cNvSpPr/>
            <p:nvPr/>
          </p:nvSpPr>
          <p:spPr>
            <a:xfrm>
              <a:off x="3779016" y="2677869"/>
              <a:ext cx="2140153" cy="3380903"/>
            </a:xfrm>
            <a:prstGeom prst="rect">
              <a:avLst/>
            </a:prstGeom>
            <a:solidFill>
              <a:srgbClr val="E7E6E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BDC0E9B-8AD9-CC40-A140-442163F89D3A}"/>
                </a:ext>
              </a:extLst>
            </p:cNvPr>
            <p:cNvSpPr/>
            <p:nvPr/>
          </p:nvSpPr>
          <p:spPr>
            <a:xfrm>
              <a:off x="3779014" y="2709656"/>
              <a:ext cx="2120565" cy="914400"/>
            </a:xfrm>
            <a:prstGeom prst="round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DB559057-C3E5-5F4B-A9A6-DA859119D6F3}"/>
                </a:ext>
              </a:extLst>
            </p:cNvPr>
            <p:cNvSpPr/>
            <p:nvPr/>
          </p:nvSpPr>
          <p:spPr>
            <a:xfrm>
              <a:off x="3779016" y="3655843"/>
              <a:ext cx="2120565" cy="914400"/>
            </a:xfrm>
            <a:prstGeom prst="round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5AB6D2-0C06-CE4D-BDF0-177A751751DA}"/>
                </a:ext>
              </a:extLst>
            </p:cNvPr>
            <p:cNvSpPr/>
            <p:nvPr/>
          </p:nvSpPr>
          <p:spPr>
            <a:xfrm>
              <a:off x="3779015" y="4618720"/>
              <a:ext cx="2120565" cy="914400"/>
            </a:xfrm>
            <a:prstGeom prst="round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CE2C54F-8B84-424D-9805-9551CB6E345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1527" y="2798511"/>
              <a:ext cx="720000" cy="720000"/>
            </a:xfrm>
            <a:prstGeom prst="rect">
              <a:avLst/>
            </a:prstGeom>
          </p:spPr>
        </p:pic>
        <p:pic>
          <p:nvPicPr>
            <p:cNvPr id="27" name="그림 26" descr="목재의이(가) 표시된 사진&#10;&#10;자동 생성된 설명">
              <a:extLst>
                <a:ext uri="{FF2B5EF4-FFF2-40B4-BE49-F238E27FC236}">
                  <a16:creationId xmlns:a16="http://schemas.microsoft.com/office/drawing/2014/main" id="{C3284CF6-2878-7D41-B598-73CEFA18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1527" y="3761703"/>
              <a:ext cx="720000" cy="720000"/>
            </a:xfrm>
            <a:prstGeom prst="rect">
              <a:avLst/>
            </a:prstGeom>
          </p:spPr>
        </p:pic>
        <p:pic>
          <p:nvPicPr>
            <p:cNvPr id="29" name="그림 28" descr="벽, 테이블, 실내, 커피이(가) 표시된 사진&#10;&#10;자동 생성된 설명">
              <a:extLst>
                <a:ext uri="{FF2B5EF4-FFF2-40B4-BE49-F238E27FC236}">
                  <a16:creationId xmlns:a16="http://schemas.microsoft.com/office/drawing/2014/main" id="{9517485C-5580-144C-B9B9-069F4E03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1527" y="4712386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47BFFF-A925-D540-B1EC-5EA450F0B696}"/>
                </a:ext>
              </a:extLst>
            </p:cNvPr>
            <p:cNvSpPr txBox="1"/>
            <p:nvPr/>
          </p:nvSpPr>
          <p:spPr>
            <a:xfrm>
              <a:off x="3884416" y="2794408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#</a:t>
              </a:r>
              <a:r>
                <a:rPr kumimoji="1" lang="ko-KR" altLang="en-US" sz="900" dirty="0"/>
                <a:t>파주  </a:t>
              </a:r>
              <a:r>
                <a:rPr kumimoji="1" lang="en-US" altLang="ko-KR" sz="900" dirty="0"/>
                <a:t>#</a:t>
              </a:r>
              <a:r>
                <a:rPr kumimoji="1" lang="ko-KR" altLang="en-US" sz="900" dirty="0"/>
                <a:t> 카페</a:t>
              </a:r>
              <a:endParaRPr kumimoji="1" lang="ko-Kore-KR" altLang="en-US" sz="9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621C5E-B445-CB4B-BA31-6D8B39D886B8}"/>
                </a:ext>
              </a:extLst>
            </p:cNvPr>
            <p:cNvSpPr txBox="1"/>
            <p:nvPr/>
          </p:nvSpPr>
          <p:spPr>
            <a:xfrm>
              <a:off x="3884415" y="3761394"/>
              <a:ext cx="10377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#</a:t>
              </a:r>
              <a:r>
                <a:rPr kumimoji="1" lang="ko-KR" altLang="en-US" sz="900" dirty="0"/>
                <a:t>강화도  </a:t>
              </a:r>
              <a:r>
                <a:rPr kumimoji="1" lang="en-US" altLang="ko-KR" sz="900" dirty="0"/>
                <a:t>#</a:t>
              </a:r>
              <a:r>
                <a:rPr kumimoji="1" lang="ko-KR" altLang="en-US" sz="900" dirty="0"/>
                <a:t> 카페</a:t>
              </a:r>
              <a:endParaRPr kumimoji="1" lang="ko-Kore-KR" alt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5068FD-7092-2B42-9B71-E2B1B669CFDB}"/>
                </a:ext>
              </a:extLst>
            </p:cNvPr>
            <p:cNvSpPr txBox="1"/>
            <p:nvPr/>
          </p:nvSpPr>
          <p:spPr>
            <a:xfrm>
              <a:off x="3884416" y="4718303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#</a:t>
              </a:r>
              <a:r>
                <a:rPr kumimoji="1" lang="ko-KR" altLang="en-US" sz="900" dirty="0"/>
                <a:t>건대  </a:t>
              </a:r>
              <a:r>
                <a:rPr kumimoji="1" lang="en-US" altLang="ko-KR" sz="900" dirty="0"/>
                <a:t>#</a:t>
              </a:r>
              <a:r>
                <a:rPr kumimoji="1" lang="ko-KR" altLang="en-US" sz="900" dirty="0"/>
                <a:t> 카페</a:t>
              </a:r>
              <a:endParaRPr kumimoji="1" lang="ko-Kore-KR" altLang="en-US" sz="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B494FE-D9B6-9146-9EE4-0A26DAA0AA9F}"/>
                </a:ext>
              </a:extLst>
            </p:cNvPr>
            <p:cNvSpPr txBox="1"/>
            <p:nvPr/>
          </p:nvSpPr>
          <p:spPr>
            <a:xfrm>
              <a:off x="3884415" y="5199091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Jan,15 / 2022</a:t>
              </a:r>
              <a:endParaRPr kumimoji="1" lang="ko-Kore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677E74-CA3E-1746-9B6F-A2E07AC6993A}"/>
                </a:ext>
              </a:extLst>
            </p:cNvPr>
            <p:cNvSpPr txBox="1"/>
            <p:nvPr/>
          </p:nvSpPr>
          <p:spPr>
            <a:xfrm>
              <a:off x="3882301" y="4247077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Jan,30 / 2022</a:t>
              </a:r>
              <a:endParaRPr kumimoji="1" lang="ko-Kore-KR" altLang="en-US" sz="9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29D25F-4C95-D448-8582-3CB2FC0C89C5}"/>
                </a:ext>
              </a:extLst>
            </p:cNvPr>
            <p:cNvSpPr txBox="1"/>
            <p:nvPr/>
          </p:nvSpPr>
          <p:spPr>
            <a:xfrm>
              <a:off x="3882301" y="3285357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dirty="0"/>
                <a:t>Feb,06 / 2022</a:t>
              </a:r>
              <a:endParaRPr kumimoji="1" lang="ko-Kore-KR" altLang="en-US" sz="9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20DD0D-5FD8-3841-BED0-106B6BD875A3}"/>
              </a:ext>
            </a:extLst>
          </p:cNvPr>
          <p:cNvGrpSpPr/>
          <p:nvPr/>
        </p:nvGrpSpPr>
        <p:grpSpPr>
          <a:xfrm>
            <a:off x="9452300" y="1778000"/>
            <a:ext cx="2463800" cy="5080000"/>
            <a:chOff x="9452300" y="1778000"/>
            <a:chExt cx="2463800" cy="5080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28447A-D567-FA4D-B13B-B80A3F35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2300" y="1778000"/>
              <a:ext cx="2463800" cy="5080000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149FF74-34BA-CF46-B943-9081D3F5FCFC}"/>
                </a:ext>
              </a:extLst>
            </p:cNvPr>
            <p:cNvSpPr/>
            <p:nvPr/>
          </p:nvSpPr>
          <p:spPr>
            <a:xfrm flipV="1">
              <a:off x="10538676" y="3098054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CB4C5C-E2E8-F14D-9C52-A9B6B4646914}"/>
                </a:ext>
              </a:extLst>
            </p:cNvPr>
            <p:cNvSpPr/>
            <p:nvPr/>
          </p:nvSpPr>
          <p:spPr>
            <a:xfrm flipV="1">
              <a:off x="11053539" y="3093933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44A36A-40B2-D740-AD0C-3531E71F4449}"/>
                </a:ext>
              </a:extLst>
            </p:cNvPr>
            <p:cNvSpPr/>
            <p:nvPr/>
          </p:nvSpPr>
          <p:spPr>
            <a:xfrm flipV="1">
              <a:off x="11317153" y="3374023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743D9E-2F45-8847-878F-177193011627}"/>
                </a:ext>
              </a:extLst>
            </p:cNvPr>
            <p:cNvSpPr/>
            <p:nvPr/>
          </p:nvSpPr>
          <p:spPr>
            <a:xfrm flipV="1">
              <a:off x="10032047" y="3374023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7F7EC56-5CB5-1546-9739-2E64421F9E68}"/>
                </a:ext>
              </a:extLst>
            </p:cNvPr>
            <p:cNvSpPr/>
            <p:nvPr/>
          </p:nvSpPr>
          <p:spPr>
            <a:xfrm flipV="1">
              <a:off x="10270945" y="3645874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2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4BCA98C-E55E-2F41-8DBC-C4145CB55070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E9F189D-90AF-C442-B498-82679F0C21E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Edit</a:t>
            </a:r>
            <a:r>
              <a:rPr kumimoji="1" lang="en-US" altLang="ko-Kore-KR" dirty="0" err="1"/>
              <a:t>ViewController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0EDAC-FCE8-A347-B3FC-C90E7EB1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D9BE-E56A-8541-910B-55DEC9FF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778000"/>
            <a:ext cx="2463800" cy="508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F8F134-7AF5-5742-8C5E-BBC8BA48ED3C}"/>
              </a:ext>
            </a:extLst>
          </p:cNvPr>
          <p:cNvGrpSpPr/>
          <p:nvPr/>
        </p:nvGrpSpPr>
        <p:grpSpPr>
          <a:xfrm>
            <a:off x="6542250" y="1778000"/>
            <a:ext cx="2463800" cy="5080000"/>
            <a:chOff x="6542250" y="1778000"/>
            <a:chExt cx="2463800" cy="508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4B160E-05AC-9F41-902B-246FB19B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2250" y="1778000"/>
              <a:ext cx="2463800" cy="5080000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13A2B7B-7DE3-E040-9481-14A1AFBC963C}"/>
                </a:ext>
              </a:extLst>
            </p:cNvPr>
            <p:cNvSpPr/>
            <p:nvPr/>
          </p:nvSpPr>
          <p:spPr>
            <a:xfrm>
              <a:off x="6749147" y="5198076"/>
              <a:ext cx="2047103" cy="5436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노래방에서 아주 귀여운 고양이를 보았다</a:t>
              </a:r>
              <a:r>
                <a:rPr kumimoji="1" lang="en-US" altLang="ko-KR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.</a:t>
              </a:r>
            </a:p>
            <a:p>
              <a:r>
                <a:rPr kumimoji="1" lang="ko-KR" altLang="en-US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노래방 의자에서 서로 머리를 맞대고 자고 있는데</a:t>
              </a:r>
              <a:endParaRPr kumimoji="1" lang="en-US" altLang="ko-KR" sz="900" dirty="0">
                <a:solidFill>
                  <a:schemeClr val="tx1"/>
                </a:solidFill>
                <a:ea typeface="Nanum Pen Script" panose="03040600000000000000" pitchFamily="66" charset="-127"/>
              </a:endParaRPr>
            </a:p>
            <a:p>
              <a:r>
                <a:rPr kumimoji="1" lang="ko-KR" altLang="en-US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너무 귀여워서 노래 </a:t>
              </a:r>
              <a:r>
                <a:rPr kumimoji="1" lang="ko-KR" altLang="en-US" sz="900" dirty="0" err="1">
                  <a:solidFill>
                    <a:schemeClr val="tx1"/>
                  </a:solidFill>
                  <a:ea typeface="Nanum Pen Script" panose="03040600000000000000" pitchFamily="66" charset="-127"/>
                </a:rPr>
                <a:t>부른것보다</a:t>
              </a:r>
              <a:r>
                <a:rPr kumimoji="1" lang="ko-KR" altLang="en-US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 고양이 구경을 오래했다</a:t>
              </a:r>
              <a:r>
                <a:rPr kumimoji="1" lang="en-US" altLang="ko-KR" sz="900" dirty="0">
                  <a:solidFill>
                    <a:schemeClr val="tx1"/>
                  </a:solidFill>
                  <a:ea typeface="Nanum Pen Script" panose="03040600000000000000" pitchFamily="66" charset="-127"/>
                </a:rPr>
                <a:t>.</a:t>
              </a:r>
              <a:endParaRPr kumimoji="1" lang="ko-Kore-KR" altLang="en-US" sz="900" dirty="0">
                <a:solidFill>
                  <a:schemeClr val="tx1"/>
                </a:solidFill>
                <a:ea typeface="Nanum Pen Script" panose="03040600000000000000" pitchFamily="66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8A92FBE-63DF-C94F-BC7C-7F776018117A}"/>
                </a:ext>
              </a:extLst>
            </p:cNvPr>
            <p:cNvSpPr/>
            <p:nvPr/>
          </p:nvSpPr>
          <p:spPr>
            <a:xfrm>
              <a:off x="6749147" y="5960075"/>
              <a:ext cx="2047103" cy="2100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9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#</a:t>
              </a:r>
              <a:r>
                <a:rPr kumimoji="1" lang="ko-KR" altLang="en-US" sz="9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상봉</a:t>
              </a:r>
              <a:r>
                <a:rPr kumimoji="1" lang="en-US" altLang="ko-Kore-KR" sz="9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 #</a:t>
              </a:r>
              <a:r>
                <a:rPr kumimoji="1" lang="ko-KR" altLang="en-US" sz="9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노래방</a:t>
              </a:r>
              <a:endParaRPr kumimoji="1" lang="ko-Kore-KR" altLang="en-US" sz="900" b="1" dirty="0">
                <a:solidFill>
                  <a:schemeClr val="tx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pic>
          <p:nvPicPr>
            <p:cNvPr id="20" name="그림 19" descr="고양이, 놓은, 실내, 포유류이(가) 표시된 사진&#10;&#10;자동 생성된 설명">
              <a:extLst>
                <a:ext uri="{FF2B5EF4-FFF2-40B4-BE49-F238E27FC236}">
                  <a16:creationId xmlns:a16="http://schemas.microsoft.com/office/drawing/2014/main" id="{699CD26D-0E9B-7D4F-84B1-4EF858D8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3775" y="2633611"/>
              <a:ext cx="1440000" cy="14400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80AF0D-4B9C-CF4B-BBAD-94B5F8CE7971}"/>
              </a:ext>
            </a:extLst>
          </p:cNvPr>
          <p:cNvGrpSpPr/>
          <p:nvPr/>
        </p:nvGrpSpPr>
        <p:grpSpPr>
          <a:xfrm>
            <a:off x="9452300" y="1778000"/>
            <a:ext cx="2463800" cy="5080000"/>
            <a:chOff x="9452300" y="1778000"/>
            <a:chExt cx="2463800" cy="508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D450BA-3D23-4C41-8473-1B89A5BCB65D}"/>
                </a:ext>
              </a:extLst>
            </p:cNvPr>
            <p:cNvGrpSpPr/>
            <p:nvPr/>
          </p:nvGrpSpPr>
          <p:grpSpPr>
            <a:xfrm>
              <a:off x="9452300" y="1778000"/>
              <a:ext cx="2463800" cy="5080000"/>
              <a:chOff x="9351353" y="726794"/>
              <a:chExt cx="2463800" cy="508000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9626E16-3C36-2B42-95BC-B29F9D959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51353" y="726794"/>
                <a:ext cx="2463800" cy="5080000"/>
              </a:xfrm>
              <a:prstGeom prst="rect">
                <a:avLst/>
              </a:prstGeom>
            </p:spPr>
          </p:pic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A383AE51-B21D-F847-8ABD-42C5B91C6F7B}"/>
                  </a:ext>
                </a:extLst>
              </p:cNvPr>
              <p:cNvSpPr/>
              <p:nvPr/>
            </p:nvSpPr>
            <p:spPr>
              <a:xfrm>
                <a:off x="9551772" y="4146870"/>
                <a:ext cx="2047103" cy="5436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ore-KR" altLang="en-US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집</a:t>
                </a:r>
                <a:r>
                  <a:rPr kumimoji="1" lang="ko-KR" altLang="en-US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 앞 카페를 다녀왔다</a:t>
                </a:r>
                <a:r>
                  <a:rPr kumimoji="1" lang="en-US" altLang="ko-KR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.</a:t>
                </a:r>
              </a:p>
              <a:p>
                <a:r>
                  <a:rPr kumimoji="1" lang="ko-KR" altLang="en-US" sz="900" dirty="0" err="1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아인슈페너를</a:t>
                </a:r>
                <a:r>
                  <a:rPr kumimoji="1" lang="ko-KR" altLang="en-US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 처음 먹어보았는데 달고 맛있었다</a:t>
                </a:r>
                <a:r>
                  <a:rPr kumimoji="1" lang="en-US" altLang="ko-KR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.</a:t>
                </a:r>
              </a:p>
              <a:p>
                <a:r>
                  <a:rPr kumimoji="1" lang="ko-KR" altLang="en-US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케이크 자르는 칼이 도끼 모양으로 신기하게 생겨서 인상깊은 카페로 </a:t>
                </a:r>
                <a:r>
                  <a:rPr kumimoji="1" lang="ko-KR" altLang="en-US" sz="900" dirty="0" err="1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기억될것</a:t>
                </a:r>
                <a:r>
                  <a:rPr kumimoji="1" lang="ko-KR" altLang="en-US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 같다</a:t>
                </a:r>
                <a:r>
                  <a:rPr kumimoji="1" lang="en-US" altLang="ko-KR" sz="900" dirty="0">
                    <a:solidFill>
                      <a:schemeClr val="tx1"/>
                    </a:solidFill>
                    <a:ea typeface="Nanum Pen Script" panose="03040600000000000000" pitchFamily="66" charset="-127"/>
                  </a:rPr>
                  <a:t>.</a:t>
                </a:r>
                <a:endParaRPr kumimoji="1" lang="ko-Kore-KR" altLang="en-US" sz="900" dirty="0">
                  <a:solidFill>
                    <a:schemeClr val="tx1"/>
                  </a:solidFill>
                  <a:ea typeface="Nanum Pen Script" panose="03040600000000000000" pitchFamily="66" charset="-127"/>
                </a:endParaRPr>
              </a:p>
            </p:txBody>
          </p:sp>
          <p:pic>
            <p:nvPicPr>
              <p:cNvPr id="5" name="그림 4" descr="실내이(가) 표시된 사진&#10;&#10;자동 생성된 설명">
                <a:extLst>
                  <a:ext uri="{FF2B5EF4-FFF2-40B4-BE49-F238E27FC236}">
                    <a16:creationId xmlns:a16="http://schemas.microsoft.com/office/drawing/2014/main" id="{673AEE5B-53EE-4547-BC4A-F4BD712E8D4C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5323" y="1590643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26FE9B7-1EDE-4340-A546-141998E9B209}"/>
                  </a:ext>
                </a:extLst>
              </p:cNvPr>
              <p:cNvSpPr/>
              <p:nvPr/>
            </p:nvSpPr>
            <p:spPr>
              <a:xfrm>
                <a:off x="9551771" y="4917107"/>
                <a:ext cx="2047103" cy="2100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ore-KR" sz="900" b="1" dirty="0">
                    <a:solidFill>
                      <a:schemeClr val="tx1"/>
                    </a:solidFill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#</a:t>
                </a:r>
                <a:r>
                  <a:rPr kumimoji="1" lang="ko-KR" altLang="en-US" sz="900" b="1" dirty="0">
                    <a:solidFill>
                      <a:schemeClr val="tx1"/>
                    </a:solidFill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파주</a:t>
                </a:r>
                <a:r>
                  <a:rPr kumimoji="1" lang="en-US" altLang="ko-Kore-KR" sz="900" b="1" dirty="0">
                    <a:solidFill>
                      <a:schemeClr val="tx1"/>
                    </a:solidFill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 #</a:t>
                </a:r>
                <a:r>
                  <a:rPr kumimoji="1" lang="ko-KR" altLang="en-US" sz="900" b="1" dirty="0">
                    <a:solidFill>
                      <a:schemeClr val="tx1"/>
                    </a:solidFill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카페</a:t>
                </a:r>
                <a:endParaRPr kumimoji="1" lang="ko-Kore-KR" altLang="en-US" sz="900" b="1" dirty="0">
                  <a:solidFill>
                    <a:schemeClr val="tx1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endParaRPr>
              </a:p>
            </p:txBody>
          </p:sp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A09C5B42-C6E1-5149-9E75-E604D6C0BD63}"/>
                  </a:ext>
                </a:extLst>
              </p:cNvPr>
              <p:cNvSpPr/>
              <p:nvPr/>
            </p:nvSpPr>
            <p:spPr>
              <a:xfrm>
                <a:off x="10118122" y="1108730"/>
                <a:ext cx="914400" cy="25537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800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Diary Edit</a:t>
                </a:r>
                <a:endPara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6A7ADA-4718-3D41-AAB4-E47460CFE1DD}"/>
                </a:ext>
              </a:extLst>
            </p:cNvPr>
            <p:cNvSpPr/>
            <p:nvPr/>
          </p:nvSpPr>
          <p:spPr>
            <a:xfrm>
              <a:off x="11321459" y="2092612"/>
              <a:ext cx="406650" cy="390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accent1"/>
                  </a:solidFill>
                </a:rPr>
                <a:t>Edit</a:t>
              </a:r>
              <a:endParaRPr kumimoji="1" lang="ko-Kore-KR" altLang="en-US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25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594A7BC-C032-D84F-A272-BDB9034B2C4B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61CE2AC-1E2E-AA42-B07E-6651B13B63CA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ToDoViewController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007460-769A-9747-9A17-313E3818FCC1}"/>
              </a:ext>
            </a:extLst>
          </p:cNvPr>
          <p:cNvGrpSpPr/>
          <p:nvPr/>
        </p:nvGrpSpPr>
        <p:grpSpPr>
          <a:xfrm>
            <a:off x="3632200" y="1778000"/>
            <a:ext cx="2463800" cy="5080000"/>
            <a:chOff x="722150" y="1778000"/>
            <a:chExt cx="2463800" cy="508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2FDE9B-3633-BC40-A669-57DE22E2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50" y="1778000"/>
              <a:ext cx="2463800" cy="5080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5F7CA4-D598-EA46-BF40-239874DDDA7C}"/>
                </a:ext>
              </a:extLst>
            </p:cNvPr>
            <p:cNvSpPr/>
            <p:nvPr/>
          </p:nvSpPr>
          <p:spPr>
            <a:xfrm>
              <a:off x="904973" y="2139885"/>
              <a:ext cx="245097" cy="25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EB8A6D-96B8-684F-BDBE-CEC3B223D01D}"/>
              </a:ext>
            </a:extLst>
          </p:cNvPr>
          <p:cNvGrpSpPr/>
          <p:nvPr/>
        </p:nvGrpSpPr>
        <p:grpSpPr>
          <a:xfrm>
            <a:off x="722150" y="1778000"/>
            <a:ext cx="2463800" cy="5080000"/>
            <a:chOff x="722150" y="1778000"/>
            <a:chExt cx="2463800" cy="50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34216A-FA65-F242-853D-E1E1C62A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150" y="1778000"/>
              <a:ext cx="2463800" cy="508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4DFE455-814C-2A4D-8674-16807BC9B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985" y="4967926"/>
              <a:ext cx="2102129" cy="120551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67E90E-FAB8-4543-9ABE-844A0C8A8EC8}"/>
              </a:ext>
            </a:extLst>
          </p:cNvPr>
          <p:cNvGrpSpPr/>
          <p:nvPr/>
        </p:nvGrpSpPr>
        <p:grpSpPr>
          <a:xfrm>
            <a:off x="6542250" y="1778000"/>
            <a:ext cx="2463800" cy="5080000"/>
            <a:chOff x="4864100" y="1778000"/>
            <a:chExt cx="2463800" cy="5080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427DAA6-F2B3-1943-9AB2-EF71F5C2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4100" y="1778000"/>
              <a:ext cx="2463800" cy="5080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6E03FD-5FDC-504F-AD96-60F8EF7FAEE4}"/>
                </a:ext>
              </a:extLst>
            </p:cNvPr>
            <p:cNvSpPr/>
            <p:nvPr/>
          </p:nvSpPr>
          <p:spPr>
            <a:xfrm>
              <a:off x="5026058" y="2139885"/>
              <a:ext cx="245097" cy="25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63303F-5ABE-FE4A-BB29-178148B148D9}"/>
              </a:ext>
            </a:extLst>
          </p:cNvPr>
          <p:cNvGrpSpPr/>
          <p:nvPr/>
        </p:nvGrpSpPr>
        <p:grpSpPr>
          <a:xfrm>
            <a:off x="9452300" y="1778000"/>
            <a:ext cx="2463800" cy="5080000"/>
            <a:chOff x="9452300" y="1778000"/>
            <a:chExt cx="2463800" cy="50800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FF539E1-D7E4-BB41-8D7F-DC64AE684AB9}"/>
                </a:ext>
              </a:extLst>
            </p:cNvPr>
            <p:cNvGrpSpPr/>
            <p:nvPr/>
          </p:nvGrpSpPr>
          <p:grpSpPr>
            <a:xfrm>
              <a:off x="9452300" y="1778000"/>
              <a:ext cx="2463800" cy="5080000"/>
              <a:chOff x="4864100" y="1778000"/>
              <a:chExt cx="2463800" cy="508000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6216B12-C86F-A14B-95EE-9D60CF0CE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4100" y="1778000"/>
                <a:ext cx="2463800" cy="5080000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257EFE9-7F26-0141-976E-24561055FB02}"/>
                  </a:ext>
                </a:extLst>
              </p:cNvPr>
              <p:cNvSpPr/>
              <p:nvPr/>
            </p:nvSpPr>
            <p:spPr>
              <a:xfrm>
                <a:off x="5026058" y="2139885"/>
                <a:ext cx="245097" cy="254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F3E3AB-B9F0-304A-8520-59420113F645}"/>
                </a:ext>
              </a:extLst>
            </p:cNvPr>
            <p:cNvSpPr/>
            <p:nvPr/>
          </p:nvSpPr>
          <p:spPr>
            <a:xfrm>
              <a:off x="11094266" y="3621457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00A1647-49E7-814B-B6F9-0BC1E94F696F}"/>
                </a:ext>
              </a:extLst>
            </p:cNvPr>
            <p:cNvSpPr/>
            <p:nvPr/>
          </p:nvSpPr>
          <p:spPr>
            <a:xfrm>
              <a:off x="11349497" y="3621457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A10BF62-3BAD-7946-8D2B-517388D3E39D}"/>
                </a:ext>
              </a:extLst>
            </p:cNvPr>
            <p:cNvSpPr/>
            <p:nvPr/>
          </p:nvSpPr>
          <p:spPr>
            <a:xfrm>
              <a:off x="11604728" y="3632312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75AA538-DBBB-F749-90D0-FBAD65D61431}"/>
                </a:ext>
              </a:extLst>
            </p:cNvPr>
            <p:cNvSpPr/>
            <p:nvPr/>
          </p:nvSpPr>
          <p:spPr>
            <a:xfrm>
              <a:off x="10096596" y="3905832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7064E5-F0C9-2045-B108-F81BC9700DBC}"/>
                </a:ext>
              </a:extLst>
            </p:cNvPr>
            <p:cNvSpPr/>
            <p:nvPr/>
          </p:nvSpPr>
          <p:spPr>
            <a:xfrm>
              <a:off x="10360546" y="3905832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D4290B-BC94-7D48-A278-92C00811BC63}"/>
                </a:ext>
              </a:extLst>
            </p:cNvPr>
            <p:cNvSpPr/>
            <p:nvPr/>
          </p:nvSpPr>
          <p:spPr>
            <a:xfrm>
              <a:off x="10588496" y="3916687"/>
              <a:ext cx="72000" cy="72000"/>
            </a:xfrm>
            <a:prstGeom prst="ellipse">
              <a:avLst/>
            </a:prstGeom>
            <a:solidFill>
              <a:srgbClr val="FD9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3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C247F2-4454-0841-A6C3-FB2BC9CCA0BF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182C5E9-38FF-3C4A-B027-2E57F6D076AB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Add/</a:t>
            </a:r>
            <a:r>
              <a:rPr kumimoji="1" lang="en-US" altLang="ko-Kore-KR" dirty="0" err="1"/>
              <a:t>EditViewController</a:t>
            </a:r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C14BC2-428A-CC46-8BA6-6C7B902037BA}"/>
              </a:ext>
            </a:extLst>
          </p:cNvPr>
          <p:cNvGrpSpPr/>
          <p:nvPr/>
        </p:nvGrpSpPr>
        <p:grpSpPr>
          <a:xfrm>
            <a:off x="6542250" y="1778000"/>
            <a:ext cx="2463800" cy="5080000"/>
            <a:chOff x="6542250" y="1778000"/>
            <a:chExt cx="2463800" cy="5080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8FB5612-FA09-ED4C-BE57-10972599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2250" y="1778000"/>
              <a:ext cx="2463800" cy="5080000"/>
            </a:xfrm>
            <a:prstGeom prst="rect">
              <a:avLst/>
            </a:prstGeom>
          </p:spPr>
        </p:pic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43814376-7FDB-774E-938A-EB7C8286FBCD}"/>
                </a:ext>
              </a:extLst>
            </p:cNvPr>
            <p:cNvSpPr/>
            <p:nvPr/>
          </p:nvSpPr>
          <p:spPr>
            <a:xfrm>
              <a:off x="6727596" y="3053236"/>
              <a:ext cx="914400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800" dirty="0">
                  <a:solidFill>
                    <a:sysClr val="windowText" lastClr="000000"/>
                  </a:solidFill>
                </a:rPr>
                <a:t>종료시간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07FADD-129E-D445-A13F-B45565D208EF}"/>
              </a:ext>
            </a:extLst>
          </p:cNvPr>
          <p:cNvGrpSpPr/>
          <p:nvPr/>
        </p:nvGrpSpPr>
        <p:grpSpPr>
          <a:xfrm>
            <a:off x="3632200" y="1778000"/>
            <a:ext cx="2463800" cy="5080000"/>
            <a:chOff x="3632200" y="1778000"/>
            <a:chExt cx="2463800" cy="5080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4B0CF0-2947-5A46-8823-2F357A477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200" y="1778000"/>
              <a:ext cx="2463800" cy="5080000"/>
            </a:xfrm>
            <a:prstGeom prst="rect">
              <a:avLst/>
            </a:prstGeom>
          </p:spPr>
        </p:pic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DD987C58-2AE7-DF4D-90CC-CB268ABFAB4E}"/>
                </a:ext>
              </a:extLst>
            </p:cNvPr>
            <p:cNvSpPr/>
            <p:nvPr/>
          </p:nvSpPr>
          <p:spPr>
            <a:xfrm>
              <a:off x="3805286" y="3053236"/>
              <a:ext cx="914400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800" dirty="0">
                  <a:solidFill>
                    <a:sysClr val="windowText" lastClr="000000"/>
                  </a:solidFill>
                </a:rPr>
                <a:t>종료시간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8ECE7D-0E93-0344-9E4E-A6C697ED5843}"/>
              </a:ext>
            </a:extLst>
          </p:cNvPr>
          <p:cNvGrpSpPr/>
          <p:nvPr/>
        </p:nvGrpSpPr>
        <p:grpSpPr>
          <a:xfrm>
            <a:off x="722150" y="1778000"/>
            <a:ext cx="2463800" cy="5080000"/>
            <a:chOff x="722150" y="1778000"/>
            <a:chExt cx="2463800" cy="508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B2D970-F378-8F4E-A4E7-421450DC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150" y="1778000"/>
              <a:ext cx="2463800" cy="5080000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2B3448A-628B-034E-A1EC-E2AD0ED46541}"/>
                </a:ext>
              </a:extLst>
            </p:cNvPr>
            <p:cNvSpPr/>
            <p:nvPr/>
          </p:nvSpPr>
          <p:spPr>
            <a:xfrm>
              <a:off x="930111" y="3053236"/>
              <a:ext cx="914400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800" dirty="0">
                  <a:solidFill>
                    <a:sysClr val="windowText" lastClr="000000"/>
                  </a:solidFill>
                </a:rPr>
                <a:t>종료시간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BF715D-4639-0345-A052-F2BBF8D2B8BE}"/>
              </a:ext>
            </a:extLst>
          </p:cNvPr>
          <p:cNvGrpSpPr/>
          <p:nvPr/>
        </p:nvGrpSpPr>
        <p:grpSpPr>
          <a:xfrm>
            <a:off x="9452300" y="1778000"/>
            <a:ext cx="2463800" cy="5080000"/>
            <a:chOff x="9452300" y="1778000"/>
            <a:chExt cx="2463800" cy="508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10BEC0-D253-6941-83D7-0B81245B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300" y="1778000"/>
              <a:ext cx="2463800" cy="50800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A457E7-F382-7649-B95F-6959CEEF456E}"/>
                </a:ext>
              </a:extLst>
            </p:cNvPr>
            <p:cNvSpPr/>
            <p:nvPr/>
          </p:nvSpPr>
          <p:spPr>
            <a:xfrm>
              <a:off x="10227000" y="2163451"/>
              <a:ext cx="914400" cy="249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>
                  <a:solidFill>
                    <a:sysClr val="windowText" lastClr="000000"/>
                  </a:solidFill>
                </a:rPr>
                <a:t>To Do List Edit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49A29A-C2B9-5548-8067-917D5957C302}"/>
                </a:ext>
              </a:extLst>
            </p:cNvPr>
            <p:cNvSpPr/>
            <p:nvPr/>
          </p:nvSpPr>
          <p:spPr>
            <a:xfrm>
              <a:off x="11321459" y="2092612"/>
              <a:ext cx="406650" cy="390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accent1"/>
                  </a:solidFill>
                </a:rPr>
                <a:t>Edit</a:t>
              </a:r>
              <a:endParaRPr kumimoji="1" lang="ko-Kore-KR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33B467B-37A7-A742-ABFE-951FB2F80D3C}"/>
                </a:ext>
              </a:extLst>
            </p:cNvPr>
            <p:cNvSpPr/>
            <p:nvPr/>
          </p:nvSpPr>
          <p:spPr>
            <a:xfrm>
              <a:off x="9676614" y="2514600"/>
              <a:ext cx="1974916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800" dirty="0">
                  <a:solidFill>
                    <a:schemeClr val="tx1"/>
                  </a:solidFill>
                </a:rPr>
                <a:t>Swift Programming - </a:t>
              </a:r>
              <a:r>
                <a:rPr kumimoji="1" lang="ko-KR" altLang="en-US" sz="800" dirty="0">
                  <a:solidFill>
                    <a:schemeClr val="tx1"/>
                  </a:solidFill>
                </a:rPr>
                <a:t>과제</a:t>
              </a:r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02014102-0302-E647-AC8B-C046F9022B9A}"/>
                </a:ext>
              </a:extLst>
            </p:cNvPr>
            <p:cNvSpPr/>
            <p:nvPr/>
          </p:nvSpPr>
          <p:spPr>
            <a:xfrm>
              <a:off x="9676614" y="2759697"/>
              <a:ext cx="1974916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800" dirty="0" err="1">
                  <a:solidFill>
                    <a:schemeClr val="tx1"/>
                  </a:solidFill>
                </a:rPr>
                <a:t>WorkSheet</a:t>
              </a:r>
              <a:r>
                <a:rPr kumimoji="1" lang="en-US" altLang="ko-Kore-KR" sz="800" dirty="0">
                  <a:solidFill>
                    <a:schemeClr val="tx1"/>
                  </a:solidFill>
                </a:rPr>
                <a:t> #3</a:t>
              </a:r>
              <a:endParaRPr kumimoji="1" lang="ko-Kore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A1815C59-0105-DE43-ACA4-ED3529536EE5}"/>
                </a:ext>
              </a:extLst>
            </p:cNvPr>
            <p:cNvSpPr/>
            <p:nvPr/>
          </p:nvSpPr>
          <p:spPr>
            <a:xfrm>
              <a:off x="9667187" y="3053236"/>
              <a:ext cx="914400" cy="1626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800" dirty="0">
                  <a:solidFill>
                    <a:sysClr val="windowText" lastClr="000000"/>
                  </a:solidFill>
                </a:rPr>
                <a:t>종료시간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F6D58172-0237-244A-8B0E-163A92DDD70E}"/>
                </a:ext>
              </a:extLst>
            </p:cNvPr>
            <p:cNvSpPr/>
            <p:nvPr/>
          </p:nvSpPr>
          <p:spPr>
            <a:xfrm>
              <a:off x="10609868" y="3037782"/>
              <a:ext cx="550386" cy="180000"/>
            </a:xfrm>
            <a:prstGeom prst="roundRect">
              <a:avLst/>
            </a:prstGeom>
            <a:solidFill>
              <a:srgbClr val="EFE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800" dirty="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/31/22</a:t>
              </a:r>
              <a:endParaRPr kumimoji="1" lang="ko-Kore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9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47F682-BC9E-8F4C-86FC-BBC18EB7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150B4A-A198-A241-8887-0BAF5812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4645A81-527D-8B44-A9C6-B1D3A4D560A0}"/>
              </a:ext>
            </a:extLst>
          </p:cNvPr>
          <p:cNvSpPr/>
          <p:nvPr/>
        </p:nvSpPr>
        <p:spPr>
          <a:xfrm>
            <a:off x="10383625" y="2663072"/>
            <a:ext cx="914400" cy="259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600" dirty="0">
                <a:solidFill>
                  <a:sysClr val="windowText" lastClr="000000"/>
                </a:solidFill>
              </a:rPr>
              <a:t>아주작게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100B380-36F7-1E4A-A5B7-75BD0669291A}"/>
              </a:ext>
            </a:extLst>
          </p:cNvPr>
          <p:cNvSpPr/>
          <p:nvPr/>
        </p:nvSpPr>
        <p:spPr>
          <a:xfrm>
            <a:off x="10383625" y="2994582"/>
            <a:ext cx="914400" cy="259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800" dirty="0">
                <a:solidFill>
                  <a:sysClr val="windowText" lastClr="000000"/>
                </a:solidFill>
              </a:rPr>
              <a:t>작게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BE7AF0D-85F7-CA43-B2D8-08ADEC577D1D}"/>
              </a:ext>
            </a:extLst>
          </p:cNvPr>
          <p:cNvSpPr/>
          <p:nvPr/>
        </p:nvSpPr>
        <p:spPr>
          <a:xfrm>
            <a:off x="10383625" y="3326092"/>
            <a:ext cx="914400" cy="259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000" dirty="0">
                <a:solidFill>
                  <a:sysClr val="windowText" lastClr="000000"/>
                </a:solidFill>
              </a:rPr>
              <a:t>중간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81DB210-7246-FB4F-B7D4-28930954143E}"/>
              </a:ext>
            </a:extLst>
          </p:cNvPr>
          <p:cNvSpPr/>
          <p:nvPr/>
        </p:nvSpPr>
        <p:spPr>
          <a:xfrm>
            <a:off x="10383625" y="3638750"/>
            <a:ext cx="914400" cy="259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크게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1F3778F-F5AB-4B44-89C2-266FE5F70663}"/>
              </a:ext>
            </a:extLst>
          </p:cNvPr>
          <p:cNvSpPr/>
          <p:nvPr/>
        </p:nvSpPr>
        <p:spPr>
          <a:xfrm>
            <a:off x="10209229" y="3951408"/>
            <a:ext cx="1088796" cy="259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ore-KR" altLang="en-US" sz="1400" dirty="0">
                <a:solidFill>
                  <a:sysClr val="windowText" lastClr="000000"/>
                </a:solidFill>
              </a:rPr>
              <a:t>아주크게</a:t>
            </a:r>
          </a:p>
        </p:txBody>
      </p:sp>
    </p:spTree>
    <p:extLst>
      <p:ext uri="{BB962C8B-B14F-4D97-AF65-F5344CB8AC3E}">
        <p14:creationId xmlns:p14="http://schemas.microsoft.com/office/powerpoint/2010/main" val="372212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DCDCE-20BB-8141-96D6-92855793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B266C1-70C9-3E47-A66A-00CCC27F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49FF851-5137-B44D-94F4-04070E81A386}"/>
              </a:ext>
            </a:extLst>
          </p:cNvPr>
          <p:cNvSpPr/>
          <p:nvPr/>
        </p:nvSpPr>
        <p:spPr>
          <a:xfrm>
            <a:off x="10694710" y="557595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58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182</Words>
  <Application>Microsoft Macintosh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 Pen Script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13</cp:revision>
  <dcterms:created xsi:type="dcterms:W3CDTF">2022-03-14T13:35:22Z</dcterms:created>
  <dcterms:modified xsi:type="dcterms:W3CDTF">2022-03-31T17:34:45Z</dcterms:modified>
</cp:coreProperties>
</file>