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88" r:id="rId3"/>
    <p:sldId id="290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6BC6F4"/>
    <a:srgbClr val="FFEDD1"/>
    <a:srgbClr val="73473C"/>
    <a:srgbClr val="BDBDBD"/>
    <a:srgbClr val="D4D4D4"/>
    <a:srgbClr val="B870EA"/>
    <a:srgbClr val="EFEFF1"/>
    <a:srgbClr val="E7E6E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5"/>
    <p:restoredTop sz="96793"/>
  </p:normalViewPr>
  <p:slideViewPr>
    <p:cSldViewPr snapToGrid="0" snapToObjects="1">
      <p:cViewPr varScale="1">
        <p:scale>
          <a:sx n="147" d="100"/>
          <a:sy n="147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042037" y="3105834"/>
            <a:ext cx="410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DFD / 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F63CCEA-3F5B-BA48-9B5A-685CD3779618}"/>
              </a:ext>
            </a:extLst>
          </p:cNvPr>
          <p:cNvSpPr/>
          <p:nvPr/>
        </p:nvSpPr>
        <p:spPr>
          <a:xfrm>
            <a:off x="7530359" y="186376"/>
            <a:ext cx="1382257" cy="320574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F495902-A207-5344-8779-E7AFD0080D40}"/>
              </a:ext>
            </a:extLst>
          </p:cNvPr>
          <p:cNvSpPr/>
          <p:nvPr/>
        </p:nvSpPr>
        <p:spPr>
          <a:xfrm>
            <a:off x="9076130" y="186376"/>
            <a:ext cx="1382257" cy="3205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View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3E9542E-315B-D643-8807-BEE13D57201E}"/>
              </a:ext>
            </a:extLst>
          </p:cNvPr>
          <p:cNvSpPr/>
          <p:nvPr/>
        </p:nvSpPr>
        <p:spPr>
          <a:xfrm>
            <a:off x="10621901" y="194313"/>
            <a:ext cx="1382257" cy="3205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Controller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5E8FE5A-E451-2445-9B62-D1A4CECF240B}"/>
              </a:ext>
            </a:extLst>
          </p:cNvPr>
          <p:cNvSpPr/>
          <p:nvPr/>
        </p:nvSpPr>
        <p:spPr>
          <a:xfrm>
            <a:off x="5984588" y="194313"/>
            <a:ext cx="1382257" cy="320574"/>
          </a:xfrm>
          <a:prstGeom prst="roundRect">
            <a:avLst/>
          </a:prstGeom>
          <a:solidFill>
            <a:srgbClr val="B87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CE1A9E1-1B44-294D-9DA6-F7389B03D7E1}"/>
              </a:ext>
            </a:extLst>
          </p:cNvPr>
          <p:cNvSpPr/>
          <p:nvPr/>
        </p:nvSpPr>
        <p:spPr>
          <a:xfrm>
            <a:off x="289950" y="2639406"/>
            <a:ext cx="1382257" cy="1579188"/>
          </a:xfrm>
          <a:prstGeom prst="roundRect">
            <a:avLst/>
          </a:prstGeom>
          <a:solidFill>
            <a:srgbClr val="B87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Realm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126D422-7365-7543-A7B2-8DFD9684F6B1}"/>
              </a:ext>
            </a:extLst>
          </p:cNvPr>
          <p:cNvSpPr/>
          <p:nvPr/>
        </p:nvSpPr>
        <p:spPr>
          <a:xfrm>
            <a:off x="2299918" y="3107057"/>
            <a:ext cx="1719991" cy="180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To Do</a:t>
            </a:r>
          </a:p>
          <a:p>
            <a:pPr algn="ctr"/>
            <a:endParaRPr kumimoji="1" lang="en-US" altLang="ko-Kore-KR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title: String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memo: String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 err="1">
                <a:solidFill>
                  <a:sysClr val="windowText" lastClr="000000"/>
                </a:solidFill>
              </a:rPr>
              <a:t>isChecked</a:t>
            </a:r>
            <a:r>
              <a:rPr kumimoji="1" lang="en-US" altLang="ko-Kore-KR" sz="1200" dirty="0">
                <a:solidFill>
                  <a:sysClr val="windowText" lastClr="000000"/>
                </a:solidFill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 err="1">
                <a:solidFill>
                  <a:sysClr val="windowText" lastClr="000000"/>
                </a:solidFill>
              </a:rPr>
              <a:t>startDate</a:t>
            </a:r>
            <a:r>
              <a:rPr kumimoji="1" lang="en-US" altLang="ko-Kore-KR" sz="1200" dirty="0">
                <a:solidFill>
                  <a:sysClr val="windowText" lastClr="000000"/>
                </a:solidFill>
              </a:rPr>
              <a:t>: Date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 err="1">
                <a:solidFill>
                  <a:sysClr val="windowText" lastClr="000000"/>
                </a:solidFill>
              </a:rPr>
              <a:t>endDate</a:t>
            </a:r>
            <a:r>
              <a:rPr kumimoji="1" lang="en-US" altLang="ko-Kore-KR" sz="1200" dirty="0">
                <a:solidFill>
                  <a:sysClr val="windowText" lastClr="000000"/>
                </a:solidFill>
              </a:rPr>
              <a:t>: Date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CD0510-17AD-8B40-A414-68CE71F5D9A0}"/>
              </a:ext>
            </a:extLst>
          </p:cNvPr>
          <p:cNvSpPr/>
          <p:nvPr/>
        </p:nvSpPr>
        <p:spPr>
          <a:xfrm>
            <a:off x="2299918" y="848777"/>
            <a:ext cx="1719991" cy="180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Diary</a:t>
            </a:r>
          </a:p>
          <a:p>
            <a:pPr algn="ctr"/>
            <a:endParaRPr kumimoji="1" lang="en-US" altLang="ko-Kore-KR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content: String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hashtag: [String]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date: Date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picture: </a:t>
            </a:r>
            <a:r>
              <a:rPr kumimoji="1" lang="en-US" altLang="ko-Kore-KR" sz="1200" dirty="0" err="1">
                <a:solidFill>
                  <a:sysClr val="windowText" lastClr="000000"/>
                </a:solidFill>
              </a:rPr>
              <a:t>UIImage</a:t>
            </a:r>
            <a:endParaRPr kumimoji="1" lang="en-US" altLang="ko-Kore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F7D66E0-8E15-E041-8F98-CDBB97AAE82F}"/>
              </a:ext>
            </a:extLst>
          </p:cNvPr>
          <p:cNvSpPr/>
          <p:nvPr/>
        </p:nvSpPr>
        <p:spPr>
          <a:xfrm>
            <a:off x="4389567" y="3842698"/>
            <a:ext cx="1382257" cy="3205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ToDoCell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02F804E-1C93-4F4B-B476-9DF8615F6539}"/>
              </a:ext>
            </a:extLst>
          </p:cNvPr>
          <p:cNvSpPr/>
          <p:nvPr/>
        </p:nvSpPr>
        <p:spPr>
          <a:xfrm>
            <a:off x="9592504" y="4677340"/>
            <a:ext cx="1802921" cy="21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BAEA1CA-3394-8942-8D1D-DDFB37220599}"/>
              </a:ext>
            </a:extLst>
          </p:cNvPr>
          <p:cNvSpPr/>
          <p:nvPr/>
        </p:nvSpPr>
        <p:spPr>
          <a:xfrm>
            <a:off x="9801981" y="5404842"/>
            <a:ext cx="1382257" cy="326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FontSizeCell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F9A790D-82CC-E846-8C8B-4B33204BD382}"/>
              </a:ext>
            </a:extLst>
          </p:cNvPr>
          <p:cNvSpPr/>
          <p:nvPr/>
        </p:nvSpPr>
        <p:spPr>
          <a:xfrm>
            <a:off x="9820858" y="6371729"/>
            <a:ext cx="1382257" cy="326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FilmCell</a:t>
            </a:r>
            <a:endParaRPr kumimoji="1" lang="en-US" altLang="ko-Kore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287C181-50DF-8F44-AE8C-73F226049AAF}"/>
              </a:ext>
            </a:extLst>
          </p:cNvPr>
          <p:cNvSpPr/>
          <p:nvPr/>
        </p:nvSpPr>
        <p:spPr>
          <a:xfrm>
            <a:off x="9801981" y="5888285"/>
            <a:ext cx="1382257" cy="326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FontSettingCell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6352B7A-3BE3-7348-9F81-EC586B34F149}"/>
              </a:ext>
            </a:extLst>
          </p:cNvPr>
          <p:cNvSpPr/>
          <p:nvPr/>
        </p:nvSpPr>
        <p:spPr>
          <a:xfrm>
            <a:off x="9801981" y="4921782"/>
            <a:ext cx="1382257" cy="326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DateFormatCell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D6CA262-19CD-E649-8F75-3B9CDC57CE99}"/>
              </a:ext>
            </a:extLst>
          </p:cNvPr>
          <p:cNvSpPr/>
          <p:nvPr/>
        </p:nvSpPr>
        <p:spPr>
          <a:xfrm>
            <a:off x="6422164" y="5580760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SettingVC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5C9F0C0-DE33-B241-B4C6-27A1A5403CD2}"/>
              </a:ext>
            </a:extLst>
          </p:cNvPr>
          <p:cNvSpPr/>
          <p:nvPr/>
        </p:nvSpPr>
        <p:spPr>
          <a:xfrm>
            <a:off x="6167805" y="938777"/>
            <a:ext cx="3240000" cy="162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E142DFC-C292-6D4E-92B2-F41CE60E7E33}"/>
              </a:ext>
            </a:extLst>
          </p:cNvPr>
          <p:cNvSpPr/>
          <p:nvPr/>
        </p:nvSpPr>
        <p:spPr>
          <a:xfrm>
            <a:off x="6353785" y="1568777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DiaryVC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D00DDFF-B040-FE4A-8D44-366E3F7DFA96}"/>
              </a:ext>
            </a:extLst>
          </p:cNvPr>
          <p:cNvSpPr/>
          <p:nvPr/>
        </p:nvSpPr>
        <p:spPr>
          <a:xfrm>
            <a:off x="7887401" y="1568777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AddDiaryVC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6BE6E2D-D9B0-4241-A153-E3C7C80B5D6D}"/>
              </a:ext>
            </a:extLst>
          </p:cNvPr>
          <p:cNvSpPr/>
          <p:nvPr/>
        </p:nvSpPr>
        <p:spPr>
          <a:xfrm>
            <a:off x="6167805" y="3192985"/>
            <a:ext cx="3240000" cy="162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051493F-9B00-3E40-982A-C3DAF4728315}"/>
              </a:ext>
            </a:extLst>
          </p:cNvPr>
          <p:cNvSpPr/>
          <p:nvPr/>
        </p:nvSpPr>
        <p:spPr>
          <a:xfrm>
            <a:off x="6413538" y="3822985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ToDoVC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267A0F3-FDF3-044E-A186-B6EF7D4C9738}"/>
              </a:ext>
            </a:extLst>
          </p:cNvPr>
          <p:cNvSpPr/>
          <p:nvPr/>
        </p:nvSpPr>
        <p:spPr>
          <a:xfrm>
            <a:off x="7944861" y="3822985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AddToDoVC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31C8F6F-A1F3-4743-B286-7D7C36AC7DC8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1672207" y="3429000"/>
            <a:ext cx="627711" cy="578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959577-E053-AE4F-B7A9-B8B39D1F9299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1672207" y="1748777"/>
            <a:ext cx="627711" cy="168022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E6FB62A-CF27-B64E-85A5-8977D2DEC02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019909" y="4002985"/>
            <a:ext cx="369658" cy="407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6C82CA-9F1E-6B48-8882-653D01558A4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4019909" y="1748777"/>
            <a:ext cx="21478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6E6140B-222C-6845-8451-CA39F7F9F071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771824" y="4002985"/>
            <a:ext cx="3959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04ABC3D-D14D-1C42-827B-6C33C31ABA63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7682164" y="5757340"/>
            <a:ext cx="1910340" cy="3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E3CC48-A4C7-6049-9465-8EADF438FAE2}"/>
              </a:ext>
            </a:extLst>
          </p:cNvPr>
          <p:cNvSpPr/>
          <p:nvPr/>
        </p:nvSpPr>
        <p:spPr>
          <a:xfrm>
            <a:off x="5983106" y="577971"/>
            <a:ext cx="1802921" cy="579375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12C87D-4061-134A-9609-866A45BA1D4D}"/>
              </a:ext>
            </a:extLst>
          </p:cNvPr>
          <p:cNvSpPr txBox="1"/>
          <p:nvPr/>
        </p:nvSpPr>
        <p:spPr>
          <a:xfrm>
            <a:off x="6053831" y="573708"/>
            <a:ext cx="8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Tab bar</a:t>
            </a:r>
            <a:endParaRPr kumimoji="1" lang="ko-Kore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8629CB-AD69-9F4E-8D27-37434ABBAC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613785" y="1748777"/>
            <a:ext cx="27000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A94C118-3336-AA45-86A5-134C324DF6B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673538" y="4002985"/>
            <a:ext cx="27132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12F15CB-D38A-8F4A-8F32-5C1B35289BF3}"/>
              </a:ext>
            </a:extLst>
          </p:cNvPr>
          <p:cNvSpPr/>
          <p:nvPr/>
        </p:nvSpPr>
        <p:spPr>
          <a:xfrm>
            <a:off x="722150" y="213749"/>
            <a:ext cx="1132529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DFD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8736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06DEFFB6-B4EA-9175-7FE5-AB58B22EA48F}"/>
              </a:ext>
            </a:extLst>
          </p:cNvPr>
          <p:cNvSpPr/>
          <p:nvPr/>
        </p:nvSpPr>
        <p:spPr>
          <a:xfrm>
            <a:off x="722150" y="213749"/>
            <a:ext cx="1132529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ERD</a:t>
            </a:r>
            <a:endParaRPr kumimoji="1" lang="en-US" altLang="ko-Kore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13762C-B894-00BE-FA0B-A8DF118D3E65}"/>
              </a:ext>
            </a:extLst>
          </p:cNvPr>
          <p:cNvSpPr/>
          <p:nvPr/>
        </p:nvSpPr>
        <p:spPr>
          <a:xfrm>
            <a:off x="3718560" y="3069000"/>
            <a:ext cx="1620000" cy="720000"/>
          </a:xfrm>
          <a:prstGeom prst="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Diary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D5B5DB-E371-13B4-4AA5-AEA61912C9F3}"/>
              </a:ext>
            </a:extLst>
          </p:cNvPr>
          <p:cNvSpPr/>
          <p:nvPr/>
        </p:nvSpPr>
        <p:spPr>
          <a:xfrm>
            <a:off x="6683829" y="3069000"/>
            <a:ext cx="1620000" cy="720000"/>
          </a:xfrm>
          <a:prstGeom prst="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8E0BDC-44D4-77DF-8AE7-559EEA84F11E}"/>
              </a:ext>
            </a:extLst>
          </p:cNvPr>
          <p:cNvSpPr/>
          <p:nvPr/>
        </p:nvSpPr>
        <p:spPr>
          <a:xfrm>
            <a:off x="1410788" y="1654629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Date:</a:t>
            </a:r>
          </a:p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Date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3EF7CC-8694-0A8A-50A7-66850046C6F5}"/>
              </a:ext>
            </a:extLst>
          </p:cNvPr>
          <p:cNvSpPr/>
          <p:nvPr/>
        </p:nvSpPr>
        <p:spPr>
          <a:xfrm>
            <a:off x="1410788" y="2640613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Content: String</a:t>
            </a:r>
            <a:endParaRPr kumimoji="1" lang="ko-Kore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7B0C63E-0FA2-52FA-2F76-23943D1914E0}"/>
              </a:ext>
            </a:extLst>
          </p:cNvPr>
          <p:cNvSpPr/>
          <p:nvPr/>
        </p:nvSpPr>
        <p:spPr>
          <a:xfrm>
            <a:off x="1410788" y="3632495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Hashtag: [String]</a:t>
            </a:r>
            <a:endParaRPr kumimoji="1" lang="ko-Kore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EB4820-DAAD-C330-E22D-EF3A21472863}"/>
              </a:ext>
            </a:extLst>
          </p:cNvPr>
          <p:cNvSpPr/>
          <p:nvPr/>
        </p:nvSpPr>
        <p:spPr>
          <a:xfrm>
            <a:off x="1410788" y="4624377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Picture: </a:t>
            </a:r>
            <a:r>
              <a:rPr kumimoji="1" lang="en-US" altLang="ko-Kore-KR" sz="1400" dirty="0" err="1"/>
              <a:t>UIImage</a:t>
            </a:r>
            <a:endParaRPr kumimoji="1" lang="ko-Kore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BD48C6-C8F6-88F2-EA04-648E4492FD4B}"/>
              </a:ext>
            </a:extLst>
          </p:cNvPr>
          <p:cNvSpPr/>
          <p:nvPr/>
        </p:nvSpPr>
        <p:spPr>
          <a:xfrm>
            <a:off x="9165771" y="1294629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Title:</a:t>
            </a:r>
          </a:p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String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F0844C-FDD0-1865-D3A5-3BC6B6C147E5}"/>
              </a:ext>
            </a:extLst>
          </p:cNvPr>
          <p:cNvSpPr/>
          <p:nvPr/>
        </p:nvSpPr>
        <p:spPr>
          <a:xfrm>
            <a:off x="9165771" y="2280613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Memo:</a:t>
            </a:r>
            <a:br>
              <a:rPr kumimoji="1" lang="en-US" altLang="ko-Kore-KR" sz="1400" dirty="0"/>
            </a:br>
            <a:r>
              <a:rPr kumimoji="1" lang="en-US" altLang="ko-Kore-KR" sz="1400" dirty="0"/>
              <a:t>String</a:t>
            </a:r>
            <a:endParaRPr kumimoji="1" lang="ko-Kore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C74731-A09B-5528-CD4E-CF7E2001E848}"/>
              </a:ext>
            </a:extLst>
          </p:cNvPr>
          <p:cNvSpPr/>
          <p:nvPr/>
        </p:nvSpPr>
        <p:spPr>
          <a:xfrm>
            <a:off x="9165771" y="3272495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isChecked</a:t>
            </a:r>
            <a:r>
              <a:rPr kumimoji="1" lang="en-US" altLang="ko-Kore-KR" sz="1400" dirty="0"/>
              <a:t>:</a:t>
            </a:r>
          </a:p>
          <a:p>
            <a:pPr algn="ctr"/>
            <a:r>
              <a:rPr kumimoji="1" lang="en-US" altLang="ko-Kore-KR" sz="1400" dirty="0"/>
              <a:t>Bool</a:t>
            </a:r>
            <a:endParaRPr kumimoji="1" lang="ko-Kore-KR" altLang="en-US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D45561-65DF-AAAC-0671-39FAA434660E}"/>
              </a:ext>
            </a:extLst>
          </p:cNvPr>
          <p:cNvSpPr/>
          <p:nvPr/>
        </p:nvSpPr>
        <p:spPr>
          <a:xfrm>
            <a:off x="9165771" y="4264377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StartDate:</a:t>
            </a:r>
            <a:br>
              <a:rPr kumimoji="1" lang="en-US" altLang="ko-Kore-KR" sz="1400" dirty="0"/>
            </a:br>
            <a:r>
              <a:rPr kumimoji="1" lang="en-US" altLang="ko-Kore-KR" sz="1400" dirty="0"/>
              <a:t>Date</a:t>
            </a:r>
            <a:endParaRPr kumimoji="1" lang="ko-Kore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C3866C4-47DB-4646-A69F-E98ADACDC429}"/>
              </a:ext>
            </a:extLst>
          </p:cNvPr>
          <p:cNvSpPr/>
          <p:nvPr/>
        </p:nvSpPr>
        <p:spPr>
          <a:xfrm>
            <a:off x="9162171" y="5256259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bg1"/>
                </a:solidFill>
              </a:rPr>
              <a:t>EndDate</a:t>
            </a:r>
            <a:r>
              <a:rPr kumimoji="1" lang="en-US" altLang="ko-Kore-KR" sz="14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Date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3AEF52B-89CC-502A-D6C1-F0AB8A0A98E9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2854388" y="2014629"/>
            <a:ext cx="864172" cy="14143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FEB167A-A861-7A3D-5571-E2EE976519E0}"/>
              </a:ext>
            </a:extLst>
          </p:cNvPr>
          <p:cNvCxnSpPr>
            <a:stCxn id="21" idx="6"/>
            <a:endCxn id="7" idx="1"/>
          </p:cNvCxnSpPr>
          <p:nvPr/>
        </p:nvCxnSpPr>
        <p:spPr>
          <a:xfrm>
            <a:off x="2850788" y="3000613"/>
            <a:ext cx="867772" cy="428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7D15E4C-64A2-2E50-DC50-7DA94667EDB6}"/>
              </a:ext>
            </a:extLst>
          </p:cNvPr>
          <p:cNvCxnSpPr>
            <a:cxnSpLocks/>
            <a:stCxn id="22" idx="6"/>
            <a:endCxn id="7" idx="1"/>
          </p:cNvCxnSpPr>
          <p:nvPr/>
        </p:nvCxnSpPr>
        <p:spPr>
          <a:xfrm flipV="1">
            <a:off x="2850788" y="3429000"/>
            <a:ext cx="867772" cy="563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8E19D87-9C67-4C96-ABF3-FFE20502A007}"/>
              </a:ext>
            </a:extLst>
          </p:cNvPr>
          <p:cNvCxnSpPr>
            <a:stCxn id="23" idx="6"/>
            <a:endCxn id="7" idx="1"/>
          </p:cNvCxnSpPr>
          <p:nvPr/>
        </p:nvCxnSpPr>
        <p:spPr>
          <a:xfrm flipV="1">
            <a:off x="2850788" y="3429000"/>
            <a:ext cx="867772" cy="15553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ED80AE47-4730-2124-DF12-F1A6BB66D957}"/>
              </a:ext>
            </a:extLst>
          </p:cNvPr>
          <p:cNvCxnSpPr>
            <a:stCxn id="24" idx="2"/>
            <a:endCxn id="19" idx="3"/>
          </p:cNvCxnSpPr>
          <p:nvPr/>
        </p:nvCxnSpPr>
        <p:spPr>
          <a:xfrm flipH="1">
            <a:off x="8303829" y="1654629"/>
            <a:ext cx="861942" cy="17743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6380149C-B1EC-FA2B-3847-2137BF27FF28}"/>
              </a:ext>
            </a:extLst>
          </p:cNvPr>
          <p:cNvCxnSpPr>
            <a:stCxn id="25" idx="2"/>
            <a:endCxn id="19" idx="3"/>
          </p:cNvCxnSpPr>
          <p:nvPr/>
        </p:nvCxnSpPr>
        <p:spPr>
          <a:xfrm flipH="1">
            <a:off x="8303829" y="2640613"/>
            <a:ext cx="861942" cy="788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256EEBB-17AD-DDF4-E6C9-2129FFA52BDC}"/>
              </a:ext>
            </a:extLst>
          </p:cNvPr>
          <p:cNvCxnSpPr>
            <a:stCxn id="26" idx="2"/>
            <a:endCxn id="19" idx="3"/>
          </p:cNvCxnSpPr>
          <p:nvPr/>
        </p:nvCxnSpPr>
        <p:spPr>
          <a:xfrm flipH="1" flipV="1">
            <a:off x="8303829" y="3429000"/>
            <a:ext cx="861942" cy="203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87922D8-7CE0-20F0-1CF0-F2DDE4D4DD35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H="1" flipV="1">
            <a:off x="8303829" y="3429000"/>
            <a:ext cx="861942" cy="11953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CCB3EEB1-D96D-CA60-8C61-21B0C45611BB}"/>
              </a:ext>
            </a:extLst>
          </p:cNvPr>
          <p:cNvCxnSpPr>
            <a:stCxn id="28" idx="2"/>
            <a:endCxn id="19" idx="3"/>
          </p:cNvCxnSpPr>
          <p:nvPr/>
        </p:nvCxnSpPr>
        <p:spPr>
          <a:xfrm flipH="1" flipV="1">
            <a:off x="8303829" y="3429000"/>
            <a:ext cx="858342" cy="2187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92</Words>
  <Application>Microsoft Macintosh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 Light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58</cp:revision>
  <dcterms:created xsi:type="dcterms:W3CDTF">2022-03-14T13:35:22Z</dcterms:created>
  <dcterms:modified xsi:type="dcterms:W3CDTF">2022-05-03T14:07:50Z</dcterms:modified>
</cp:coreProperties>
</file>