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1" r:id="rId3"/>
    <p:sldId id="270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9E17-5AA3-284B-BFC3-B037502B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14F8E-6584-9B42-93B8-2CB6329F2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61D-3345-744A-98BD-45C6C54B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D58F6-027E-A044-8CCD-7DEF341A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9DC8-C39E-D94B-902E-718FC8B8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60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215-0279-3449-A1D3-DBC42FBF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20A52-A82D-F04F-8467-DD73A18F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A441B-126E-0643-B0B4-4A7C97DB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DCF62-D773-BF4C-85CF-26991937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37F5F-F790-BD4D-A48C-C27E7C15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99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4EA0A3-42CD-5F48-8BEB-A85A7DFF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610B8-6606-A147-B53D-0D919D3C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268B-40CD-BE43-9DBE-C1702DC3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CC63B-50A9-3348-8100-F51170ED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30524-B359-F146-8841-1B21D101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03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4309F-225F-444B-AF05-26C29A35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F195E-2653-274B-BACE-421EAA86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7CFF5-80D0-DF4D-AC6B-BF81694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DC18-03FD-6441-AE7F-DC372091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9C728-4336-F944-8F33-0F515D5B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248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D348-F2BF-144A-AA3F-B6EAF63A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29F49-C59E-674A-94BE-F2E313DB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CD4D3-C460-0347-B575-185020F9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EE988-92D5-6049-838D-E1D72FD5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C8F03-4A4B-2745-BC9E-EBD387F3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7A34F-9745-6E41-99F4-62B30D6F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2DF9A-2DE4-3547-BD6B-B4142CA9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FB792-5D88-A144-BED4-1C52A013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FC328-D44F-484D-A497-2574BFAF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22709-8187-AF41-8981-901F307C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0BA77-5BC6-D24C-8F8C-83DC9BFA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295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AAD44-9B9B-1E49-8902-FBD0185F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79F2D-29FA-F642-9816-AEA5DDA6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AA92B-4DCC-C746-AF92-2190D0D6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E3C49-EA09-324E-BB4A-360650717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D2B4F9-49AB-AA4C-8095-B5D98DE3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83A00-5104-A44F-BBF5-304C0744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CF304-7832-2B4E-8262-0CE1A4EB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F3134-6F86-964C-8866-4611F9CC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7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C4C0-60A0-ED4D-AF9A-8F04BF4B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2F449-58B5-FB4A-901E-89CF515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85415-2CB4-0043-AA45-75570F61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B1E35-DF2B-9043-B393-E85E9694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74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BAED0-0CA9-DA45-8163-9172E701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1B54A-B13B-A34C-A558-828F2B0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4558AA-01F6-1047-9E6B-6DB7916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2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F6F9B-C75C-C241-9766-4C0FE8BB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DE72-3097-5C41-99A5-6CEF3C37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C08A9-C0F4-A546-A891-CB234532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34DE0-8F98-6A46-B00E-B36F1FA3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541DD-1D8A-8C46-BD09-7A2E0988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E4856-6691-DF4E-AC8E-9AC9FA0C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2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3644-2045-7146-A601-53FA57BA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4DEF56-273B-2947-AC0F-27A08F04E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61FC4-83E6-2A44-9499-7E0D1E31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01054-2004-BD41-97CA-D0A20D95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9176F-D70B-D64E-A35A-A248C59B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2F9BE-C641-7043-A9D1-5B6C6FAD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331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5EC2FB-EB30-0444-951D-BED853D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E6174-AADD-4644-863B-AC916235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3F65D-39D4-1B41-9F7B-546F6D2A9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08E3-E743-5C4D-9747-7D13A560B857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03EF-A243-2C49-AACF-A993693EA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5554B-FCFB-B949-B7E7-C0491F7E7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F95A-C662-004D-9947-127B6FE952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9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089659" y="3105834"/>
            <a:ext cx="401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벤치마킹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201721963 </a:t>
            </a:r>
            <a:r>
              <a:rPr lang="ko-KR" altLang="en-US" dirty="0"/>
              <a:t>정찬욱</a:t>
            </a:r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">
            <a:extLst>
              <a:ext uri="{FF2B5EF4-FFF2-40B4-BE49-F238E27FC236}">
                <a16:creationId xmlns:a16="http://schemas.microsoft.com/office/drawing/2014/main" id="{8B94BC1E-43EE-4EA6-9FE2-BE17A71CA99A}"/>
              </a:ext>
            </a:extLst>
          </p:cNvPr>
          <p:cNvSpPr/>
          <p:nvPr/>
        </p:nvSpPr>
        <p:spPr>
          <a:xfrm>
            <a:off x="6815897" y="5487387"/>
            <a:ext cx="3600000" cy="137277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&lt;DAILY NOTE – </a:t>
            </a:r>
            <a:r>
              <a:rPr lang="ko-KR" altLang="en-US" sz="1200" b="1" dirty="0"/>
              <a:t>하루 메모 일기장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다이어리만 이용가능하고 깔끔한 </a:t>
            </a:r>
            <a:r>
              <a:rPr lang="en-US" altLang="ko-KR" sz="1200" b="1" dirty="0"/>
              <a:t>UI</a:t>
            </a:r>
            <a:r>
              <a:rPr lang="ko-KR" altLang="en-US" sz="1200" b="1" dirty="0"/>
              <a:t>환경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검색기능이 가능한 다이어리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500F873A-C57E-4AC8-96EE-79476264ED89}"/>
              </a:ext>
            </a:extLst>
          </p:cNvPr>
          <p:cNvSpPr/>
          <p:nvPr/>
        </p:nvSpPr>
        <p:spPr>
          <a:xfrm>
            <a:off x="2113278" y="5485228"/>
            <a:ext cx="3600000" cy="1372771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다욜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DAYOL&gt;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다이어리와 </a:t>
            </a:r>
            <a:r>
              <a:rPr lang="ko-KR" altLang="en-US" sz="1200" b="1" dirty="0" err="1"/>
              <a:t>투두</a:t>
            </a:r>
            <a:r>
              <a:rPr lang="ko-KR" altLang="en-US" sz="1200" b="1" dirty="0"/>
              <a:t> 이용 가능하고 다양한 스티커를 이용해 개인 다이어리 공간을 활용 가능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 err="1"/>
              <a:t>사진첨부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가능가</a:t>
            </a:r>
            <a:r>
              <a:rPr lang="ko-KR" altLang="en-US" sz="1200" b="1" dirty="0"/>
              <a:t> 가능한 다이어리</a:t>
            </a:r>
          </a:p>
          <a:p>
            <a:endParaRPr sz="12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5DBF37-351B-4E06-92D4-F64041C4E1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52736"/>
            <a:ext cx="2160000" cy="43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C97EA1-41DD-4E79-9905-9C8CA8AD073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1641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87387"/>
            <a:ext cx="3600000" cy="137277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해마 일기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다이어리만 작성 가능하고 한 달 동안의 감정변화를 한 눈에 보여줄 수 있다</a:t>
            </a:r>
            <a:r>
              <a:rPr lang="en-US" altLang="ko-KR" sz="1200" b="1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사진 첨부 가능한 다이어리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8"/>
            <a:ext cx="3600000" cy="1372771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두잉두잉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 err="1"/>
              <a:t>날짜별</a:t>
            </a:r>
            <a:r>
              <a:rPr lang="ko-KR" altLang="en-US" sz="1200" b="1" dirty="0"/>
              <a:t> 체크리스트만 사용가능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하루의 감정을 귀여운 이모티콘으로 표현 가능</a:t>
            </a:r>
          </a:p>
          <a:p>
            <a:endParaRPr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A7B129-835E-4C9C-92B7-9519766E82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72025"/>
            <a:ext cx="2160000" cy="43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282D7D-730E-4FF8-81CE-2BD1ECA96DF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0836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차별점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BC46C-0375-1048-9F28-EB560C95137E}"/>
              </a:ext>
            </a:extLst>
          </p:cNvPr>
          <p:cNvSpPr/>
          <p:nvPr/>
        </p:nvSpPr>
        <p:spPr>
          <a:xfrm>
            <a:off x="2147334" y="1986134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만 존재하거나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투두만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존재하는 앱이 대다수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혹은 검색기능이 없거나 둘 중 하나만 존재</a:t>
            </a:r>
            <a:endParaRPr kumimoji="1"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512BE87B-3F93-C346-8E58-FCFD451C9CB4}"/>
              </a:ext>
            </a:extLst>
          </p:cNvPr>
          <p:cNvSpPr/>
          <p:nvPr/>
        </p:nvSpPr>
        <p:spPr>
          <a:xfrm>
            <a:off x="1966823" y="1543979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기존에</a:t>
            </a:r>
            <a:r>
              <a:rPr kumimoji="1" lang="ko-KR" altLang="en-US" b="1" dirty="0">
                <a:solidFill>
                  <a:schemeClr val="tx1"/>
                </a:solidFill>
              </a:rPr>
              <a:t> 존재하는 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9141E-E016-6D4D-9A41-F7E502C8A97E}"/>
              </a:ext>
            </a:extLst>
          </p:cNvPr>
          <p:cNvSpPr/>
          <p:nvPr/>
        </p:nvSpPr>
        <p:spPr>
          <a:xfrm>
            <a:off x="2141200" y="4234298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합쳐 하나의 앱으로 두가지 기능을 사용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검색기능이 모두 가능한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해시태그를 통한 검색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다양한 폰트</a:t>
            </a:r>
            <a:endParaRPr kumimoji="1"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7" name="오각형[P] 26">
            <a:extLst>
              <a:ext uri="{FF2B5EF4-FFF2-40B4-BE49-F238E27FC236}">
                <a16:creationId xmlns:a16="http://schemas.microsoft.com/office/drawing/2014/main" id="{2090D257-1497-1C4E-BED2-DA6F34115590}"/>
              </a:ext>
            </a:extLst>
          </p:cNvPr>
          <p:cNvSpPr/>
          <p:nvPr/>
        </p:nvSpPr>
        <p:spPr>
          <a:xfrm>
            <a:off x="1960689" y="3792142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차별점</a:t>
            </a:r>
          </a:p>
        </p:txBody>
      </p:sp>
    </p:spTree>
    <p:extLst>
      <p:ext uri="{BB962C8B-B14F-4D97-AF65-F5344CB8AC3E}">
        <p14:creationId xmlns:p14="http://schemas.microsoft.com/office/powerpoint/2010/main" val="213053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112</Words>
  <Application>Microsoft Macintosh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3</cp:revision>
  <dcterms:created xsi:type="dcterms:W3CDTF">2022-03-10T13:31:51Z</dcterms:created>
  <dcterms:modified xsi:type="dcterms:W3CDTF">2022-03-11T03:43:28Z</dcterms:modified>
</cp:coreProperties>
</file>