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114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AF94810-0177-460D-8EA3-9F669ABB4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2C2CBE6-E74D-49B2-8073-2D55F61ED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F22EAA3-4E15-4664-AD4E-74433051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622B-6156-4A3F-8B34-72494488C30E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E593760-8D23-40ED-A4B1-3D5852FB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CE3CA25-6B33-4D04-BF09-687C3471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3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8CE7C24-3FA5-4D24-A548-A51D7F60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A7F7AD9-60F2-4765-B2A8-2F36F7972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542C106-8786-4F9A-A291-A970F85E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622B-6156-4A3F-8B34-72494488C30E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394049D-38DC-4046-AEC9-09B8E3C2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4F5B58F-CC7C-4EBA-93DB-3B35DD30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97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5863A0D-E0F9-49E1-85AE-B227C09B3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91CB68D-4C1A-4738-9FE7-83B0D5D77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3F845A9-1220-46D1-9484-E13C6911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622B-6156-4A3F-8B34-72494488C30E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3C324A1-08A9-41DD-ADBA-EA1D8B24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595C84C-AED8-4D8A-8E17-D1F439F9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51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B52E22E-BD87-47DB-857A-22D13B00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93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440216E-6EAC-4BCE-A32C-DB12392C6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7765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8715971-8AF0-493E-9C21-590A1338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622B-6156-4A3F-8B34-72494488C30E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C875762-7F37-4D42-9160-C6203DB25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5237A78-368A-4CEA-9684-7DEF02BD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5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193CE21-1040-4ABA-A58A-3B4E4CCA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F836C99-241F-4FD3-82B5-77DCBD965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02EE246-1CF7-4B00-A947-4E3D4E16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622B-6156-4A3F-8B34-72494488C30E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F5822B6-7918-4CC4-BBCF-3A8A00AC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F6E2F45-F311-4C47-8697-7EDC128B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78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A96478-CB43-4EE9-94C5-0123DD3A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3714E96-C0A0-41C4-B90F-9352EC79A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116498C-737D-4583-B116-DC5FD1836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36CEA2F-2166-4FFA-8581-BC640816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622B-6156-4A3F-8B34-72494488C30E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E3587C8-6177-4E93-B812-510239A2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222A2CB-6EB1-4716-A416-23FBF524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31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7CB12C-6E4B-421E-B074-131DDBB3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4188CF7-71B3-49DC-B359-CEAD8DD8A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20332A6-73A4-4063-B175-CACDFDF93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C04531B-8B44-4DE7-9161-CE8A574EB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D9AE4B2-5818-4694-B5AA-3BAB00AAE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EC5A53B4-7074-4225-869D-F2BCC04B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622B-6156-4A3F-8B34-72494488C30E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7E7320D-B3BA-4C0E-BBE1-23237AC5B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5A77AFE-7C0A-4E77-A2F7-43DFF35F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5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634CA60-9279-4025-9418-1A323239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79CFAE2-652B-4913-9CEA-369D51C8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622B-6156-4A3F-8B34-72494488C30E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7B3AE4A-6924-4207-9B9B-47F3C0E4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9B407D9-8E5A-49A0-91E9-3E349429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1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2A0A370-67CE-4AE2-A28A-E38585DD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622B-6156-4A3F-8B34-72494488C30E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EE06516-ABDC-4C52-95C9-4532A962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463658C-E9C6-40D0-A4AA-ADCF02FD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7524DC2-D647-4FD0-92C2-BFCD3453E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DE93216-C573-47FD-988B-ED43524F5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6117EBC-78FB-4CCD-BD2D-AFD3120CA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2391FD4-3C24-4123-BAEA-6357874E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622B-6156-4A3F-8B34-72494488C30E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FD81738-081E-4DEB-A9CA-1EEF97C7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2F99A01-7269-44A6-8FA2-00CD93E2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56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74E15BC-439C-4247-A9A2-1BE0FF64D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FE8B77DE-56E5-444C-ACA7-A789A1E69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B483A1F-D144-4D3B-9EE4-B9D4FC0FC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63F95F0-3711-488A-B0F0-F2CC5861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622B-6156-4A3F-8B34-72494488C30E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FC7DE93-5A38-4A2D-9A2F-41657CBD4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EDBDF4F-4EC3-4C3B-8C56-EC853E20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7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5002D718-9CAA-4CFC-BEC2-D719CAD3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F9AAE27-71D9-4D28-ABFE-0D409AA45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53322E6-699B-4AE7-BED7-2330BC1C3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7622B-6156-4A3F-8B34-72494488C30E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02D03E4-139E-448E-B492-D73433C70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B24AFEB-F64D-4BBE-8D7F-50D687B25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D219E-4B37-48E1-98F2-1C3DE2B7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56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F3864F-8A5D-4DA5-96DD-7C10470A0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장 예제 </a:t>
            </a:r>
            <a:r>
              <a:rPr lang="en-US" altLang="ko-KR" dirty="0"/>
              <a:t>- C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3C31E51-790D-4117-94FD-1A4D2BD9F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555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문자열 </a:t>
            </a:r>
            <a:r>
              <a:rPr lang="ko-KR" altLang="en-US" sz="4000" dirty="0" err="1"/>
              <a:t>이어붙이기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EBC534E-71D4-49B0-83DA-3F4F5E4BA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char *</a:t>
            </a:r>
            <a:r>
              <a:rPr lang="en-US" altLang="ko-KR" dirty="0" err="1"/>
              <a:t>strcat</a:t>
            </a:r>
            <a:r>
              <a:rPr lang="en-US" altLang="ko-KR" dirty="0"/>
              <a:t>(char *</a:t>
            </a:r>
            <a:r>
              <a:rPr lang="en-US" altLang="ko-KR" dirty="0" err="1"/>
              <a:t>dest</a:t>
            </a:r>
            <a:r>
              <a:rPr lang="en-US" altLang="ko-KR" dirty="0"/>
              <a:t>, const char *</a:t>
            </a:r>
            <a:r>
              <a:rPr lang="en-US" altLang="ko-KR" dirty="0" err="1"/>
              <a:t>src</a:t>
            </a:r>
            <a:r>
              <a:rPr lang="en-US" altLang="ko-KR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문자열 </a:t>
            </a:r>
            <a:r>
              <a:rPr lang="en-US" altLang="ko-KR" dirty="0" err="1"/>
              <a:t>src</a:t>
            </a:r>
            <a:r>
              <a:rPr lang="ko-KR" altLang="en-US" dirty="0"/>
              <a:t>를 </a:t>
            </a:r>
            <a:r>
              <a:rPr lang="en-US" altLang="ko-KR" dirty="0" err="1"/>
              <a:t>dest</a:t>
            </a:r>
            <a:r>
              <a:rPr lang="en-US" altLang="ko-KR" dirty="0"/>
              <a:t> </a:t>
            </a:r>
            <a:r>
              <a:rPr lang="ko-KR" altLang="en-US" dirty="0"/>
              <a:t>뒤에 이어 붙인다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err="1"/>
              <a:t>dest</a:t>
            </a:r>
            <a:r>
              <a:rPr lang="ko-KR" altLang="en-US" dirty="0"/>
              <a:t>는 메모리공간이 충분히 주어진다고 가정한다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err="1"/>
              <a:t>dest</a:t>
            </a:r>
            <a:r>
              <a:rPr lang="ko-KR" altLang="en-US" dirty="0"/>
              <a:t>의 주소를 반환한다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585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264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Ex10C-5) </a:t>
            </a:r>
            <a:r>
              <a:rPr lang="en-US" altLang="ko-KR" sz="4000" dirty="0" err="1"/>
              <a:t>mystrcat</a:t>
            </a:r>
            <a:r>
              <a:rPr lang="en-US" altLang="ko-KR" sz="4000" dirty="0"/>
              <a:t> - </a:t>
            </a:r>
            <a:r>
              <a:rPr lang="en-US" altLang="ko-KR" sz="4000" dirty="0" err="1"/>
              <a:t>strcat</a:t>
            </a:r>
            <a:r>
              <a:rPr lang="ko-KR" altLang="en-US" sz="4000" dirty="0"/>
              <a:t>와 동일한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EBC534E-71D4-49B0-83DA-3F4F5E4BA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83957"/>
            <a:ext cx="5181600" cy="479300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b="1" dirty="0"/>
              <a:t>#include &lt;</a:t>
            </a:r>
            <a:r>
              <a:rPr lang="en-US" altLang="ko-KR" sz="1800" b="1" dirty="0" err="1"/>
              <a:t>stdio.h</a:t>
            </a:r>
            <a:r>
              <a:rPr lang="en-US" altLang="ko-KR" sz="1800" b="1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b="1" dirty="0"/>
              <a:t>#include &lt;</a:t>
            </a:r>
            <a:r>
              <a:rPr lang="en-US" altLang="ko-KR" sz="1800" b="1" dirty="0" err="1"/>
              <a:t>stdlib.h</a:t>
            </a:r>
            <a:r>
              <a:rPr lang="en-US" altLang="ko-KR" sz="1800" b="1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b="1" dirty="0"/>
              <a:t>#include &lt;</a:t>
            </a:r>
            <a:r>
              <a:rPr lang="en-US" altLang="ko-KR" sz="1800" b="1" dirty="0" err="1"/>
              <a:t>string.h</a:t>
            </a:r>
            <a:r>
              <a:rPr lang="en-US" altLang="ko-KR" sz="1800" b="1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8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altLang="ko-KR" sz="1800" b="1" dirty="0"/>
              <a:t>char *mystrcat(char *dest, const char *src)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b="1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b="1" dirty="0"/>
              <a:t>    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b="1" dirty="0"/>
              <a:t>}</a:t>
            </a:r>
          </a:p>
          <a:p>
            <a:pPr marL="0" indent="0">
              <a:buNone/>
            </a:pPr>
            <a:r>
              <a:rPr lang="en-US" altLang="ko-KR" sz="1800" b="1" dirty="0"/>
              <a:t>int main()</a:t>
            </a:r>
          </a:p>
          <a:p>
            <a:pPr marL="0" indent="0">
              <a:buNone/>
            </a:pPr>
            <a:r>
              <a:rPr lang="en-US" altLang="ko-KR" sz="1800" b="1" dirty="0"/>
              <a:t>{</a:t>
            </a:r>
          </a:p>
          <a:p>
            <a:pPr marL="0" indent="0">
              <a:buNone/>
            </a:pPr>
            <a:r>
              <a:rPr lang="en-US" altLang="ko-KR" sz="1800" b="1" dirty="0"/>
              <a:t>    char s1[32] = "</a:t>
            </a:r>
            <a:r>
              <a:rPr lang="en-US" altLang="ko-KR" sz="1800" b="1" dirty="0" err="1"/>
              <a:t>abcd</a:t>
            </a:r>
            <a:r>
              <a:rPr lang="en-US" altLang="ko-KR" sz="1800" b="1" dirty="0"/>
              <a:t>";</a:t>
            </a:r>
          </a:p>
          <a:p>
            <a:pPr marL="0" indent="0">
              <a:buNone/>
            </a:pPr>
            <a:r>
              <a:rPr lang="en-US" altLang="ko-KR" sz="1800" b="1" dirty="0"/>
              <a:t>    </a:t>
            </a:r>
            <a:r>
              <a:rPr lang="en-US" altLang="ko-KR" sz="1800" b="1" dirty="0" err="1"/>
              <a:t>strcat</a:t>
            </a:r>
            <a:r>
              <a:rPr lang="en-US" altLang="ko-KR" sz="1800" b="1" dirty="0"/>
              <a:t>(s1, "1234");</a:t>
            </a:r>
          </a:p>
          <a:p>
            <a:pPr marL="0" indent="0">
              <a:buNone/>
            </a:pPr>
            <a:r>
              <a:rPr lang="en-US" altLang="ko-KR" sz="1800" b="1" dirty="0"/>
              <a:t>    </a:t>
            </a:r>
            <a:r>
              <a:rPr lang="en-US" altLang="ko-KR" sz="1800" b="1" dirty="0" err="1"/>
              <a:t>printf</a:t>
            </a:r>
            <a:r>
              <a:rPr lang="en-US" altLang="ko-KR" sz="1800" b="1" dirty="0"/>
              <a:t>("</a:t>
            </a:r>
            <a:r>
              <a:rPr lang="en-US" altLang="ko-KR" sz="1800" b="1" dirty="0" err="1"/>
              <a:t>strcat</a:t>
            </a:r>
            <a:r>
              <a:rPr lang="en-US" altLang="ko-KR" sz="1800" b="1" dirty="0"/>
              <a:t>()--&gt; %s\n", s1);</a:t>
            </a:r>
            <a:endParaRPr lang="ko-KR" altLang="en-US" sz="18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E72A1FE-4F1D-4639-8ACD-90BFD9873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83957"/>
            <a:ext cx="5181600" cy="479300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    char s2[32] = "</a:t>
            </a:r>
            <a:r>
              <a:rPr lang="en-US" altLang="ko-KR" sz="1800" b="1" dirty="0" err="1"/>
              <a:t>abcd</a:t>
            </a:r>
            <a:r>
              <a:rPr lang="en-US" altLang="ko-KR" sz="1800" b="1" dirty="0"/>
              <a:t>";</a:t>
            </a:r>
          </a:p>
          <a:p>
            <a:pPr marL="0" indent="0">
              <a:buNone/>
            </a:pPr>
            <a:r>
              <a:rPr lang="en-US" altLang="ko-KR" sz="1800" b="1" dirty="0"/>
              <a:t>    </a:t>
            </a:r>
            <a:r>
              <a:rPr lang="en-US" altLang="ko-KR" sz="1800" b="1" dirty="0" err="1"/>
              <a:t>mystrcat</a:t>
            </a:r>
            <a:r>
              <a:rPr lang="en-US" altLang="ko-KR" sz="1800" b="1" dirty="0"/>
              <a:t>(s2, "1234");</a:t>
            </a:r>
          </a:p>
          <a:p>
            <a:pPr marL="0" indent="0">
              <a:buNone/>
            </a:pPr>
            <a:r>
              <a:rPr lang="en-US" altLang="ko-KR" sz="1800" b="1" dirty="0"/>
              <a:t>    </a:t>
            </a:r>
            <a:r>
              <a:rPr lang="en-US" altLang="ko-KR" sz="1800" b="1" dirty="0" err="1"/>
              <a:t>printf</a:t>
            </a:r>
            <a:r>
              <a:rPr lang="en-US" altLang="ko-KR" sz="1800" b="1" dirty="0"/>
              <a:t>(“</a:t>
            </a:r>
            <a:r>
              <a:rPr lang="en-US" altLang="ko-KR" sz="1800" b="1" dirty="0" err="1"/>
              <a:t>mystrcat</a:t>
            </a:r>
            <a:r>
              <a:rPr lang="en-US" altLang="ko-KR" sz="1800" b="1" dirty="0"/>
              <a:t>()--&gt; %s\n", s2);</a:t>
            </a:r>
          </a:p>
          <a:p>
            <a:pPr marL="0" indent="0">
              <a:buNone/>
            </a:pPr>
            <a:r>
              <a:rPr lang="en-US" altLang="ko-KR" sz="1800" b="1" dirty="0"/>
              <a:t>}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A91F1BB-91C0-48F9-920A-AA89EEE118C7}"/>
              </a:ext>
            </a:extLst>
          </p:cNvPr>
          <p:cNvSpPr/>
          <p:nvPr/>
        </p:nvSpPr>
        <p:spPr>
          <a:xfrm>
            <a:off x="7389340" y="3985055"/>
            <a:ext cx="297000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strcat</a:t>
            </a:r>
            <a:r>
              <a:rPr lang="en-US" altLang="ko-KR" dirty="0"/>
              <a:t>()--&gt; abcd1234</a:t>
            </a:r>
          </a:p>
          <a:p>
            <a:r>
              <a:rPr lang="en-US" altLang="ko-KR" dirty="0" err="1"/>
              <a:t>mystrcat</a:t>
            </a:r>
            <a:r>
              <a:rPr lang="en-US" altLang="ko-KR" dirty="0"/>
              <a:t>()--&gt; abcd1234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8D9A6B-630C-4A84-8967-6186C38C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메모리 할당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02BB120-A70C-487D-84ED-5F7F178C5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dirty="0"/>
              <a:t>정적 메모리 할당</a:t>
            </a:r>
            <a:endParaRPr lang="en-US" altLang="ko-KR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dirty="0"/>
              <a:t>전역변수와 정적 지역변수는 프로그램 시작</a:t>
            </a:r>
            <a:r>
              <a:rPr lang="en-US" altLang="ko-KR" dirty="0"/>
              <a:t>~</a:t>
            </a:r>
            <a:r>
              <a:rPr lang="ko-KR" altLang="en-US" dirty="0"/>
              <a:t>종료까지 메모리 할당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다른 용도로 사용하지 못함</a:t>
            </a:r>
            <a:r>
              <a:rPr lang="en-US" altLang="ko-KR" dirty="0">
                <a:sym typeface="Wingdings" panose="05000000000000000000" pitchFamily="2" charset="2"/>
              </a:rPr>
              <a:t>.  </a:t>
            </a:r>
            <a:r>
              <a:rPr lang="ko-KR" altLang="en-US" dirty="0">
                <a:sym typeface="Wingdings" panose="05000000000000000000" pitchFamily="2" charset="2"/>
              </a:rPr>
              <a:t>메모리 낭비</a:t>
            </a:r>
            <a:endParaRPr lang="en-US" altLang="ko-KR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dirty="0"/>
              <a:t>일반 지역변수는 함수가 종료하면 소멸됨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데이터 보존 불가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9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dirty="0">
                <a:sym typeface="Wingdings" panose="05000000000000000000" pitchFamily="2" charset="2"/>
              </a:rPr>
              <a:t>동적 메모리 할당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dirty="0">
                <a:sym typeface="Wingdings" panose="05000000000000000000" pitchFamily="2" charset="2"/>
              </a:rPr>
              <a:t>프로그래머가 필요한 시기에 필요한 크기만큼 요청 </a:t>
            </a:r>
            <a:r>
              <a:rPr lang="en-US" altLang="ko-KR" dirty="0">
                <a:sym typeface="Wingdings" panose="05000000000000000000" pitchFamily="2" charset="2"/>
              </a:rPr>
              <a:t>(malloc </a:t>
            </a:r>
            <a:r>
              <a:rPr lang="ko-KR" altLang="en-US" dirty="0">
                <a:sym typeface="Wingdings" panose="05000000000000000000" pitchFamily="2" charset="2"/>
              </a:rPr>
              <a:t>함수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dirty="0">
                <a:sym typeface="Wingdings" panose="05000000000000000000" pitchFamily="2" charset="2"/>
              </a:rPr>
              <a:t>더 이상 필요 없을 때 반납 </a:t>
            </a:r>
            <a:r>
              <a:rPr lang="en-US" altLang="ko-KR" dirty="0">
                <a:sym typeface="Wingdings" panose="05000000000000000000" pitchFamily="2" charset="2"/>
              </a:rPr>
              <a:t>(free </a:t>
            </a:r>
            <a:r>
              <a:rPr lang="ko-KR" altLang="en-US" dirty="0">
                <a:sym typeface="Wingdings" panose="05000000000000000000" pitchFamily="2" charset="2"/>
              </a:rPr>
              <a:t>함수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dirty="0">
                <a:sym typeface="Wingdings" panose="05000000000000000000" pitchFamily="2" charset="2"/>
              </a:rPr>
              <a:t>메모리를 요청한 함수가 종료해도 반납하기 전까지 메모리 유지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45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8D9A6B-630C-4A84-8967-6186C38C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메모리 할당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02BB120-A70C-487D-84ED-5F7F178C5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dirty="0"/>
              <a:t>void *malloc( </a:t>
            </a:r>
            <a:r>
              <a:rPr lang="en-US" altLang="ko-KR" dirty="0" err="1"/>
              <a:t>size_t</a:t>
            </a:r>
            <a:r>
              <a:rPr lang="en-US" altLang="ko-KR" dirty="0"/>
              <a:t>  size 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ko-KR" dirty="0"/>
              <a:t>size: </a:t>
            </a:r>
            <a:r>
              <a:rPr lang="ko-KR" altLang="en-US" dirty="0"/>
              <a:t>할당할 메모리 크기 </a:t>
            </a:r>
            <a:r>
              <a:rPr lang="en-US" altLang="ko-KR" dirty="0"/>
              <a:t>(byte </a:t>
            </a:r>
            <a:r>
              <a:rPr lang="ko-KR" altLang="en-US" dirty="0"/>
              <a:t>단위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dirty="0"/>
              <a:t>할당된 메모리의 주소를 반환</a:t>
            </a:r>
            <a:endParaRPr lang="en-US" altLang="ko-KR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) char *s = malloc( 100 ); 	     // char s[100] </a:t>
            </a:r>
            <a:r>
              <a:rPr lang="ko-KR" altLang="en-US" dirty="0">
                <a:sym typeface="Wingdings" panose="05000000000000000000" pitchFamily="2" charset="2"/>
              </a:rPr>
              <a:t>처럼 사용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9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dirty="0">
                <a:sym typeface="Wingdings" panose="05000000000000000000" pitchFamily="2" charset="2"/>
              </a:rPr>
              <a:t>void free( void *</a:t>
            </a:r>
            <a:r>
              <a:rPr lang="en-US" altLang="ko-KR" dirty="0" err="1">
                <a:sym typeface="Wingdings" panose="05000000000000000000" pitchFamily="2" charset="2"/>
              </a:rPr>
              <a:t>ptr</a:t>
            </a:r>
            <a:r>
              <a:rPr lang="en-US" altLang="ko-KR" dirty="0">
                <a:sym typeface="Wingdings" panose="05000000000000000000" pitchFamily="2" charset="2"/>
              </a:rPr>
              <a:t> 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ko-KR" dirty="0" err="1">
                <a:sym typeface="Wingdings" panose="05000000000000000000" pitchFamily="2" charset="2"/>
              </a:rPr>
              <a:t>ptr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반납할 메모리의 주소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) free( s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211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Ex10C-6) malloc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EBC534E-71D4-49B0-83DA-3F4F5E4BA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2746"/>
            <a:ext cx="5181600" cy="4904217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b="1" dirty="0"/>
              <a:t>#include &lt;</a:t>
            </a:r>
            <a:r>
              <a:rPr lang="en-US" altLang="ko-KR" sz="1800" b="1" dirty="0" err="1"/>
              <a:t>stdio.h</a:t>
            </a:r>
            <a:r>
              <a:rPr lang="en-US" altLang="ko-KR" sz="1800" b="1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b="1" dirty="0"/>
              <a:t>#include &lt;</a:t>
            </a:r>
            <a:r>
              <a:rPr lang="en-US" altLang="ko-KR" sz="1800" b="1" dirty="0" err="1"/>
              <a:t>stdlib.h</a:t>
            </a:r>
            <a:r>
              <a:rPr lang="en-US" altLang="ko-KR" sz="1800" b="1" dirty="0"/>
              <a:t>&gt;</a:t>
            </a:r>
          </a:p>
          <a:p>
            <a:pPr marL="0" indent="0">
              <a:buNone/>
            </a:pPr>
            <a:r>
              <a:rPr lang="en-US" altLang="ko-KR" sz="1800" b="1" dirty="0"/>
              <a:t>#include &lt;</a:t>
            </a:r>
            <a:r>
              <a:rPr lang="en-US" altLang="ko-KR" sz="1800" b="1" dirty="0" err="1"/>
              <a:t>string.h</a:t>
            </a:r>
            <a:r>
              <a:rPr lang="en-US" altLang="ko-KR" sz="1800" b="1" dirty="0"/>
              <a:t>&gt;</a:t>
            </a:r>
          </a:p>
          <a:p>
            <a:pPr marL="0" indent="0">
              <a:buNone/>
            </a:pPr>
            <a:r>
              <a:rPr lang="en-US" altLang="ko-KR" sz="1800" b="1" dirty="0"/>
              <a:t>int main()</a:t>
            </a:r>
          </a:p>
          <a:p>
            <a:pPr marL="0" indent="0">
              <a:buNone/>
            </a:pPr>
            <a:r>
              <a:rPr lang="en-US" altLang="ko-KR" sz="1800" b="1" dirty="0"/>
              <a:t>{</a:t>
            </a:r>
          </a:p>
          <a:p>
            <a:pPr marL="0" indent="0">
              <a:buNone/>
            </a:pPr>
            <a:r>
              <a:rPr lang="en-US" altLang="ko-KR" sz="1800" b="1" dirty="0"/>
              <a:t>    int a[10] = { 1, 2, 3, 4, 5, 6, 7, 8, 9, 10 };</a:t>
            </a:r>
          </a:p>
          <a:p>
            <a:pPr marL="0" indent="0">
              <a:buNone/>
            </a:pPr>
            <a:r>
              <a:rPr lang="en-US" altLang="ko-KR" sz="1800" b="1" dirty="0"/>
              <a:t>    int </a:t>
            </a:r>
            <a:r>
              <a:rPr lang="en-US" altLang="ko-KR" sz="1800" b="1" dirty="0" err="1"/>
              <a:t>i</a:t>
            </a:r>
            <a:r>
              <a:rPr lang="en-US" altLang="ko-KR" sz="1800" b="1" dirty="0"/>
              <a:t>;</a:t>
            </a:r>
          </a:p>
          <a:p>
            <a:pPr marL="0" indent="0">
              <a:buNone/>
            </a:pPr>
            <a:r>
              <a:rPr lang="en-US" altLang="ko-KR" sz="1800" b="1" dirty="0"/>
              <a:t>    int *b = malloc( 10*</a:t>
            </a:r>
            <a:r>
              <a:rPr lang="en-US" altLang="ko-KR" sz="1800" b="1" dirty="0" err="1"/>
              <a:t>sizeof</a:t>
            </a:r>
            <a:r>
              <a:rPr lang="en-US" altLang="ko-KR" sz="1800" b="1" dirty="0"/>
              <a:t>(int) );</a:t>
            </a:r>
          </a:p>
          <a:p>
            <a:pPr marL="0" indent="0">
              <a:buNone/>
            </a:pPr>
            <a:r>
              <a:rPr lang="en-US" altLang="ko-KR" sz="1800" b="1" dirty="0"/>
              <a:t>    </a:t>
            </a:r>
            <a:r>
              <a:rPr lang="en-US" altLang="ko-KR" sz="1800" b="1" dirty="0" err="1"/>
              <a:t>memcpy</a:t>
            </a:r>
            <a:r>
              <a:rPr lang="en-US" altLang="ko-KR" sz="1800" b="1" dirty="0"/>
              <a:t>( b, a, 10*</a:t>
            </a:r>
            <a:r>
              <a:rPr lang="en-US" altLang="ko-KR" sz="1800" b="1" dirty="0" err="1"/>
              <a:t>sizeof</a:t>
            </a:r>
            <a:r>
              <a:rPr lang="en-US" altLang="ko-KR" sz="1800" b="1" dirty="0"/>
              <a:t>(int) );</a:t>
            </a:r>
          </a:p>
          <a:p>
            <a:pPr marL="0" indent="0">
              <a:buNone/>
            </a:pPr>
            <a:r>
              <a:rPr lang="en-US" altLang="ko-KR" sz="1800" b="1" dirty="0"/>
              <a:t>    for( </a:t>
            </a:r>
            <a:r>
              <a:rPr lang="en-US" altLang="ko-KR" sz="1800" b="1" dirty="0" err="1"/>
              <a:t>i</a:t>
            </a:r>
            <a:r>
              <a:rPr lang="en-US" altLang="ko-KR" sz="1800" b="1" dirty="0"/>
              <a:t>=0; </a:t>
            </a:r>
            <a:r>
              <a:rPr lang="en-US" altLang="ko-KR" sz="1800" b="1" dirty="0" err="1"/>
              <a:t>i</a:t>
            </a:r>
            <a:r>
              <a:rPr lang="en-US" altLang="ko-KR" sz="1800" b="1" dirty="0"/>
              <a:t>&lt;10; </a:t>
            </a:r>
            <a:r>
              <a:rPr lang="en-US" altLang="ko-KR" sz="1800" b="1" dirty="0" err="1"/>
              <a:t>i</a:t>
            </a:r>
            <a:r>
              <a:rPr lang="en-US" altLang="ko-KR" sz="1800" b="1" dirty="0"/>
              <a:t>++) </a:t>
            </a:r>
          </a:p>
          <a:p>
            <a:pPr marL="0" indent="0">
              <a:buNone/>
            </a:pPr>
            <a:r>
              <a:rPr lang="en-US" altLang="ko-KR" sz="1800" b="1" dirty="0"/>
              <a:t>        </a:t>
            </a:r>
            <a:r>
              <a:rPr lang="en-US" altLang="ko-KR" sz="1800" b="1" dirty="0" err="1"/>
              <a:t>printf</a:t>
            </a:r>
            <a:r>
              <a:rPr lang="en-US" altLang="ko-KR" sz="1800" b="1" dirty="0"/>
              <a:t>( “%d  “, b[</a:t>
            </a:r>
            <a:r>
              <a:rPr lang="en-US" altLang="ko-KR" sz="1800" b="1" dirty="0" err="1"/>
              <a:t>i</a:t>
            </a:r>
            <a:r>
              <a:rPr lang="en-US" altLang="ko-KR" sz="1800" b="1" dirty="0"/>
              <a:t>] );</a:t>
            </a:r>
          </a:p>
          <a:p>
            <a:pPr marL="0" indent="0">
              <a:buNone/>
            </a:pPr>
            <a:r>
              <a:rPr lang="en-US" altLang="ko-KR" sz="1800" b="1" dirty="0"/>
              <a:t>    </a:t>
            </a:r>
            <a:r>
              <a:rPr lang="en-US" altLang="ko-KR" sz="1800" b="1" dirty="0" err="1"/>
              <a:t>printf</a:t>
            </a:r>
            <a:r>
              <a:rPr lang="en-US" altLang="ko-KR" sz="1800" b="1" dirty="0"/>
              <a:t>(“\n”);</a:t>
            </a:r>
            <a:endParaRPr lang="ko-KR" altLang="en-US" sz="18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57C48AE-C604-4B16-81F2-6B2DCD0A2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2746"/>
            <a:ext cx="5181600" cy="490421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    for( </a:t>
            </a:r>
            <a:r>
              <a:rPr lang="en-US" altLang="ko-KR" sz="1800" b="1" dirty="0" err="1"/>
              <a:t>i</a:t>
            </a:r>
            <a:r>
              <a:rPr lang="en-US" altLang="ko-KR" sz="1800" b="1" dirty="0"/>
              <a:t>=0; </a:t>
            </a:r>
            <a:r>
              <a:rPr lang="en-US" altLang="ko-KR" sz="1800" b="1" dirty="0" err="1"/>
              <a:t>i</a:t>
            </a:r>
            <a:r>
              <a:rPr lang="en-US" altLang="ko-KR" sz="1800" b="1" dirty="0"/>
              <a:t>&lt;10; </a:t>
            </a:r>
            <a:r>
              <a:rPr lang="en-US" altLang="ko-KR" sz="1800" b="1" dirty="0" err="1"/>
              <a:t>i</a:t>
            </a:r>
            <a:r>
              <a:rPr lang="en-US" altLang="ko-KR" sz="1800" b="1" dirty="0"/>
              <a:t>++) </a:t>
            </a:r>
          </a:p>
          <a:p>
            <a:pPr marL="0" indent="0">
              <a:buNone/>
            </a:pPr>
            <a:r>
              <a:rPr lang="en-US" altLang="ko-KR" sz="1800" b="1" dirty="0"/>
              <a:t>        b[</a:t>
            </a:r>
            <a:r>
              <a:rPr lang="en-US" altLang="ko-KR" sz="1800" b="1" dirty="0" err="1"/>
              <a:t>i</a:t>
            </a:r>
            <a:r>
              <a:rPr lang="en-US" altLang="ko-KR" sz="1800" b="1" dirty="0"/>
              <a:t>] = 10 – a[</a:t>
            </a:r>
            <a:r>
              <a:rPr lang="en-US" altLang="ko-KR" sz="1800" b="1" dirty="0" err="1"/>
              <a:t>i</a:t>
            </a:r>
            <a:r>
              <a:rPr lang="en-US" altLang="ko-KR" sz="1800" b="1" dirty="0"/>
              <a:t>]; </a:t>
            </a:r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    for( </a:t>
            </a:r>
            <a:r>
              <a:rPr lang="en-US" altLang="ko-KR" sz="1800" b="1" dirty="0" err="1"/>
              <a:t>i</a:t>
            </a:r>
            <a:r>
              <a:rPr lang="en-US" altLang="ko-KR" sz="1800" b="1" dirty="0"/>
              <a:t>=0; </a:t>
            </a:r>
            <a:r>
              <a:rPr lang="en-US" altLang="ko-KR" sz="1800" b="1" dirty="0" err="1"/>
              <a:t>i</a:t>
            </a:r>
            <a:r>
              <a:rPr lang="en-US" altLang="ko-KR" sz="1800" b="1" dirty="0"/>
              <a:t>&lt;10; </a:t>
            </a:r>
            <a:r>
              <a:rPr lang="en-US" altLang="ko-KR" sz="1800" b="1" dirty="0" err="1"/>
              <a:t>i</a:t>
            </a:r>
            <a:r>
              <a:rPr lang="en-US" altLang="ko-KR" sz="1800" b="1" dirty="0"/>
              <a:t>++) </a:t>
            </a:r>
          </a:p>
          <a:p>
            <a:pPr marL="0" indent="0">
              <a:buNone/>
            </a:pPr>
            <a:r>
              <a:rPr lang="en-US" altLang="ko-KR" sz="1800" b="1" dirty="0"/>
              <a:t>        </a:t>
            </a:r>
            <a:r>
              <a:rPr lang="en-US" altLang="ko-KR" sz="1800" b="1" dirty="0" err="1"/>
              <a:t>printf</a:t>
            </a:r>
            <a:r>
              <a:rPr lang="en-US" altLang="ko-KR" sz="1800" b="1" dirty="0"/>
              <a:t>( “%d  “, b[</a:t>
            </a:r>
            <a:r>
              <a:rPr lang="en-US" altLang="ko-KR" sz="1800" b="1" dirty="0" err="1"/>
              <a:t>i</a:t>
            </a:r>
            <a:r>
              <a:rPr lang="en-US" altLang="ko-KR" sz="1800" b="1" dirty="0"/>
              <a:t>] );</a:t>
            </a:r>
          </a:p>
          <a:p>
            <a:pPr marL="0" indent="0">
              <a:buNone/>
            </a:pPr>
            <a:r>
              <a:rPr lang="en-US" altLang="ko-KR" sz="1800" b="1" dirty="0"/>
              <a:t>    </a:t>
            </a:r>
            <a:r>
              <a:rPr lang="en-US" altLang="ko-KR" sz="1800" b="1" dirty="0" err="1"/>
              <a:t>printf</a:t>
            </a:r>
            <a:r>
              <a:rPr lang="en-US" altLang="ko-KR" sz="1800" b="1" dirty="0"/>
              <a:t>(“\n”);</a:t>
            </a:r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    free(b);</a:t>
            </a:r>
          </a:p>
          <a:p>
            <a:pPr marL="0" indent="0">
              <a:buNone/>
            </a:pPr>
            <a:r>
              <a:rPr lang="en-US" altLang="ko-KR" sz="1800" b="1" dirty="0"/>
              <a:t>}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A91F1BB-91C0-48F9-920A-AA89EEE118C7}"/>
              </a:ext>
            </a:extLst>
          </p:cNvPr>
          <p:cNvSpPr/>
          <p:nvPr/>
        </p:nvSpPr>
        <p:spPr>
          <a:xfrm>
            <a:off x="7611763" y="4938923"/>
            <a:ext cx="327453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1  2  3  4  5  6  7  8  9  10</a:t>
            </a:r>
          </a:p>
          <a:p>
            <a:r>
              <a:rPr lang="en-US" altLang="ko-KR" dirty="0"/>
              <a:t>9  8  7  6  5  4  3  2  1  0</a:t>
            </a:r>
          </a:p>
        </p:txBody>
      </p:sp>
    </p:spTree>
    <p:extLst>
      <p:ext uri="{BB962C8B-B14F-4D97-AF65-F5344CB8AC3E}">
        <p14:creationId xmlns:p14="http://schemas.microsoft.com/office/powerpoint/2010/main" val="2455302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문자열 복제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EBC534E-71D4-49B0-83DA-3F4F5E4BA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char *</a:t>
            </a:r>
            <a:r>
              <a:rPr lang="en-US" altLang="ko-KR" dirty="0" err="1"/>
              <a:t>strdup</a:t>
            </a:r>
            <a:r>
              <a:rPr lang="en-US" altLang="ko-KR" dirty="0"/>
              <a:t>(const char *s)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문자열 </a:t>
            </a:r>
            <a:r>
              <a:rPr lang="en-US" altLang="ko-KR" dirty="0"/>
              <a:t>s</a:t>
            </a:r>
            <a:r>
              <a:rPr lang="ko-KR" altLang="en-US" dirty="0"/>
              <a:t>를 복제한 새로운 문자열을 반환한다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malloc </a:t>
            </a:r>
            <a:r>
              <a:rPr lang="ko-KR" altLang="en-US" dirty="0"/>
              <a:t>함수를 이용해 메모리를 할당하고 </a:t>
            </a:r>
            <a:r>
              <a:rPr lang="en-US" altLang="ko-KR" dirty="0"/>
              <a:t>s</a:t>
            </a:r>
            <a:r>
              <a:rPr lang="ko-KR" altLang="en-US" dirty="0"/>
              <a:t>를 복사한다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1762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Ex10C-7) </a:t>
            </a:r>
            <a:r>
              <a:rPr lang="en-US" altLang="ko-KR" sz="4000" dirty="0" err="1"/>
              <a:t>mystrdup</a:t>
            </a:r>
            <a:r>
              <a:rPr lang="en-US" altLang="ko-KR" sz="4000" dirty="0"/>
              <a:t> - </a:t>
            </a:r>
            <a:r>
              <a:rPr lang="en-US" altLang="ko-KR" sz="4000" dirty="0" err="1"/>
              <a:t>strdup</a:t>
            </a:r>
            <a:r>
              <a:rPr lang="ko-KR" altLang="en-US" sz="4000" dirty="0"/>
              <a:t>와 동일한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EBC534E-71D4-49B0-83DA-3F4F5E4BA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2746"/>
            <a:ext cx="5181600" cy="4904217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b="1" dirty="0"/>
              <a:t>#include &lt;</a:t>
            </a:r>
            <a:r>
              <a:rPr lang="en-US" altLang="ko-KR" sz="1800" b="1" dirty="0" err="1"/>
              <a:t>stdio.h</a:t>
            </a:r>
            <a:r>
              <a:rPr lang="en-US" altLang="ko-KR" sz="1800" b="1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b="1" dirty="0"/>
              <a:t>#include &lt;</a:t>
            </a:r>
            <a:r>
              <a:rPr lang="en-US" altLang="ko-KR" sz="1800" b="1" dirty="0" err="1"/>
              <a:t>stdlib.h</a:t>
            </a:r>
            <a:r>
              <a:rPr lang="en-US" altLang="ko-KR" sz="1800" b="1" dirty="0"/>
              <a:t>&gt;</a:t>
            </a:r>
          </a:p>
          <a:p>
            <a:pPr marL="0" indent="0">
              <a:buNone/>
            </a:pPr>
            <a:r>
              <a:rPr lang="en-US" altLang="ko-KR" sz="1800" b="1" dirty="0"/>
              <a:t>#include &lt;</a:t>
            </a:r>
            <a:r>
              <a:rPr lang="en-US" altLang="ko-KR" sz="1800" b="1" dirty="0" err="1"/>
              <a:t>string.h</a:t>
            </a:r>
            <a:r>
              <a:rPr lang="en-US" altLang="ko-KR" sz="1800" b="1" dirty="0"/>
              <a:t>&gt;</a:t>
            </a:r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char *</a:t>
            </a:r>
            <a:r>
              <a:rPr lang="en-US" altLang="ko-KR" sz="1800" b="1" dirty="0" err="1"/>
              <a:t>mystrdup</a:t>
            </a:r>
            <a:r>
              <a:rPr lang="en-US" altLang="ko-KR" sz="1800" b="1" dirty="0"/>
              <a:t>(const char *s)</a:t>
            </a:r>
          </a:p>
          <a:p>
            <a:pPr marL="0" indent="0">
              <a:buNone/>
            </a:pPr>
            <a:r>
              <a:rPr lang="en-US" altLang="ko-KR" sz="1800" b="1" dirty="0"/>
              <a:t>{</a:t>
            </a:r>
          </a:p>
          <a:p>
            <a:pPr marL="0" indent="0">
              <a:buNone/>
            </a:pPr>
            <a:r>
              <a:rPr lang="en-US" altLang="ko-KR" sz="1800" b="1" dirty="0"/>
              <a:t>    </a:t>
            </a:r>
            <a:r>
              <a:rPr lang="en-US" altLang="ko-KR" sz="1800" b="1" dirty="0" smtClean="0"/>
              <a:t>…// </a:t>
            </a:r>
            <a:r>
              <a:rPr lang="en-US" altLang="ko-KR" sz="1800" b="1" dirty="0" err="1" smtClean="0"/>
              <a:t>malloc</a:t>
            </a:r>
            <a:r>
              <a:rPr lang="en-US" altLang="ko-KR" sz="1800" b="1" dirty="0" smtClean="0"/>
              <a:t>() </a:t>
            </a:r>
            <a:r>
              <a:rPr lang="ko-KR" altLang="en-US" sz="1800" b="1" dirty="0" smtClean="0"/>
              <a:t>함수 호출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}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57C48AE-C604-4B16-81F2-6B2DCD0A2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2746"/>
            <a:ext cx="5181600" cy="490421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int main()</a:t>
            </a:r>
          </a:p>
          <a:p>
            <a:pPr marL="0" indent="0">
              <a:buNone/>
            </a:pPr>
            <a:r>
              <a:rPr lang="en-US" altLang="ko-KR" sz="1800" b="1" dirty="0"/>
              <a:t>{</a:t>
            </a:r>
          </a:p>
          <a:p>
            <a:pPr marL="0" indent="0">
              <a:buNone/>
            </a:pPr>
            <a:r>
              <a:rPr lang="en-US" altLang="ko-KR" sz="1800" b="1" dirty="0"/>
              <a:t>    char *s1 = </a:t>
            </a:r>
            <a:r>
              <a:rPr lang="en-US" altLang="ko-KR" sz="1800" b="1" dirty="0" err="1"/>
              <a:t>strdup</a:t>
            </a:r>
            <a:r>
              <a:rPr lang="en-US" altLang="ko-KR" sz="1800" b="1" dirty="0"/>
              <a:t>("Hello world");</a:t>
            </a:r>
          </a:p>
          <a:p>
            <a:pPr marL="0" indent="0">
              <a:buNone/>
            </a:pPr>
            <a:r>
              <a:rPr lang="en-US" altLang="ko-KR" sz="1800" b="1" dirty="0"/>
              <a:t>    </a:t>
            </a:r>
            <a:r>
              <a:rPr lang="en-US" altLang="ko-KR" sz="1800" b="1" dirty="0" err="1"/>
              <a:t>printf</a:t>
            </a:r>
            <a:r>
              <a:rPr lang="en-US" altLang="ko-KR" sz="1800" b="1" dirty="0"/>
              <a:t>("%s\n", s1);</a:t>
            </a:r>
          </a:p>
          <a:p>
            <a:pPr marL="0" indent="0">
              <a:buNone/>
            </a:pPr>
            <a:r>
              <a:rPr lang="en-US" altLang="ko-KR" sz="1800" b="1" dirty="0"/>
              <a:t>    free(s1);</a:t>
            </a:r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    char *s2 = </a:t>
            </a:r>
            <a:r>
              <a:rPr lang="en-US" altLang="ko-KR" sz="1800" b="1" dirty="0" err="1"/>
              <a:t>mystrdup</a:t>
            </a:r>
            <a:r>
              <a:rPr lang="en-US" altLang="ko-KR" sz="1800" b="1" dirty="0"/>
              <a:t>("Hello world");</a:t>
            </a:r>
          </a:p>
          <a:p>
            <a:pPr marL="0" indent="0">
              <a:buNone/>
            </a:pPr>
            <a:r>
              <a:rPr lang="en-US" altLang="ko-KR" sz="1800" b="1" dirty="0"/>
              <a:t>    </a:t>
            </a:r>
            <a:r>
              <a:rPr lang="en-US" altLang="ko-KR" sz="1800" b="1" dirty="0" err="1"/>
              <a:t>printf</a:t>
            </a:r>
            <a:r>
              <a:rPr lang="en-US" altLang="ko-KR" sz="1800" b="1" dirty="0"/>
              <a:t>("%s\n", s2);</a:t>
            </a:r>
          </a:p>
          <a:p>
            <a:pPr marL="0" indent="0">
              <a:buNone/>
            </a:pPr>
            <a:r>
              <a:rPr lang="en-US" altLang="ko-KR" sz="1800" b="1" dirty="0"/>
              <a:t>    free(s2);</a:t>
            </a:r>
          </a:p>
          <a:p>
            <a:pPr marL="0" indent="0">
              <a:buNone/>
            </a:pPr>
            <a:r>
              <a:rPr lang="en-US" altLang="ko-KR" sz="1800" b="1" dirty="0"/>
              <a:t>}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A91F1BB-91C0-48F9-920A-AA89EEE118C7}"/>
              </a:ext>
            </a:extLst>
          </p:cNvPr>
          <p:cNvSpPr/>
          <p:nvPr/>
        </p:nvSpPr>
        <p:spPr>
          <a:xfrm>
            <a:off x="3429000" y="4148090"/>
            <a:ext cx="215007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Hello world</a:t>
            </a:r>
          </a:p>
          <a:p>
            <a:r>
              <a:rPr lang="en-US" altLang="ko-KR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455876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문자열 뒤집기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EBC534E-71D4-49B0-83DA-3F4F5E4BA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char *</a:t>
            </a:r>
            <a:r>
              <a:rPr lang="en-US" altLang="ko-KR" dirty="0" err="1"/>
              <a:t>strrev</a:t>
            </a:r>
            <a:r>
              <a:rPr lang="en-US" altLang="ko-KR" dirty="0"/>
              <a:t>(char *s)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문자열 </a:t>
            </a:r>
            <a:r>
              <a:rPr lang="en-US" altLang="ko-KR" dirty="0"/>
              <a:t>s</a:t>
            </a:r>
            <a:r>
              <a:rPr lang="ko-KR" altLang="en-US" dirty="0"/>
              <a:t>를 뒤집는다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s</a:t>
            </a:r>
            <a:r>
              <a:rPr lang="ko-KR" altLang="en-US" dirty="0"/>
              <a:t>의 주소를 반환한다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C </a:t>
            </a:r>
            <a:r>
              <a:rPr lang="ko-KR" altLang="en-US" dirty="0"/>
              <a:t>표준함수는 아님</a:t>
            </a:r>
            <a:r>
              <a:rPr lang="en-US" altLang="ko-KR" dirty="0"/>
              <a:t>. (</a:t>
            </a:r>
            <a:r>
              <a:rPr lang="ko-KR" altLang="en-US" dirty="0"/>
              <a:t>컴파일러에 따라 없을 수도 있음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0724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Ex10C-8) </a:t>
            </a:r>
            <a:r>
              <a:rPr lang="en-US" altLang="ko-KR" sz="4000" dirty="0" err="1"/>
              <a:t>mystrrev</a:t>
            </a:r>
            <a:r>
              <a:rPr lang="en-US" altLang="ko-KR" sz="4000" dirty="0"/>
              <a:t> - </a:t>
            </a:r>
            <a:r>
              <a:rPr lang="en-US" altLang="ko-KR" sz="4000" dirty="0" err="1"/>
              <a:t>strrev</a:t>
            </a:r>
            <a:r>
              <a:rPr lang="ko-KR" altLang="en-US" sz="4000" dirty="0"/>
              <a:t>와 동일한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EBC534E-71D4-49B0-83DA-3F4F5E4BA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2746"/>
            <a:ext cx="5181600" cy="4904217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800" b="1" dirty="0"/>
              <a:t>#include &lt;</a:t>
            </a:r>
            <a:r>
              <a:rPr lang="en-US" altLang="ko-KR" sz="1800" b="1" dirty="0" err="1"/>
              <a:t>stdio.h</a:t>
            </a:r>
            <a:r>
              <a:rPr lang="en-US" altLang="ko-KR" sz="1800" b="1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800" b="1" dirty="0"/>
              <a:t>#include &lt;</a:t>
            </a:r>
            <a:r>
              <a:rPr lang="en-US" altLang="ko-KR" sz="1800" b="1" dirty="0" err="1"/>
              <a:t>stdlib.h</a:t>
            </a:r>
            <a:r>
              <a:rPr lang="en-US" altLang="ko-KR" sz="1800" b="1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800" b="1" dirty="0"/>
              <a:t>#include &lt;</a:t>
            </a:r>
            <a:r>
              <a:rPr lang="en-US" altLang="ko-KR" sz="1800" b="1" dirty="0" err="1"/>
              <a:t>string.h</a:t>
            </a:r>
            <a:r>
              <a:rPr lang="en-US" altLang="ko-KR" sz="1800" b="1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8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800" b="1" dirty="0"/>
              <a:t>char *</a:t>
            </a:r>
            <a:r>
              <a:rPr lang="en-US" altLang="ko-KR" sz="1800" b="1" dirty="0" err="1"/>
              <a:t>mystrrev</a:t>
            </a:r>
            <a:r>
              <a:rPr lang="en-US" altLang="ko-KR" sz="1800" b="1" dirty="0"/>
              <a:t>(char *s)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800" b="1" dirty="0"/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800" b="1" dirty="0"/>
              <a:t>    ….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800" b="1" dirty="0"/>
              <a:t>}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57C48AE-C604-4B16-81F2-6B2DCD0A2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2746"/>
            <a:ext cx="5181600" cy="490421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int main()</a:t>
            </a:r>
          </a:p>
          <a:p>
            <a:pPr marL="0" indent="0">
              <a:buNone/>
            </a:pPr>
            <a:r>
              <a:rPr lang="en-US" altLang="ko-KR" sz="1800" b="1" dirty="0"/>
              <a:t>{</a:t>
            </a:r>
          </a:p>
          <a:p>
            <a:pPr marL="0" indent="0">
              <a:buNone/>
            </a:pPr>
            <a:r>
              <a:rPr lang="en-US" altLang="ko-KR" sz="1800" b="1" dirty="0"/>
              <a:t>    char s1[] = "Hello world";</a:t>
            </a:r>
          </a:p>
          <a:p>
            <a:pPr marL="0" indent="0">
              <a:buNone/>
            </a:pPr>
            <a:r>
              <a:rPr lang="en-US" altLang="ko-KR" sz="1800" b="1" dirty="0"/>
              <a:t>    </a:t>
            </a:r>
            <a:r>
              <a:rPr lang="en-US" altLang="ko-KR" sz="1800" b="1" dirty="0" err="1"/>
              <a:t>strrev</a:t>
            </a:r>
            <a:r>
              <a:rPr lang="en-US" altLang="ko-KR" sz="1800" b="1" dirty="0"/>
              <a:t>(s1);</a:t>
            </a:r>
          </a:p>
          <a:p>
            <a:pPr marL="0" indent="0">
              <a:buNone/>
            </a:pPr>
            <a:r>
              <a:rPr lang="en-US" altLang="ko-KR" sz="1800" b="1" dirty="0"/>
              <a:t>    </a:t>
            </a:r>
            <a:r>
              <a:rPr lang="en-US" altLang="ko-KR" sz="1800" b="1" dirty="0" err="1"/>
              <a:t>printf</a:t>
            </a:r>
            <a:r>
              <a:rPr lang="en-US" altLang="ko-KR" sz="1800" b="1" dirty="0"/>
              <a:t>("%s\n", s1);</a:t>
            </a:r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    char s2[] = "Hello world";</a:t>
            </a:r>
          </a:p>
          <a:p>
            <a:pPr marL="0" indent="0">
              <a:buNone/>
            </a:pPr>
            <a:r>
              <a:rPr lang="en-US" altLang="ko-KR" sz="1800" b="1" dirty="0"/>
              <a:t>    </a:t>
            </a:r>
            <a:r>
              <a:rPr lang="en-US" altLang="ko-KR" sz="1800" b="1" dirty="0" err="1"/>
              <a:t>mystrrev</a:t>
            </a:r>
            <a:r>
              <a:rPr lang="en-US" altLang="ko-KR" sz="1800" b="1" dirty="0"/>
              <a:t>(s2);</a:t>
            </a:r>
          </a:p>
          <a:p>
            <a:pPr marL="0" indent="0">
              <a:buNone/>
            </a:pPr>
            <a:r>
              <a:rPr lang="en-US" altLang="ko-KR" sz="1800" b="1" dirty="0"/>
              <a:t>    </a:t>
            </a:r>
            <a:r>
              <a:rPr lang="en-US" altLang="ko-KR" sz="1800" b="1" dirty="0" err="1"/>
              <a:t>printf</a:t>
            </a:r>
            <a:r>
              <a:rPr lang="en-US" altLang="ko-KR" sz="1800" b="1" dirty="0"/>
              <a:t>("%s\n", s2);</a:t>
            </a:r>
          </a:p>
          <a:p>
            <a:pPr marL="0" indent="0">
              <a:buNone/>
            </a:pPr>
            <a:r>
              <a:rPr lang="en-US" altLang="ko-KR" sz="1800" b="1" dirty="0"/>
              <a:t>}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A91F1BB-91C0-48F9-920A-AA89EEE118C7}"/>
              </a:ext>
            </a:extLst>
          </p:cNvPr>
          <p:cNvSpPr/>
          <p:nvPr/>
        </p:nvSpPr>
        <p:spPr>
          <a:xfrm>
            <a:off x="3429000" y="4123377"/>
            <a:ext cx="215007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dlrow</a:t>
            </a:r>
            <a:r>
              <a:rPr lang="en-US" altLang="ko-KR" dirty="0"/>
              <a:t> </a:t>
            </a:r>
            <a:r>
              <a:rPr lang="en-US" altLang="ko-KR" dirty="0" err="1"/>
              <a:t>olleH</a:t>
            </a:r>
            <a:endParaRPr lang="en-US" altLang="ko-KR" dirty="0"/>
          </a:p>
          <a:p>
            <a:r>
              <a:rPr lang="en-US" altLang="ko-KR" dirty="0" err="1"/>
              <a:t>dlrow</a:t>
            </a:r>
            <a:r>
              <a:rPr lang="en-US" altLang="ko-KR" dirty="0"/>
              <a:t> </a:t>
            </a:r>
            <a:r>
              <a:rPr lang="en-US" altLang="ko-KR" dirty="0" err="1"/>
              <a:t>olleH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709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문자열의 길이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EBC534E-71D4-49B0-83DA-3F4F5E4BA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int </a:t>
            </a:r>
            <a:r>
              <a:rPr lang="en-US" altLang="ko-KR" dirty="0" err="1"/>
              <a:t>strlen</a:t>
            </a:r>
            <a:r>
              <a:rPr lang="en-US" altLang="ko-KR" dirty="0"/>
              <a:t>(const char *s)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문자열 </a:t>
            </a:r>
            <a:r>
              <a:rPr lang="en-US" altLang="ko-KR" dirty="0"/>
              <a:t>s</a:t>
            </a:r>
            <a:r>
              <a:rPr lang="ko-KR" altLang="en-US" dirty="0"/>
              <a:t>의 길이를 반환한다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strlen</a:t>
            </a:r>
            <a:r>
              <a:rPr lang="en-US" altLang="ko-KR" dirty="0"/>
              <a:t>(“</a:t>
            </a:r>
            <a:r>
              <a:rPr lang="en-US" altLang="ko-KR" dirty="0" err="1"/>
              <a:t>abc</a:t>
            </a:r>
            <a:r>
              <a:rPr lang="en-US" altLang="ko-KR" dirty="0"/>
              <a:t>”) </a:t>
            </a:r>
            <a:r>
              <a:rPr lang="en-US" altLang="ko-KR" dirty="0">
                <a:sym typeface="Wingdings" panose="05000000000000000000" pitchFamily="2" charset="2"/>
              </a:rPr>
              <a:t>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74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Ex10C-1) </a:t>
            </a:r>
            <a:r>
              <a:rPr lang="en-US" altLang="ko-KR" sz="4000" dirty="0" err="1"/>
              <a:t>mystrlen</a:t>
            </a:r>
            <a:r>
              <a:rPr lang="en-US" altLang="ko-KR" sz="4000" dirty="0"/>
              <a:t> - </a:t>
            </a:r>
            <a:r>
              <a:rPr lang="en-US" altLang="ko-KR" sz="4000" dirty="0" err="1"/>
              <a:t>strlen</a:t>
            </a:r>
            <a:r>
              <a:rPr lang="ko-KR" altLang="en-US" sz="4000" dirty="0"/>
              <a:t>와 동일한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EBC534E-71D4-49B0-83DA-3F4F5E4BAB1C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b="1" dirty="0"/>
              <a:t>#include &lt;</a:t>
            </a:r>
            <a:r>
              <a:rPr lang="en-US" altLang="ko-KR" b="1" dirty="0" err="1"/>
              <a:t>stdio.h</a:t>
            </a:r>
            <a:r>
              <a:rPr lang="en-US" altLang="ko-KR" b="1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b="1" dirty="0"/>
              <a:t>#include &lt;</a:t>
            </a:r>
            <a:r>
              <a:rPr lang="en-US" altLang="ko-KR" b="1" dirty="0" err="1"/>
              <a:t>stdlib.h</a:t>
            </a:r>
            <a:r>
              <a:rPr lang="en-US" altLang="ko-KR" b="1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b="1" dirty="0"/>
              <a:t>#include &lt;</a:t>
            </a:r>
            <a:r>
              <a:rPr lang="en-US" altLang="ko-KR" b="1" dirty="0" err="1"/>
              <a:t>string.h</a:t>
            </a:r>
            <a:r>
              <a:rPr lang="en-US" altLang="ko-KR" b="1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b="1" dirty="0"/>
              <a:t>int </a:t>
            </a:r>
            <a:r>
              <a:rPr lang="en-US" altLang="ko-KR" b="1" dirty="0" err="1"/>
              <a:t>mystrlen</a:t>
            </a:r>
            <a:r>
              <a:rPr lang="en-US" altLang="ko-KR" b="1" dirty="0"/>
              <a:t>(const char *s)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b="1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b="1" dirty="0"/>
              <a:t>    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b="1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int main()</a:t>
            </a:r>
          </a:p>
          <a:p>
            <a:pPr marL="0" indent="0">
              <a:buNone/>
            </a:pPr>
            <a:r>
              <a:rPr lang="en-US" altLang="ko-KR" b="1" dirty="0"/>
              <a:t>{</a:t>
            </a:r>
          </a:p>
          <a:p>
            <a:pPr marL="0" indent="0">
              <a:buNone/>
            </a:pPr>
            <a:r>
              <a:rPr lang="en-US" altLang="ko-KR" b="1" dirty="0"/>
              <a:t>    </a:t>
            </a:r>
            <a:r>
              <a:rPr lang="en-US" altLang="ko-KR" b="1" dirty="0" err="1"/>
              <a:t>printf</a:t>
            </a:r>
            <a:r>
              <a:rPr lang="en-US" altLang="ko-KR" b="1" dirty="0"/>
              <a:t>("</a:t>
            </a:r>
            <a:r>
              <a:rPr lang="en-US" altLang="ko-KR" b="1" dirty="0" err="1"/>
              <a:t>strlen</a:t>
            </a:r>
            <a:r>
              <a:rPr lang="en-US" altLang="ko-KR" b="1" dirty="0"/>
              <a:t>()--&gt; %d\n", </a:t>
            </a:r>
            <a:r>
              <a:rPr lang="en-US" altLang="ko-KR" b="1" dirty="0" err="1"/>
              <a:t>strlen</a:t>
            </a:r>
            <a:r>
              <a:rPr lang="en-US" altLang="ko-KR" b="1" dirty="0"/>
              <a:t>("Hello, world!"));</a:t>
            </a:r>
          </a:p>
          <a:p>
            <a:pPr marL="0" indent="0">
              <a:buNone/>
            </a:pPr>
            <a:r>
              <a:rPr lang="en-US" altLang="ko-KR" b="1" dirty="0"/>
              <a:t>    </a:t>
            </a:r>
            <a:r>
              <a:rPr lang="en-US" altLang="ko-KR" b="1" dirty="0" err="1"/>
              <a:t>printf</a:t>
            </a:r>
            <a:r>
              <a:rPr lang="en-US" altLang="ko-KR" b="1" dirty="0"/>
              <a:t>("</a:t>
            </a:r>
            <a:r>
              <a:rPr lang="en-US" altLang="ko-KR" b="1" dirty="0" err="1"/>
              <a:t>mystrlen</a:t>
            </a:r>
            <a:r>
              <a:rPr lang="en-US" altLang="ko-KR" b="1" dirty="0"/>
              <a:t>()--&gt; %d\n",  </a:t>
            </a:r>
            <a:r>
              <a:rPr lang="en-US" altLang="ko-KR" b="1" dirty="0" err="1"/>
              <a:t>mystrlen</a:t>
            </a:r>
            <a:r>
              <a:rPr lang="en-US" altLang="ko-KR" b="1" dirty="0"/>
              <a:t>("Hello, world!"));</a:t>
            </a:r>
          </a:p>
          <a:p>
            <a:pPr marL="0" indent="0">
              <a:buNone/>
            </a:pPr>
            <a:r>
              <a:rPr lang="en-US" altLang="ko-KR" b="1" dirty="0"/>
              <a:t>    return 0;</a:t>
            </a:r>
          </a:p>
          <a:p>
            <a:pPr marL="0" indent="0">
              <a:buNone/>
            </a:pPr>
            <a:r>
              <a:rPr lang="en-US" altLang="ko-KR" b="1" dirty="0"/>
              <a:t>}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A91F1BB-91C0-48F9-920A-AA89EEE118C7}"/>
              </a:ext>
            </a:extLst>
          </p:cNvPr>
          <p:cNvSpPr/>
          <p:nvPr/>
        </p:nvSpPr>
        <p:spPr>
          <a:xfrm>
            <a:off x="8077200" y="2623921"/>
            <a:ext cx="284617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/>
              <a:t>strlen</a:t>
            </a:r>
            <a:r>
              <a:rPr lang="ko-KR" altLang="en-US" dirty="0"/>
              <a:t>()--&gt; 13</a:t>
            </a:r>
          </a:p>
          <a:p>
            <a:r>
              <a:rPr lang="ko-KR" altLang="en-US" dirty="0" err="1"/>
              <a:t>mystrlen</a:t>
            </a:r>
            <a:r>
              <a:rPr lang="ko-KR" altLang="en-US" dirty="0"/>
              <a:t>()--&gt; 13</a:t>
            </a:r>
          </a:p>
        </p:txBody>
      </p:sp>
    </p:spTree>
    <p:extLst>
      <p:ext uri="{BB962C8B-B14F-4D97-AF65-F5344CB8AC3E}">
        <p14:creationId xmlns:p14="http://schemas.microsoft.com/office/powerpoint/2010/main" val="205576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문자열의 복사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EBC534E-71D4-49B0-83DA-3F4F5E4BA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char * </a:t>
            </a:r>
            <a:r>
              <a:rPr lang="en-US" altLang="ko-KR" dirty="0" err="1"/>
              <a:t>strcpy</a:t>
            </a:r>
            <a:r>
              <a:rPr lang="en-US" altLang="ko-KR" dirty="0"/>
              <a:t>(char *</a:t>
            </a:r>
            <a:r>
              <a:rPr lang="en-US" altLang="ko-KR" dirty="0" err="1"/>
              <a:t>dest</a:t>
            </a:r>
            <a:r>
              <a:rPr lang="en-US" altLang="ko-KR" dirty="0"/>
              <a:t>, const char *</a:t>
            </a:r>
            <a:r>
              <a:rPr lang="en-US" altLang="ko-KR" dirty="0" err="1"/>
              <a:t>src</a:t>
            </a:r>
            <a:r>
              <a:rPr lang="en-US" altLang="ko-KR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문자열 </a:t>
            </a:r>
            <a:r>
              <a:rPr lang="en-US" altLang="ko-KR" dirty="0" err="1"/>
              <a:t>src</a:t>
            </a:r>
            <a:r>
              <a:rPr lang="ko-KR" altLang="en-US" dirty="0"/>
              <a:t>를 </a:t>
            </a:r>
            <a:r>
              <a:rPr lang="en-US" altLang="ko-KR" dirty="0" err="1"/>
              <a:t>dest</a:t>
            </a:r>
            <a:r>
              <a:rPr lang="ko-KR" altLang="en-US" dirty="0"/>
              <a:t>로 복사한다</a:t>
            </a:r>
            <a:r>
              <a:rPr lang="en-US" altLang="ko-KR" dirty="0"/>
              <a:t>. (</a:t>
            </a:r>
            <a:r>
              <a:rPr lang="ko-KR" altLang="en-US" dirty="0"/>
              <a:t>마지막 </a:t>
            </a:r>
            <a:r>
              <a:rPr lang="en-US" altLang="ko-KR" dirty="0"/>
              <a:t>‘\0’ 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err="1"/>
              <a:t>dest</a:t>
            </a:r>
            <a:r>
              <a:rPr lang="ko-KR" altLang="en-US" dirty="0"/>
              <a:t>는 메모리공간이 충분히 주어진다고 가정한다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err="1"/>
              <a:t>dest</a:t>
            </a:r>
            <a:r>
              <a:rPr lang="ko-KR" altLang="en-US" dirty="0"/>
              <a:t>의 주소를 반환한다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88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264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Ex10C-2) </a:t>
            </a:r>
            <a:r>
              <a:rPr lang="en-US" altLang="ko-KR" sz="4000" dirty="0" err="1"/>
              <a:t>mystrcpy</a:t>
            </a:r>
            <a:r>
              <a:rPr lang="en-US" altLang="ko-KR" sz="4000" dirty="0"/>
              <a:t> - </a:t>
            </a:r>
            <a:r>
              <a:rPr lang="en-US" altLang="ko-KR" sz="4000" dirty="0" err="1"/>
              <a:t>strcpy</a:t>
            </a:r>
            <a:r>
              <a:rPr lang="ko-KR" altLang="en-US" sz="4000" dirty="0"/>
              <a:t>와 동일한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EBC534E-71D4-49B0-83DA-3F4F5E4BA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83957"/>
            <a:ext cx="5181600" cy="4793006"/>
          </a:xfrm>
          <a:ln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b="1" dirty="0"/>
              <a:t>#include &lt;</a:t>
            </a:r>
            <a:r>
              <a:rPr lang="en-US" altLang="ko-KR" b="1" dirty="0" err="1"/>
              <a:t>stdio.h</a:t>
            </a:r>
            <a:r>
              <a:rPr lang="en-US" altLang="ko-KR" b="1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b="1" dirty="0"/>
              <a:t>#include &lt;</a:t>
            </a:r>
            <a:r>
              <a:rPr lang="en-US" altLang="ko-KR" b="1" dirty="0" err="1"/>
              <a:t>stdlib.h</a:t>
            </a:r>
            <a:r>
              <a:rPr lang="en-US" altLang="ko-KR" b="1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b="1" dirty="0"/>
              <a:t>#include &lt;</a:t>
            </a:r>
            <a:r>
              <a:rPr lang="en-US" altLang="ko-KR" b="1" dirty="0" err="1"/>
              <a:t>string.h</a:t>
            </a:r>
            <a:r>
              <a:rPr lang="en-US" altLang="ko-KR" b="1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b="1" dirty="0"/>
              <a:t>char *</a:t>
            </a:r>
            <a:r>
              <a:rPr lang="en-US" altLang="ko-KR" b="1" dirty="0" err="1"/>
              <a:t>mystrcpy</a:t>
            </a:r>
            <a:r>
              <a:rPr lang="en-US" altLang="ko-KR" b="1" dirty="0"/>
              <a:t>(char *</a:t>
            </a:r>
            <a:r>
              <a:rPr lang="en-US" altLang="ko-KR" b="1" dirty="0" err="1"/>
              <a:t>dest</a:t>
            </a:r>
            <a:r>
              <a:rPr lang="en-US" altLang="ko-KR" b="1" dirty="0"/>
              <a:t>, const char *</a:t>
            </a:r>
            <a:r>
              <a:rPr lang="en-US" altLang="ko-KR" b="1" dirty="0" err="1"/>
              <a:t>src</a:t>
            </a:r>
            <a:r>
              <a:rPr lang="en-US" altLang="ko-KR" b="1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b="1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b="1" dirty="0"/>
              <a:t>    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b="1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int main()</a:t>
            </a:r>
          </a:p>
          <a:p>
            <a:pPr marL="0" indent="0">
              <a:buNone/>
            </a:pPr>
            <a:r>
              <a:rPr lang="en-US" altLang="ko-KR" b="1" dirty="0"/>
              <a:t>{</a:t>
            </a:r>
          </a:p>
          <a:p>
            <a:pPr marL="0" indent="0">
              <a:buNone/>
            </a:pPr>
            <a:r>
              <a:rPr lang="en-US" altLang="ko-KR" b="1" dirty="0"/>
              <a:t>    char s1[32];</a:t>
            </a:r>
          </a:p>
          <a:p>
            <a:pPr marL="0" indent="0">
              <a:buNone/>
            </a:pPr>
            <a:r>
              <a:rPr lang="en-US" altLang="ko-KR" b="1" dirty="0"/>
              <a:t>    </a:t>
            </a:r>
            <a:r>
              <a:rPr lang="en-US" altLang="ko-KR" b="1" dirty="0" err="1"/>
              <a:t>strcpy</a:t>
            </a:r>
            <a:r>
              <a:rPr lang="en-US" altLang="ko-KR" b="1" dirty="0"/>
              <a:t>(s1, "Hello, world!");</a:t>
            </a:r>
          </a:p>
          <a:p>
            <a:pPr marL="0" indent="0">
              <a:buNone/>
            </a:pPr>
            <a:r>
              <a:rPr lang="en-US" altLang="ko-KR" b="1" dirty="0"/>
              <a:t>    </a:t>
            </a:r>
            <a:r>
              <a:rPr lang="en-US" altLang="ko-KR" b="1" dirty="0" err="1"/>
              <a:t>printf</a:t>
            </a:r>
            <a:r>
              <a:rPr lang="en-US" altLang="ko-KR" b="1" dirty="0"/>
              <a:t>("</a:t>
            </a:r>
            <a:r>
              <a:rPr lang="en-US" altLang="ko-KR" b="1" dirty="0" err="1"/>
              <a:t>strcpy</a:t>
            </a:r>
            <a:r>
              <a:rPr lang="en-US" altLang="ko-KR" b="1" dirty="0"/>
              <a:t>()--&gt; %s\n", s1);</a:t>
            </a:r>
            <a:endParaRPr lang="ko-KR" altLang="en-US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E72A1FE-4F1D-4639-8ACD-90BFD9873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83957"/>
            <a:ext cx="5181600" cy="4793006"/>
          </a:xfrm>
          <a:ln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 char s2[32];</a:t>
            </a:r>
          </a:p>
          <a:p>
            <a:pPr marL="0" indent="0">
              <a:buNone/>
            </a:pPr>
            <a:r>
              <a:rPr lang="en-US" altLang="ko-KR" b="1" dirty="0"/>
              <a:t>    </a:t>
            </a:r>
            <a:r>
              <a:rPr lang="en-US" altLang="ko-KR" b="1" dirty="0" err="1"/>
              <a:t>mystrcpy</a:t>
            </a:r>
            <a:r>
              <a:rPr lang="en-US" altLang="ko-KR" b="1" dirty="0"/>
              <a:t>(s2, "Hello, world!");</a:t>
            </a:r>
          </a:p>
          <a:p>
            <a:pPr marL="0" indent="0">
              <a:buNone/>
            </a:pPr>
            <a:r>
              <a:rPr lang="en-US" altLang="ko-KR" b="1" dirty="0"/>
              <a:t>    </a:t>
            </a:r>
            <a:r>
              <a:rPr lang="en-US" altLang="ko-KR" b="1" dirty="0" err="1"/>
              <a:t>printf</a:t>
            </a:r>
            <a:r>
              <a:rPr lang="en-US" altLang="ko-KR" b="1" dirty="0"/>
              <a:t>("</a:t>
            </a:r>
            <a:r>
              <a:rPr lang="en-US" altLang="ko-KR" b="1" dirty="0" err="1"/>
              <a:t>mystrcpy</a:t>
            </a:r>
            <a:r>
              <a:rPr lang="en-US" altLang="ko-KR" b="1" dirty="0"/>
              <a:t>()--&gt; %s\n", s2);</a:t>
            </a:r>
          </a:p>
          <a:p>
            <a:pPr marL="0" indent="0">
              <a:buNone/>
            </a:pPr>
            <a:r>
              <a:rPr lang="en-US" altLang="ko-KR" b="1" dirty="0"/>
              <a:t>    return 0;</a:t>
            </a:r>
          </a:p>
          <a:p>
            <a:pPr marL="0" indent="0">
              <a:buNone/>
            </a:pPr>
            <a:r>
              <a:rPr lang="en-US" altLang="ko-KR" b="1" dirty="0"/>
              <a:t>}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A91F1BB-91C0-48F9-920A-AA89EEE118C7}"/>
              </a:ext>
            </a:extLst>
          </p:cNvPr>
          <p:cNvSpPr/>
          <p:nvPr/>
        </p:nvSpPr>
        <p:spPr>
          <a:xfrm>
            <a:off x="7117493" y="4279727"/>
            <a:ext cx="347224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strcpy</a:t>
            </a:r>
            <a:r>
              <a:rPr lang="en-US" altLang="ko-KR" dirty="0"/>
              <a:t>()--&gt; Hello, world!</a:t>
            </a:r>
          </a:p>
          <a:p>
            <a:r>
              <a:rPr lang="en-US" altLang="ko-KR" dirty="0" err="1"/>
              <a:t>mystrcpy</a:t>
            </a:r>
            <a:r>
              <a:rPr lang="en-US" altLang="ko-KR" dirty="0"/>
              <a:t>()--&gt; Hello, world!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39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문자열의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EBC534E-71D4-49B0-83DA-3F4F5E4BA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int </a:t>
            </a:r>
            <a:r>
              <a:rPr lang="en-US" altLang="ko-KR" dirty="0" err="1"/>
              <a:t>strcmp</a:t>
            </a:r>
            <a:r>
              <a:rPr lang="en-US" altLang="ko-KR" dirty="0"/>
              <a:t>(const char *s1, const char *s2)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문자열 </a:t>
            </a:r>
            <a:r>
              <a:rPr lang="en-US" altLang="ko-KR" dirty="0"/>
              <a:t>s1</a:t>
            </a:r>
            <a:r>
              <a:rPr lang="ko-KR" altLang="en-US" dirty="0"/>
              <a:t>과 </a:t>
            </a:r>
            <a:r>
              <a:rPr lang="en-US" altLang="ko-KR" dirty="0"/>
              <a:t>s2</a:t>
            </a:r>
            <a:r>
              <a:rPr lang="ko-KR" altLang="en-US" dirty="0"/>
              <a:t>를 비교한다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 smtClean="0"/>
              <a:t>한 문자씩 비교하다가 처음으로 서로 다른 문자가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s1[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</a:t>
            </a:r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en-US" altLang="ko-KR" dirty="0"/>
              <a:t>s2[</a:t>
            </a:r>
            <a:r>
              <a:rPr lang="en-US" altLang="ko-KR" dirty="0" err="1"/>
              <a:t>i</a:t>
            </a:r>
            <a:r>
              <a:rPr lang="en-US" altLang="ko-KR" dirty="0"/>
              <a:t>] </a:t>
            </a:r>
            <a:r>
              <a:rPr lang="ko-KR" altLang="en-US" dirty="0"/>
              <a:t>이면 </a:t>
            </a:r>
            <a:r>
              <a:rPr lang="en-US" altLang="ko-KR" dirty="0"/>
              <a:t>-1 (</a:t>
            </a:r>
            <a:r>
              <a:rPr lang="ko-KR" altLang="en-US" dirty="0"/>
              <a:t>음수</a:t>
            </a:r>
            <a:r>
              <a:rPr lang="en-US" altLang="ko-KR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s1[</a:t>
            </a:r>
            <a:r>
              <a:rPr lang="en-US" altLang="ko-KR" dirty="0" err="1" smtClean="0"/>
              <a:t>i</a:t>
            </a:r>
            <a:r>
              <a:rPr lang="en-US" altLang="ko-KR" dirty="0"/>
              <a:t>] &gt; s2[</a:t>
            </a:r>
            <a:r>
              <a:rPr lang="en-US" altLang="ko-KR" dirty="0" err="1"/>
              <a:t>i</a:t>
            </a:r>
            <a:r>
              <a:rPr lang="en-US" altLang="ko-KR" dirty="0"/>
              <a:t>] </a:t>
            </a:r>
            <a:r>
              <a:rPr lang="ko-KR" altLang="en-US" dirty="0"/>
              <a:t>이면 </a:t>
            </a:r>
            <a:r>
              <a:rPr lang="en-US" altLang="ko-KR" dirty="0"/>
              <a:t>1(</a:t>
            </a:r>
            <a:r>
              <a:rPr lang="ko-KR" altLang="en-US" dirty="0"/>
              <a:t>양수</a:t>
            </a:r>
            <a:r>
              <a:rPr lang="en-US" altLang="ko-KR" dirty="0"/>
              <a:t>)</a:t>
            </a:r>
            <a:r>
              <a:rPr lang="ko-KR" altLang="en-US" dirty="0"/>
              <a:t>를 반환한다</a:t>
            </a:r>
            <a:r>
              <a:rPr lang="en-US" altLang="ko-KR" dirty="0" smtClean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s1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s2</a:t>
            </a:r>
            <a:r>
              <a:rPr lang="ko-KR" altLang="en-US" dirty="0" smtClean="0"/>
              <a:t>가 일치하면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반환한다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73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264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Ex10C-3) </a:t>
            </a:r>
            <a:r>
              <a:rPr lang="en-US" altLang="ko-KR" sz="4000" dirty="0" err="1"/>
              <a:t>mystrcmp</a:t>
            </a:r>
            <a:r>
              <a:rPr lang="en-US" altLang="ko-KR" sz="4000" dirty="0"/>
              <a:t> - </a:t>
            </a:r>
            <a:r>
              <a:rPr lang="en-US" altLang="ko-KR" sz="4000" dirty="0" err="1"/>
              <a:t>strcmp</a:t>
            </a:r>
            <a:r>
              <a:rPr lang="ko-KR" altLang="en-US" sz="4000" dirty="0"/>
              <a:t>와 동일한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EBC534E-71D4-49B0-83DA-3F4F5E4BA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83957"/>
            <a:ext cx="5181600" cy="479300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#include &lt;</a:t>
            </a:r>
            <a:r>
              <a:rPr lang="en-US" altLang="ko-KR" sz="1600" b="1" dirty="0" err="1"/>
              <a:t>stdio.h</a:t>
            </a:r>
            <a:r>
              <a:rPr lang="en-US" altLang="ko-KR" sz="1600" b="1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#include &lt;</a:t>
            </a:r>
            <a:r>
              <a:rPr lang="en-US" altLang="ko-KR" sz="1600" b="1" dirty="0" err="1"/>
              <a:t>stdlib.h</a:t>
            </a:r>
            <a:r>
              <a:rPr lang="en-US" altLang="ko-KR" sz="1600" b="1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#include &lt;</a:t>
            </a:r>
            <a:r>
              <a:rPr lang="en-US" altLang="ko-KR" sz="1600" b="1" dirty="0" err="1"/>
              <a:t>string.h</a:t>
            </a:r>
            <a:r>
              <a:rPr lang="en-US" altLang="ko-KR" sz="1600" b="1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6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int </a:t>
            </a:r>
            <a:r>
              <a:rPr lang="en-US" altLang="ko-KR" sz="1600" b="1" dirty="0" err="1"/>
              <a:t>mystrcmp</a:t>
            </a:r>
            <a:r>
              <a:rPr lang="en-US" altLang="ko-KR" sz="1600" b="1" dirty="0"/>
              <a:t>(const char *s1, const char *s2)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    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}</a:t>
            </a:r>
          </a:p>
          <a:p>
            <a:pPr marL="0" indent="0">
              <a:buNone/>
            </a:pPr>
            <a:r>
              <a:rPr lang="en-US" altLang="ko-KR" sz="1600" b="1" dirty="0"/>
              <a:t>int main()</a:t>
            </a:r>
          </a:p>
          <a:p>
            <a:pPr marL="0" indent="0">
              <a:buNone/>
            </a:pPr>
            <a:r>
              <a:rPr lang="en-US" altLang="ko-KR" sz="1600" b="1" dirty="0"/>
              <a:t>{</a:t>
            </a:r>
          </a:p>
          <a:p>
            <a:pPr marL="0" indent="0">
              <a:buNone/>
            </a:pPr>
            <a:r>
              <a:rPr lang="en-US" altLang="ko-KR" sz="1600" b="1" dirty="0"/>
              <a:t>  </a:t>
            </a:r>
            <a:r>
              <a:rPr lang="en-US" altLang="ko-KR" sz="1600" b="1" dirty="0" err="1"/>
              <a:t>printf</a:t>
            </a:r>
            <a:r>
              <a:rPr lang="en-US" altLang="ko-KR" sz="1600" b="1" dirty="0"/>
              <a:t>("</a:t>
            </a:r>
            <a:r>
              <a:rPr lang="en-US" altLang="ko-KR" sz="1600" b="1" dirty="0" err="1"/>
              <a:t>strcmp</a:t>
            </a:r>
            <a:r>
              <a:rPr lang="en-US" altLang="ko-KR" sz="1600" b="1" dirty="0"/>
              <a:t>()--&gt; %d\n", </a:t>
            </a:r>
            <a:r>
              <a:rPr lang="en-US" altLang="ko-KR" sz="1600" b="1" dirty="0" err="1"/>
              <a:t>strcmp</a:t>
            </a:r>
            <a:r>
              <a:rPr lang="en-US" altLang="ko-KR" sz="1600" b="1" dirty="0"/>
              <a:t>("</a:t>
            </a:r>
            <a:r>
              <a:rPr lang="en-US" altLang="ko-KR" sz="1600" b="1" dirty="0" err="1"/>
              <a:t>abc</a:t>
            </a:r>
            <a:r>
              <a:rPr lang="en-US" altLang="ko-KR" sz="1600" b="1" dirty="0"/>
              <a:t>", "</a:t>
            </a:r>
            <a:r>
              <a:rPr lang="en-US" altLang="ko-KR" sz="1600" b="1" dirty="0" err="1"/>
              <a:t>abc</a:t>
            </a:r>
            <a:r>
              <a:rPr lang="en-US" altLang="ko-KR" sz="1600" b="1" dirty="0"/>
              <a:t>"));</a:t>
            </a:r>
          </a:p>
          <a:p>
            <a:pPr marL="0" indent="0">
              <a:buNone/>
            </a:pPr>
            <a:r>
              <a:rPr lang="en-US" altLang="ko-KR" sz="1600" b="1" dirty="0"/>
              <a:t>  </a:t>
            </a:r>
            <a:r>
              <a:rPr lang="en-US" altLang="ko-KR" sz="1600" b="1" dirty="0" err="1"/>
              <a:t>printf</a:t>
            </a:r>
            <a:r>
              <a:rPr lang="en-US" altLang="ko-KR" sz="1600" b="1" dirty="0"/>
              <a:t>("</a:t>
            </a:r>
            <a:r>
              <a:rPr lang="en-US" altLang="ko-KR" sz="1600" b="1" dirty="0" err="1"/>
              <a:t>mystrcmp</a:t>
            </a:r>
            <a:r>
              <a:rPr lang="en-US" altLang="ko-KR" sz="1600" b="1" dirty="0"/>
              <a:t>()--&gt; %d\n",</a:t>
            </a:r>
          </a:p>
          <a:p>
            <a:pPr marL="0" indent="0">
              <a:buNone/>
            </a:pPr>
            <a:r>
              <a:rPr lang="en-US" altLang="ko-KR" sz="1600" b="1" dirty="0"/>
              <a:t>                                    </a:t>
            </a:r>
            <a:r>
              <a:rPr lang="en-US" altLang="ko-KR" sz="1600" b="1" dirty="0" err="1"/>
              <a:t>mystrcmp</a:t>
            </a:r>
            <a:r>
              <a:rPr lang="en-US" altLang="ko-KR" sz="1600" b="1" dirty="0"/>
              <a:t>("</a:t>
            </a:r>
            <a:r>
              <a:rPr lang="en-US" altLang="ko-KR" sz="1600" b="1" dirty="0" err="1"/>
              <a:t>abc</a:t>
            </a:r>
            <a:r>
              <a:rPr lang="en-US" altLang="ko-KR" sz="1600" b="1" dirty="0"/>
              <a:t>", "</a:t>
            </a:r>
            <a:r>
              <a:rPr lang="en-US" altLang="ko-KR" sz="1600" b="1" dirty="0" err="1"/>
              <a:t>abc</a:t>
            </a:r>
            <a:r>
              <a:rPr lang="en-US" altLang="ko-KR" sz="1600" b="1" dirty="0"/>
              <a:t>"));</a:t>
            </a:r>
            <a:endParaRPr lang="ko-KR" altLang="en-US" sz="1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E72A1FE-4F1D-4639-8ACD-90BFD9873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83957"/>
            <a:ext cx="5181600" cy="479300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b="1" dirty="0"/>
              <a:t>  </a:t>
            </a:r>
            <a:r>
              <a:rPr lang="en-US" altLang="ko-KR" sz="1600" b="1" dirty="0" err="1"/>
              <a:t>printf</a:t>
            </a:r>
            <a:r>
              <a:rPr lang="en-US" altLang="ko-KR" sz="1600" b="1" dirty="0"/>
              <a:t>("</a:t>
            </a:r>
            <a:r>
              <a:rPr lang="en-US" altLang="ko-KR" sz="1600" b="1" dirty="0" err="1"/>
              <a:t>strcmp</a:t>
            </a:r>
            <a:r>
              <a:rPr lang="en-US" altLang="ko-KR" sz="1600" b="1" dirty="0"/>
              <a:t>()--&gt; %d\n", </a:t>
            </a:r>
            <a:r>
              <a:rPr lang="en-US" altLang="ko-KR" sz="1600" b="1" dirty="0" err="1"/>
              <a:t>strcmp</a:t>
            </a:r>
            <a:r>
              <a:rPr lang="en-US" altLang="ko-KR" sz="1600" b="1" dirty="0"/>
              <a:t>("</a:t>
            </a:r>
            <a:r>
              <a:rPr lang="en-US" altLang="ko-KR" sz="1600" b="1" dirty="0" err="1"/>
              <a:t>abc</a:t>
            </a:r>
            <a:r>
              <a:rPr lang="en-US" altLang="ko-KR" sz="1600" b="1" dirty="0"/>
              <a:t>", "</a:t>
            </a:r>
            <a:r>
              <a:rPr lang="en-US" altLang="ko-KR" sz="1600" b="1" dirty="0" err="1"/>
              <a:t>abb</a:t>
            </a:r>
            <a:r>
              <a:rPr lang="en-US" altLang="ko-KR" sz="1600" b="1" dirty="0"/>
              <a:t>"));</a:t>
            </a:r>
          </a:p>
          <a:p>
            <a:pPr marL="0" indent="0">
              <a:buNone/>
            </a:pPr>
            <a:r>
              <a:rPr lang="en-US" altLang="ko-KR" sz="1600" b="1" dirty="0"/>
              <a:t>  </a:t>
            </a:r>
            <a:r>
              <a:rPr lang="en-US" altLang="ko-KR" sz="1600" b="1" dirty="0" err="1"/>
              <a:t>printf</a:t>
            </a:r>
            <a:r>
              <a:rPr lang="en-US" altLang="ko-KR" sz="1600" b="1" dirty="0"/>
              <a:t>("</a:t>
            </a:r>
            <a:r>
              <a:rPr lang="en-US" altLang="ko-KR" sz="1600" b="1" dirty="0" err="1"/>
              <a:t>mystrcmp</a:t>
            </a:r>
            <a:r>
              <a:rPr lang="en-US" altLang="ko-KR" sz="1600" b="1" dirty="0"/>
              <a:t>()--&gt; %d\n",</a:t>
            </a:r>
          </a:p>
          <a:p>
            <a:pPr marL="0" indent="0">
              <a:buNone/>
            </a:pPr>
            <a:r>
              <a:rPr lang="en-US" altLang="ko-KR" sz="1600" b="1" dirty="0"/>
              <a:t>                                   </a:t>
            </a:r>
            <a:r>
              <a:rPr lang="en-US" altLang="ko-KR" sz="1600" b="1" dirty="0" err="1"/>
              <a:t>mystrcmp</a:t>
            </a:r>
            <a:r>
              <a:rPr lang="en-US" altLang="ko-KR" sz="1600" b="1" dirty="0"/>
              <a:t>("</a:t>
            </a:r>
            <a:r>
              <a:rPr lang="en-US" altLang="ko-KR" sz="1600" b="1" dirty="0" err="1"/>
              <a:t>abc</a:t>
            </a:r>
            <a:r>
              <a:rPr lang="en-US" altLang="ko-KR" sz="1600" b="1" dirty="0"/>
              <a:t>", "</a:t>
            </a:r>
            <a:r>
              <a:rPr lang="en-US" altLang="ko-KR" sz="1600" b="1" dirty="0" err="1"/>
              <a:t>abb</a:t>
            </a:r>
            <a:r>
              <a:rPr lang="en-US" altLang="ko-KR" sz="1600" b="1" dirty="0"/>
              <a:t>"));</a:t>
            </a:r>
          </a:p>
          <a:p>
            <a:pPr marL="0" indent="0">
              <a:buNone/>
            </a:pP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b="1" dirty="0"/>
              <a:t>  </a:t>
            </a:r>
            <a:r>
              <a:rPr lang="en-US" altLang="ko-KR" sz="1600" b="1" dirty="0" err="1"/>
              <a:t>printf</a:t>
            </a:r>
            <a:r>
              <a:rPr lang="en-US" altLang="ko-KR" sz="1600" b="1" dirty="0"/>
              <a:t>("</a:t>
            </a:r>
            <a:r>
              <a:rPr lang="en-US" altLang="ko-KR" sz="1600" b="1" dirty="0" err="1"/>
              <a:t>strcmp</a:t>
            </a:r>
            <a:r>
              <a:rPr lang="en-US" altLang="ko-KR" sz="1600" b="1" dirty="0"/>
              <a:t>()--&gt; %d\n", </a:t>
            </a:r>
            <a:r>
              <a:rPr lang="en-US" altLang="ko-KR" sz="1600" b="1" dirty="0" err="1"/>
              <a:t>strcmp</a:t>
            </a:r>
            <a:r>
              <a:rPr lang="en-US" altLang="ko-KR" sz="1600" b="1" dirty="0"/>
              <a:t>("</a:t>
            </a:r>
            <a:r>
              <a:rPr lang="en-US" altLang="ko-KR" sz="1600" b="1" dirty="0" err="1"/>
              <a:t>abc</a:t>
            </a:r>
            <a:r>
              <a:rPr lang="en-US" altLang="ko-KR" sz="1600" b="1" dirty="0"/>
              <a:t>", "</a:t>
            </a:r>
            <a:r>
              <a:rPr lang="en-US" altLang="ko-KR" sz="1600" b="1" dirty="0" err="1"/>
              <a:t>abd</a:t>
            </a:r>
            <a:r>
              <a:rPr lang="en-US" altLang="ko-KR" sz="1600" b="1" dirty="0"/>
              <a:t>"));</a:t>
            </a:r>
          </a:p>
          <a:p>
            <a:pPr marL="0" indent="0">
              <a:buNone/>
            </a:pPr>
            <a:r>
              <a:rPr lang="en-US" altLang="ko-KR" sz="1600" b="1" dirty="0"/>
              <a:t>  </a:t>
            </a:r>
            <a:r>
              <a:rPr lang="en-US" altLang="ko-KR" sz="1600" b="1" dirty="0" err="1"/>
              <a:t>printf</a:t>
            </a:r>
            <a:r>
              <a:rPr lang="en-US" altLang="ko-KR" sz="1600" b="1" dirty="0"/>
              <a:t>("</a:t>
            </a:r>
            <a:r>
              <a:rPr lang="en-US" altLang="ko-KR" sz="1600" b="1" dirty="0" err="1"/>
              <a:t>mystrcmp</a:t>
            </a:r>
            <a:r>
              <a:rPr lang="en-US" altLang="ko-KR" sz="1600" b="1" dirty="0"/>
              <a:t>()--&gt; %d\n",</a:t>
            </a:r>
          </a:p>
          <a:p>
            <a:pPr marL="0" indent="0">
              <a:buNone/>
            </a:pPr>
            <a:r>
              <a:rPr lang="en-US" altLang="ko-KR" sz="1600" b="1" dirty="0"/>
              <a:t>                                   </a:t>
            </a:r>
            <a:r>
              <a:rPr lang="en-US" altLang="ko-KR" sz="1600" b="1" dirty="0" err="1"/>
              <a:t>mystrcmp</a:t>
            </a:r>
            <a:r>
              <a:rPr lang="en-US" altLang="ko-KR" sz="1600" b="1" dirty="0"/>
              <a:t>("</a:t>
            </a:r>
            <a:r>
              <a:rPr lang="en-US" altLang="ko-KR" sz="1600" b="1" dirty="0" err="1"/>
              <a:t>abc</a:t>
            </a:r>
            <a:r>
              <a:rPr lang="en-US" altLang="ko-KR" sz="1600" b="1" dirty="0"/>
              <a:t>", "</a:t>
            </a:r>
            <a:r>
              <a:rPr lang="en-US" altLang="ko-KR" sz="1600" b="1" dirty="0" err="1"/>
              <a:t>abd</a:t>
            </a:r>
            <a:r>
              <a:rPr lang="en-US" altLang="ko-KR" sz="1600" b="1" dirty="0"/>
              <a:t>"));</a:t>
            </a:r>
          </a:p>
          <a:p>
            <a:pPr marL="0" indent="0">
              <a:buNone/>
            </a:pPr>
            <a:r>
              <a:rPr lang="en-US" altLang="ko-KR" sz="1600" b="1" dirty="0"/>
              <a:t>}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A91F1BB-91C0-48F9-920A-AA89EEE118C7}"/>
              </a:ext>
            </a:extLst>
          </p:cNvPr>
          <p:cNvSpPr/>
          <p:nvPr/>
        </p:nvSpPr>
        <p:spPr>
          <a:xfrm>
            <a:off x="7883612" y="4367160"/>
            <a:ext cx="2372496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strcmp</a:t>
            </a:r>
            <a:r>
              <a:rPr lang="en-US" altLang="ko-KR" sz="1600" dirty="0"/>
              <a:t>()--&gt; 0</a:t>
            </a:r>
          </a:p>
          <a:p>
            <a:r>
              <a:rPr lang="en-US" altLang="ko-KR" sz="1600" dirty="0" err="1"/>
              <a:t>mystrcmp</a:t>
            </a:r>
            <a:r>
              <a:rPr lang="en-US" altLang="ko-KR" sz="1600" dirty="0"/>
              <a:t>()--&gt; 0</a:t>
            </a:r>
          </a:p>
          <a:p>
            <a:r>
              <a:rPr lang="en-US" altLang="ko-KR" sz="1600" dirty="0" err="1"/>
              <a:t>strcmp</a:t>
            </a:r>
            <a:r>
              <a:rPr lang="en-US" altLang="ko-KR" sz="1600" dirty="0"/>
              <a:t>()--&gt; 1</a:t>
            </a:r>
          </a:p>
          <a:p>
            <a:r>
              <a:rPr lang="en-US" altLang="ko-KR" sz="1600" dirty="0" err="1"/>
              <a:t>mystrcmp</a:t>
            </a:r>
            <a:r>
              <a:rPr lang="en-US" altLang="ko-KR" sz="1600" dirty="0"/>
              <a:t>()--&gt; 1</a:t>
            </a:r>
          </a:p>
          <a:p>
            <a:r>
              <a:rPr lang="en-US" altLang="ko-KR" sz="1600" dirty="0" err="1"/>
              <a:t>strcmp</a:t>
            </a:r>
            <a:r>
              <a:rPr lang="en-US" altLang="ko-KR" sz="1600" dirty="0"/>
              <a:t>()--&gt; -1</a:t>
            </a:r>
          </a:p>
          <a:p>
            <a:r>
              <a:rPr lang="en-US" altLang="ko-KR" sz="1600" dirty="0" err="1"/>
              <a:t>mystrcmp</a:t>
            </a:r>
            <a:r>
              <a:rPr lang="en-US" altLang="ko-KR" sz="1600" dirty="0"/>
              <a:t>()--&gt; -1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7063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문자열의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EBC534E-71D4-49B0-83DA-3F4F5E4BA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int </a:t>
            </a:r>
            <a:r>
              <a:rPr lang="en-US" altLang="ko-KR" dirty="0" err="1"/>
              <a:t>stricmp</a:t>
            </a:r>
            <a:r>
              <a:rPr lang="en-US" altLang="ko-KR" dirty="0"/>
              <a:t>(const char *s1, const char *s2)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문자열 </a:t>
            </a:r>
            <a:r>
              <a:rPr lang="en-US" altLang="ko-KR" dirty="0"/>
              <a:t>s1</a:t>
            </a:r>
            <a:r>
              <a:rPr lang="ko-KR" altLang="en-US" dirty="0"/>
              <a:t>과 </a:t>
            </a:r>
            <a:r>
              <a:rPr lang="en-US" altLang="ko-KR" dirty="0"/>
              <a:t>s2</a:t>
            </a:r>
            <a:r>
              <a:rPr lang="ko-KR" altLang="en-US" dirty="0"/>
              <a:t>를 비교한다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 smtClean="0"/>
              <a:t>한 문자씩 비교하다가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처음으로 </a:t>
            </a:r>
            <a:r>
              <a:rPr lang="ko-KR" altLang="en-US" dirty="0" smtClean="0"/>
              <a:t>서로 다른 문자가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s1[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</a:t>
            </a:r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en-US" altLang="ko-KR" dirty="0"/>
              <a:t>s2[</a:t>
            </a:r>
            <a:r>
              <a:rPr lang="en-US" altLang="ko-KR" dirty="0" err="1"/>
              <a:t>i</a:t>
            </a:r>
            <a:r>
              <a:rPr lang="en-US" altLang="ko-KR" dirty="0"/>
              <a:t>] </a:t>
            </a:r>
            <a:r>
              <a:rPr lang="ko-KR" altLang="en-US" dirty="0"/>
              <a:t>이면 </a:t>
            </a:r>
            <a:r>
              <a:rPr lang="en-US" altLang="ko-KR" dirty="0"/>
              <a:t>-1 (</a:t>
            </a:r>
            <a:r>
              <a:rPr lang="ko-KR" altLang="en-US" dirty="0"/>
              <a:t>음수</a:t>
            </a:r>
            <a:r>
              <a:rPr lang="en-US" altLang="ko-KR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s1[</a:t>
            </a:r>
            <a:r>
              <a:rPr lang="en-US" altLang="ko-KR" dirty="0" err="1" smtClean="0"/>
              <a:t>i</a:t>
            </a:r>
            <a:r>
              <a:rPr lang="en-US" altLang="ko-KR" dirty="0"/>
              <a:t>] &gt; s2[</a:t>
            </a:r>
            <a:r>
              <a:rPr lang="en-US" altLang="ko-KR" dirty="0" err="1"/>
              <a:t>i</a:t>
            </a:r>
            <a:r>
              <a:rPr lang="en-US" altLang="ko-KR" dirty="0"/>
              <a:t>] </a:t>
            </a:r>
            <a:r>
              <a:rPr lang="ko-KR" altLang="en-US" dirty="0"/>
              <a:t>이면 </a:t>
            </a:r>
            <a:r>
              <a:rPr lang="en-US" altLang="ko-KR" dirty="0"/>
              <a:t>1(</a:t>
            </a:r>
            <a:r>
              <a:rPr lang="ko-KR" altLang="en-US" dirty="0"/>
              <a:t>양수</a:t>
            </a:r>
            <a:r>
              <a:rPr lang="en-US" altLang="ko-KR" dirty="0"/>
              <a:t>)</a:t>
            </a:r>
            <a:r>
              <a:rPr lang="ko-KR" altLang="en-US" dirty="0"/>
              <a:t>를 반환한다</a:t>
            </a:r>
            <a:r>
              <a:rPr lang="en-US" altLang="ko-KR" dirty="0" smtClean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s1</a:t>
            </a:r>
            <a:r>
              <a:rPr lang="ko-KR" altLang="en-US" dirty="0"/>
              <a:t>과 </a:t>
            </a:r>
            <a:r>
              <a:rPr lang="en-US" altLang="ko-KR" dirty="0"/>
              <a:t>s2</a:t>
            </a:r>
            <a:r>
              <a:rPr lang="ko-KR" altLang="en-US" dirty="0"/>
              <a:t>가 일치하면 </a:t>
            </a:r>
            <a:r>
              <a:rPr lang="en-US" altLang="ko-KR" dirty="0"/>
              <a:t>0</a:t>
            </a:r>
            <a:r>
              <a:rPr lang="ko-KR" altLang="en-US" dirty="0"/>
              <a:t>을 반환한다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 smtClean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대소문자를 구분하지 않는다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C </a:t>
            </a:r>
            <a:r>
              <a:rPr lang="ko-KR" altLang="en-US" dirty="0"/>
              <a:t>표준함수는 아님</a:t>
            </a:r>
            <a:r>
              <a:rPr lang="en-US" altLang="ko-KR" dirty="0"/>
              <a:t>. </a:t>
            </a:r>
            <a:r>
              <a:rPr lang="ko-KR" altLang="en-US" dirty="0"/>
              <a:t>유닉스에서는 </a:t>
            </a:r>
            <a:r>
              <a:rPr lang="en-US" altLang="ko-KR" dirty="0" err="1"/>
              <a:t>strcasecmp</a:t>
            </a:r>
            <a:r>
              <a:rPr lang="en-US" altLang="ko-KR" dirty="0"/>
              <a:t> </a:t>
            </a:r>
            <a:r>
              <a:rPr lang="ko-KR" altLang="en-US" dirty="0"/>
              <a:t>함수임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0799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Ex10C-4) </a:t>
            </a:r>
            <a:r>
              <a:rPr lang="en-US" altLang="ko-KR" sz="4000" dirty="0" err="1"/>
              <a:t>mystricmp</a:t>
            </a:r>
            <a:r>
              <a:rPr lang="en-US" altLang="ko-KR" sz="4000" dirty="0"/>
              <a:t> - </a:t>
            </a:r>
            <a:r>
              <a:rPr lang="en-US" altLang="ko-KR" sz="4000" dirty="0" err="1"/>
              <a:t>stricmp</a:t>
            </a:r>
            <a:r>
              <a:rPr lang="ko-KR" altLang="en-US" sz="4000" dirty="0"/>
              <a:t>와 동일한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EBC534E-71D4-49B0-83DA-3F4F5E4BAB1C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b="1" dirty="0"/>
              <a:t>#include &lt;</a:t>
            </a:r>
            <a:r>
              <a:rPr lang="en-US" altLang="ko-KR" sz="1800" b="1" dirty="0" err="1"/>
              <a:t>stdio.h</a:t>
            </a:r>
            <a:r>
              <a:rPr lang="en-US" altLang="ko-KR" sz="1800" b="1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b="1" dirty="0"/>
              <a:t>#include &lt;</a:t>
            </a:r>
            <a:r>
              <a:rPr lang="en-US" altLang="ko-KR" sz="1800" b="1" dirty="0" err="1"/>
              <a:t>stdlib.h</a:t>
            </a:r>
            <a:r>
              <a:rPr lang="en-US" altLang="ko-KR" sz="1800" b="1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b="1" dirty="0"/>
              <a:t>#include &lt;</a:t>
            </a:r>
            <a:r>
              <a:rPr lang="en-US" altLang="ko-KR" sz="1800" b="1" dirty="0" err="1"/>
              <a:t>string.h</a:t>
            </a:r>
            <a:r>
              <a:rPr lang="en-US" altLang="ko-KR" sz="1800" b="1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8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b="1" dirty="0"/>
              <a:t>int </a:t>
            </a:r>
            <a:r>
              <a:rPr lang="en-US" altLang="ko-KR" sz="1800" b="1" dirty="0" err="1"/>
              <a:t>mystricmp</a:t>
            </a:r>
            <a:r>
              <a:rPr lang="en-US" altLang="ko-KR" sz="1800" b="1" dirty="0"/>
              <a:t>(const char *s1, const char *s2)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b="1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b="1" dirty="0"/>
              <a:t>    </a:t>
            </a:r>
            <a:r>
              <a:rPr lang="en-US" altLang="ko-KR" sz="1800" b="1" dirty="0" smtClean="0"/>
              <a:t>…// </a:t>
            </a:r>
            <a:r>
              <a:rPr lang="en-US" altLang="ko-KR" sz="1800" b="1" dirty="0" err="1" smtClean="0"/>
              <a:t>tolower</a:t>
            </a:r>
            <a:r>
              <a:rPr lang="en-US" altLang="ko-KR" sz="1800" b="1" dirty="0" smtClean="0"/>
              <a:t>() </a:t>
            </a:r>
            <a:r>
              <a:rPr lang="ko-KR" altLang="en-US" sz="1800" b="1" dirty="0" smtClean="0"/>
              <a:t>또는 </a:t>
            </a:r>
            <a:r>
              <a:rPr lang="en-US" altLang="ko-KR" sz="1800" b="1" dirty="0" err="1" smtClean="0"/>
              <a:t>toupper</a:t>
            </a:r>
            <a:r>
              <a:rPr lang="en-US" altLang="ko-KR" sz="1800" b="1" dirty="0" smtClean="0"/>
              <a:t>() </a:t>
            </a:r>
            <a:r>
              <a:rPr lang="ko-KR" altLang="en-US" sz="1800" b="1" dirty="0" smtClean="0"/>
              <a:t>함수를 호출해도 좋음</a:t>
            </a:r>
            <a:endParaRPr lang="en-US" altLang="ko-KR" sz="18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b="1" dirty="0"/>
              <a:t>}</a:t>
            </a:r>
          </a:p>
          <a:p>
            <a:pPr marL="0" indent="0">
              <a:buNone/>
            </a:pPr>
            <a:r>
              <a:rPr lang="en-US" altLang="ko-KR" sz="1800" b="1" dirty="0"/>
              <a:t>int main()</a:t>
            </a:r>
          </a:p>
          <a:p>
            <a:pPr marL="0" indent="0">
              <a:buNone/>
            </a:pPr>
            <a:r>
              <a:rPr lang="en-US" altLang="ko-KR" sz="1800" b="1" dirty="0"/>
              <a:t>{</a:t>
            </a:r>
          </a:p>
          <a:p>
            <a:pPr marL="0" indent="0">
              <a:buNone/>
            </a:pPr>
            <a:r>
              <a:rPr lang="en-US" altLang="ko-KR" sz="1800" b="1" dirty="0"/>
              <a:t>    </a:t>
            </a:r>
            <a:r>
              <a:rPr lang="en-US" altLang="ko-KR" sz="1800" b="1" dirty="0" err="1"/>
              <a:t>printf</a:t>
            </a:r>
            <a:r>
              <a:rPr lang="en-US" altLang="ko-KR" sz="1800" b="1" dirty="0"/>
              <a:t>("</a:t>
            </a:r>
            <a:r>
              <a:rPr lang="en-US" altLang="ko-KR" sz="1800" b="1" dirty="0" err="1"/>
              <a:t>stricmp</a:t>
            </a:r>
            <a:r>
              <a:rPr lang="en-US" altLang="ko-KR" sz="1800" b="1" dirty="0"/>
              <a:t>()--&gt; %d\n", </a:t>
            </a:r>
            <a:r>
              <a:rPr lang="en-US" altLang="ko-KR" sz="1800" b="1" dirty="0" err="1"/>
              <a:t>stricmp</a:t>
            </a:r>
            <a:r>
              <a:rPr lang="en-US" altLang="ko-KR" sz="1800" b="1" dirty="0"/>
              <a:t>("</a:t>
            </a:r>
            <a:r>
              <a:rPr lang="en-US" altLang="ko-KR" sz="1800" b="1" dirty="0" err="1"/>
              <a:t>aBc</a:t>
            </a:r>
            <a:r>
              <a:rPr lang="en-US" altLang="ko-KR" sz="1800" b="1" dirty="0"/>
              <a:t>", "</a:t>
            </a:r>
            <a:r>
              <a:rPr lang="en-US" altLang="ko-KR" sz="1800" b="1" dirty="0" err="1"/>
              <a:t>abc</a:t>
            </a:r>
            <a:r>
              <a:rPr lang="en-US" altLang="ko-KR" sz="1800" b="1" dirty="0"/>
              <a:t>"));</a:t>
            </a:r>
          </a:p>
          <a:p>
            <a:pPr marL="0" indent="0">
              <a:buNone/>
            </a:pPr>
            <a:r>
              <a:rPr lang="en-US" altLang="ko-KR" sz="1800" b="1" dirty="0"/>
              <a:t>    </a:t>
            </a:r>
            <a:r>
              <a:rPr lang="en-US" altLang="ko-KR" sz="1800" b="1" dirty="0" err="1"/>
              <a:t>printf</a:t>
            </a:r>
            <a:r>
              <a:rPr lang="en-US" altLang="ko-KR" sz="1800" b="1" dirty="0"/>
              <a:t>("</a:t>
            </a:r>
            <a:r>
              <a:rPr lang="en-US" altLang="ko-KR" sz="1800" b="1" dirty="0" err="1"/>
              <a:t>mystricmp</a:t>
            </a:r>
            <a:r>
              <a:rPr lang="en-US" altLang="ko-KR" sz="1800" b="1" dirty="0"/>
              <a:t>()--&gt; %d\n", </a:t>
            </a:r>
            <a:r>
              <a:rPr lang="en-US" altLang="ko-KR" sz="1800" b="1" dirty="0" err="1"/>
              <a:t>mystricmp</a:t>
            </a:r>
            <a:r>
              <a:rPr lang="en-US" altLang="ko-KR" sz="1800" b="1" dirty="0"/>
              <a:t>("</a:t>
            </a:r>
            <a:r>
              <a:rPr lang="en-US" altLang="ko-KR" sz="1800" b="1" dirty="0" err="1"/>
              <a:t>aBc</a:t>
            </a:r>
            <a:r>
              <a:rPr lang="en-US" altLang="ko-KR" sz="1800" b="1" dirty="0"/>
              <a:t>", "</a:t>
            </a:r>
            <a:r>
              <a:rPr lang="en-US" altLang="ko-KR" sz="1800" b="1" dirty="0" err="1"/>
              <a:t>abc</a:t>
            </a:r>
            <a:r>
              <a:rPr lang="en-US" altLang="ko-KR" sz="1800" b="1" dirty="0"/>
              <a:t>"));</a:t>
            </a:r>
          </a:p>
          <a:p>
            <a:pPr marL="0" indent="0">
              <a:buNone/>
            </a:pPr>
            <a:r>
              <a:rPr lang="en-US" altLang="ko-KR" sz="1800" b="1" dirty="0"/>
              <a:t>}</a:t>
            </a:r>
            <a:endParaRPr lang="ko-KR" altLang="en-US" sz="1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A91F1BB-91C0-48F9-920A-AA89EEE118C7}"/>
              </a:ext>
            </a:extLst>
          </p:cNvPr>
          <p:cNvSpPr/>
          <p:nvPr/>
        </p:nvSpPr>
        <p:spPr>
          <a:xfrm>
            <a:off x="7883612" y="2644170"/>
            <a:ext cx="237249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stricmp</a:t>
            </a:r>
            <a:r>
              <a:rPr lang="en-US" altLang="ko-KR" dirty="0"/>
              <a:t>()--&gt; 0</a:t>
            </a:r>
          </a:p>
          <a:p>
            <a:r>
              <a:rPr lang="en-US" altLang="ko-KR" dirty="0" err="1"/>
              <a:t>mystricmp</a:t>
            </a:r>
            <a:r>
              <a:rPr lang="en-US" altLang="ko-KR" dirty="0"/>
              <a:t>()--&gt; 0</a:t>
            </a:r>
          </a:p>
        </p:txBody>
      </p:sp>
    </p:spTree>
    <p:extLst>
      <p:ext uri="{BB962C8B-B14F-4D97-AF65-F5344CB8AC3E}">
        <p14:creationId xmlns:p14="http://schemas.microsoft.com/office/powerpoint/2010/main" val="49659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1232</Words>
  <Application>Microsoft Office PowerPoint</Application>
  <PresentationFormat>사용자 지정</PresentationFormat>
  <Paragraphs>235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10장 예제 - C</vt:lpstr>
      <vt:lpstr>문자열의 길이</vt:lpstr>
      <vt:lpstr>Ex10C-1) mystrlen - strlen와 동일한 함수</vt:lpstr>
      <vt:lpstr>문자열의 복사</vt:lpstr>
      <vt:lpstr>Ex10C-2) mystrcpy - strcpy와 동일한 함수</vt:lpstr>
      <vt:lpstr>문자열의 비교</vt:lpstr>
      <vt:lpstr>Ex10C-3) mystrcmp - strcmp와 동일한 함수</vt:lpstr>
      <vt:lpstr>문자열의 비교</vt:lpstr>
      <vt:lpstr>Ex10C-4) mystricmp - stricmp와 동일한 함수</vt:lpstr>
      <vt:lpstr>문자열 이어붙이기</vt:lpstr>
      <vt:lpstr>Ex10C-5) mystrcat - strcat와 동일한 함수</vt:lpstr>
      <vt:lpstr>동적 메모리 할당</vt:lpstr>
      <vt:lpstr>동적 메모리 할당</vt:lpstr>
      <vt:lpstr>Ex10C-6) malloc</vt:lpstr>
      <vt:lpstr>문자열 복제</vt:lpstr>
      <vt:lpstr>Ex10C-7) mystrdup - strdup와 동일한 함수</vt:lpstr>
      <vt:lpstr>문자열 뒤집기</vt:lpstr>
      <vt:lpstr>Ex10C-8) mystrrev - strrev와 동일한 함수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10장 예제</dc:title>
  <dc:creator>kku</dc:creator>
  <cp:lastModifiedBy>han</cp:lastModifiedBy>
  <cp:revision>33</cp:revision>
  <dcterms:created xsi:type="dcterms:W3CDTF">2019-03-18T14:05:30Z</dcterms:created>
  <dcterms:modified xsi:type="dcterms:W3CDTF">2019-04-10T07:07:43Z</dcterms:modified>
</cp:coreProperties>
</file>