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Swift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Control Flow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07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</a:p>
          <a:p>
            <a:r>
              <a:rPr lang="en-US" altLang="ko-KR" dirty="0" err="1" smtClean="0"/>
              <a:t>If~else</a:t>
            </a:r>
            <a:endParaRPr lang="en-US" altLang="ko-KR" dirty="0" smtClean="0"/>
          </a:p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if ~ else</a:t>
            </a:r>
          </a:p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97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5" y="1600200"/>
            <a:ext cx="8784645" cy="28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4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91" y="1600200"/>
            <a:ext cx="8062558" cy="34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8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if~else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07548"/>
            <a:ext cx="8187042" cy="38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7" y="1625124"/>
            <a:ext cx="5121775" cy="48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4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4101"/>
            <a:ext cx="6707088" cy="46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0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1"/>
            <a:ext cx="6624736" cy="39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5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5832648" cy="37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2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99938"/>
            <a:ext cx="8424936" cy="60927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510" y="109871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Interval Matching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7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510" y="109871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Tuples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2" y="836712"/>
            <a:ext cx="6231707" cy="56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Flow 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</a:p>
          <a:p>
            <a:r>
              <a:rPr lang="en-US" altLang="ko-KR" dirty="0" smtClean="0"/>
              <a:t>If / Guard / Switch</a:t>
            </a:r>
          </a:p>
          <a:p>
            <a:r>
              <a:rPr lang="en-US" altLang="ko-KR" dirty="0" smtClean="0"/>
              <a:t>Break / Continue</a:t>
            </a:r>
          </a:p>
          <a:p>
            <a:r>
              <a:rPr lang="en-US" altLang="ko-KR" dirty="0" smtClean="0"/>
              <a:t>For-in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845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Transfer </a:t>
            </a:r>
            <a:r>
              <a:rPr lang="en-US" altLang="ko-KR" dirty="0" err="1" smtClean="0"/>
              <a:t>Statments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</a:p>
          <a:p>
            <a:r>
              <a:rPr lang="en-US" altLang="ko-KR" dirty="0" smtClean="0"/>
              <a:t>break</a:t>
            </a:r>
          </a:p>
          <a:p>
            <a:r>
              <a:rPr lang="en-US" altLang="ko-KR" dirty="0" err="1" smtClean="0"/>
              <a:t>fallthrough</a:t>
            </a:r>
            <a:endParaRPr lang="en-US" altLang="ko-KR" dirty="0" smtClean="0"/>
          </a:p>
          <a:p>
            <a:r>
              <a:rPr lang="en-US" altLang="ko-KR" dirty="0" smtClean="0"/>
              <a:t>Return  (later in function)</a:t>
            </a:r>
          </a:p>
          <a:p>
            <a:r>
              <a:rPr lang="en-US" altLang="ko-KR" dirty="0" smtClean="0"/>
              <a:t>Throw (later in Propagating Errors Using Throwing Functions)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ko-KR" altLang="en-US" dirty="0" smtClean="0"/>
              <a:t>멈추고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반복 시작에서 다시 시작</a:t>
            </a:r>
            <a:endParaRPr lang="en-US" altLang="ko-KR" dirty="0" smtClean="0"/>
          </a:p>
          <a:p>
            <a:r>
              <a:rPr lang="en-US" altLang="ko-KR" dirty="0" smtClean="0"/>
              <a:t>“I am </a:t>
            </a:r>
            <a:r>
              <a:rPr lang="en-US" altLang="ko-KR" dirty="0" smtClean="0"/>
              <a:t>done </a:t>
            </a:r>
            <a:r>
              <a:rPr lang="en-US" altLang="ko-KR" dirty="0" smtClean="0"/>
              <a:t>with the current loop iteration”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35263"/>
            <a:ext cx="5905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제어구문을</a:t>
            </a:r>
            <a:r>
              <a:rPr lang="ko-KR" altLang="en-US" dirty="0" smtClean="0"/>
              <a:t> 완전히 즉시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 or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</a:t>
            </a: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의 경우 빈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를 허용하지 않기 때문에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활용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in Switch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96752"/>
            <a:ext cx="5972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Fallthrough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in Swift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에 만족하면 다른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  <a:p>
            <a:r>
              <a:rPr lang="en-US" altLang="ko-KR" dirty="0" smtClean="0"/>
              <a:t>switch in C</a:t>
            </a:r>
          </a:p>
          <a:p>
            <a:pPr marL="742950" lvl="2" indent="-342900"/>
            <a:r>
              <a:rPr lang="ko-KR" altLang="en-US" sz="2800" dirty="0"/>
              <a:t>하나의 </a:t>
            </a:r>
            <a:r>
              <a:rPr lang="en-US" altLang="ko-KR" sz="2800" dirty="0"/>
              <a:t>case</a:t>
            </a:r>
            <a:r>
              <a:rPr lang="ko-KR" altLang="en-US" sz="2800" dirty="0"/>
              <a:t>에 </a:t>
            </a:r>
            <a:r>
              <a:rPr lang="ko-KR" altLang="en-US" sz="2800" dirty="0" smtClean="0"/>
              <a:t>만족해도 </a:t>
            </a:r>
            <a:r>
              <a:rPr lang="ko-KR" altLang="en-US" sz="2800" dirty="0"/>
              <a:t>다른 </a:t>
            </a:r>
            <a:r>
              <a:rPr lang="en-US" altLang="ko-KR" sz="2800" dirty="0"/>
              <a:t>case </a:t>
            </a:r>
            <a:r>
              <a:rPr lang="ko-KR" altLang="en-US" sz="2800" dirty="0"/>
              <a:t>확인 </a:t>
            </a:r>
            <a:r>
              <a:rPr lang="en-US" altLang="ko-KR" sz="2800" dirty="0" smtClean="0"/>
              <a:t>O</a:t>
            </a:r>
          </a:p>
          <a:p>
            <a:pPr marL="742950" lvl="2" indent="-342900"/>
            <a:r>
              <a:rPr lang="ko-KR" altLang="en-US" sz="2800" dirty="0" smtClean="0"/>
              <a:t>이를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막기 위해 </a:t>
            </a:r>
            <a:r>
              <a:rPr lang="en-US" altLang="ko-KR" sz="2800" dirty="0" smtClean="0"/>
              <a:t>break </a:t>
            </a:r>
            <a:r>
              <a:rPr lang="ko-KR" altLang="en-US" sz="2800" dirty="0" smtClean="0"/>
              <a:t>사용</a:t>
            </a:r>
            <a:endParaRPr lang="en-US" altLang="ko-KR" sz="2800" dirty="0"/>
          </a:p>
          <a:p>
            <a:r>
              <a:rPr lang="en-US" altLang="ko-KR" dirty="0" err="1" smtClean="0"/>
              <a:t>Fallthrough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</a:t>
            </a:r>
            <a:r>
              <a:rPr lang="ko-KR" altLang="en-US" dirty="0" smtClean="0"/>
              <a:t>처럼 사용하고자 할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Fallthrough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484784"/>
            <a:ext cx="7146679" cy="38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Early Exit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절 보유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 종료</a:t>
            </a:r>
            <a:r>
              <a:rPr lang="en-US" altLang="ko-KR" dirty="0" smtClean="0"/>
              <a:t>(return, break, continue, throw)</a:t>
            </a:r>
            <a:r>
              <a:rPr lang="ko-KR" altLang="en-US" dirty="0" smtClean="0"/>
              <a:t>절을 포함해야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Readability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2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924"/>
            <a:ext cx="5832648" cy="66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For-In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모든 원소에 대해 반복 수행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7477"/>
            <a:ext cx="6768752" cy="39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0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For-In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Range operator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888"/>
            <a:ext cx="6635080" cy="37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For-In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Half-open range operator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6552728" cy="19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9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2" y="4407300"/>
            <a:ext cx="7973096" cy="21180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For-In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Stride(</a:t>
            </a:r>
            <a:r>
              <a:rPr lang="en-US" altLang="ko-KR" dirty="0" err="1" smtClean="0"/>
              <a:t>from:to:by</a:t>
            </a:r>
            <a:r>
              <a:rPr lang="en-US" altLang="ko-KR" dirty="0" smtClean="0"/>
              <a:t>:)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Stride(</a:t>
            </a:r>
            <a:r>
              <a:rPr lang="en-US" altLang="ko-KR" dirty="0" err="1" smtClean="0"/>
              <a:t>from:through:by</a:t>
            </a:r>
            <a:r>
              <a:rPr lang="en-US" altLang="ko-KR" dirty="0" smtClean="0"/>
              <a:t>:)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5" y="2159105"/>
            <a:ext cx="8630420" cy="18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</a:p>
          <a:p>
            <a:pPr lvl="1"/>
            <a:r>
              <a:rPr lang="ko-KR" altLang="en-US" dirty="0" smtClean="0"/>
              <a:t>조건을 먼저 평가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Repeat-while</a:t>
            </a:r>
          </a:p>
          <a:p>
            <a:pPr lvl="1"/>
            <a:r>
              <a:rPr lang="ko-KR" altLang="en-US" dirty="0" smtClean="0"/>
              <a:t>조건을 나중에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0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384376" cy="18124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989403"/>
            <a:ext cx="6292169" cy="356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Repeat-while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6" y="1634443"/>
            <a:ext cx="2908808" cy="17051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011469"/>
            <a:ext cx="5152935" cy="351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7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206</Words>
  <Application>Microsoft Office PowerPoint</Application>
  <PresentationFormat>화면 슬라이드 쇼(4:3)</PresentationFormat>
  <Paragraphs>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Swift – Control Flow</vt:lpstr>
      <vt:lpstr>Control Flow Statements</vt:lpstr>
      <vt:lpstr>For-In Loops</vt:lpstr>
      <vt:lpstr>For-In Loops</vt:lpstr>
      <vt:lpstr>For-In Loops</vt:lpstr>
      <vt:lpstr>For-In Loops</vt:lpstr>
      <vt:lpstr>While Loops</vt:lpstr>
      <vt:lpstr>while</vt:lpstr>
      <vt:lpstr>Repeat-while</vt:lpstr>
      <vt:lpstr>Conditional Statements</vt:lpstr>
      <vt:lpstr>If</vt:lpstr>
      <vt:lpstr>If~else~</vt:lpstr>
      <vt:lpstr>If~else if~else</vt:lpstr>
      <vt:lpstr>Switch</vt:lpstr>
      <vt:lpstr>Switch</vt:lpstr>
      <vt:lpstr>Switch</vt:lpstr>
      <vt:lpstr>Switch</vt:lpstr>
      <vt:lpstr>Interval Matching</vt:lpstr>
      <vt:lpstr>Tuples</vt:lpstr>
      <vt:lpstr>Control Transfer Statments</vt:lpstr>
      <vt:lpstr>Continue</vt:lpstr>
      <vt:lpstr>Break</vt:lpstr>
      <vt:lpstr>Break in Switch</vt:lpstr>
      <vt:lpstr>Fallthrough</vt:lpstr>
      <vt:lpstr>Fallthrough</vt:lpstr>
      <vt:lpstr>Early Exit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– Control Flow</dc:title>
  <dc:creator>Microsoft Corporation</dc:creator>
  <cp:lastModifiedBy>전흥석</cp:lastModifiedBy>
  <cp:revision>19</cp:revision>
  <dcterms:created xsi:type="dcterms:W3CDTF">2006-10-05T04:04:58Z</dcterms:created>
  <dcterms:modified xsi:type="dcterms:W3CDTF">2020-03-28T03:15:09Z</dcterms:modified>
</cp:coreProperties>
</file>