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1" r:id="rId5"/>
    <p:sldId id="270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5"/>
    <a:srgbClr val="ECECEC"/>
    <a:srgbClr val="A6A6A6"/>
    <a:srgbClr val="F74F9F"/>
    <a:srgbClr val="AEA33A"/>
    <a:srgbClr val="F3E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5T06:24:44.452"/>
    </inkml:context>
    <inkml:brush xml:id="br0">
      <inkml:brushProperty name="width" value="0.05" units="cm"/>
      <inkml:brushProperty name="height" value="0.05" units="cm"/>
      <inkml:brushProperty name="color" value="#F74F9F"/>
    </inkml:brush>
  </inkml:definitions>
  <inkml:trace contextRef="#ctx0" brushRef="#br0">1 320 24575,'43'20'0,"-19"-8"0,20 14 0,-28-14 0,0 3 0,-2-3 0,1 1 0,-6-4 0,1-2 0,-6-3 0,1 1 0,2 0 0,-1 2 0,3 0 0,0 1 0,2 2 0,4 1 0,2 3 0,2 2 0,0 0 0,0-1 0,-1-3 0,-2-2 0,-4-2 0,-1-1 0,-5-4 0,-1 1 0,-3-3 0,-1-1 0,2-6 0,5-12 0,6-7 0,9-14 0,9-12 0,2-6 0,1-5 0,-4 7 0,-6 8 0,-4 7 0,-2 7 0,-5 8 0,-2 3 0,0 4 0,-1 1 0,-2-2 0,-1-1 0,-1 1 0,-1 4 0,-2 4 0,-1 5 0,-2 4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1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318518" y="3105834"/>
            <a:ext cx="355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소개서</a:t>
            </a:r>
            <a:endParaRPr lang="en-US" altLang="ko-KR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201721963 </a:t>
            </a:r>
            <a:r>
              <a:rPr lang="ko-KR" altLang="en-US" dirty="0"/>
              <a:t>정찬욱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Diary &amp; </a:t>
            </a:r>
            <a:r>
              <a:rPr lang="en-US" altLang="ko-KR" dirty="0" err="1"/>
              <a:t>ToDo</a:t>
            </a:r>
            <a:r>
              <a:rPr lang="en-US" altLang="ko-KR" dirty="0"/>
              <a:t>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D454EE4-580C-4C89-BFBA-41104F3CC313}"/>
              </a:ext>
            </a:extLst>
          </p:cNvPr>
          <p:cNvSpPr/>
          <p:nvPr/>
        </p:nvSpPr>
        <p:spPr>
          <a:xfrm>
            <a:off x="1094095" y="851517"/>
            <a:ext cx="5238466" cy="2991416"/>
          </a:xfrm>
          <a:prstGeom prst="round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iOS</a:t>
            </a:r>
            <a:r>
              <a:rPr lang="ko-KR" alt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통한 앱 개발</a:t>
            </a:r>
            <a:endParaRPr lang="en-US" altLang="ko-KR" sz="2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스마트폰 사용이 당연하고 보편화된 현재 시점에</a:t>
            </a:r>
            <a:endParaRPr lang="en-US" altLang="ko-KR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많은 앱이 출시되어 사용자가 사용하기 편한 앱을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사용자 입맛에 골라 사용하는 세상이 되어버렸다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하지만 안드로이드보다 적은 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iOS</a:t>
            </a: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시장에서 다이어리를</a:t>
            </a:r>
            <a:endParaRPr lang="en-US" altLang="ko-KR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이용하던 중 불편함을 느껴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다이어리와 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To-Do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합쳐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보다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실용적이고 하나의 앱으로 두가지의 기능을</a:t>
            </a:r>
            <a:r>
              <a:rPr lang="en-US" altLang="ko-KR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구현하는</a:t>
            </a:r>
            <a:endParaRPr lang="en-US" altLang="ko-KR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앱을 만들어보고 싶어 졸업작품주제로 선정하게 되었다</a:t>
            </a:r>
            <a:r>
              <a:rPr lang="en-US" altLang="ko-KR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OS로 이동 - Google Play 앱">
            <a:extLst>
              <a:ext uri="{FF2B5EF4-FFF2-40B4-BE49-F238E27FC236}">
                <a16:creationId xmlns:a16="http://schemas.microsoft.com/office/drawing/2014/main" id="{6CA9264B-04C3-4F09-8A0C-DDD3C40A5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35F1AE2-605E-42BB-97FF-EB2AFC2E9047}"/>
              </a:ext>
            </a:extLst>
          </p:cNvPr>
          <p:cNvGrpSpPr/>
          <p:nvPr/>
        </p:nvGrpSpPr>
        <p:grpSpPr>
          <a:xfrm>
            <a:off x="745702" y="813732"/>
            <a:ext cx="2488438" cy="4668007"/>
            <a:chOff x="2150705" y="865570"/>
            <a:chExt cx="2488438" cy="492760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8DCF930-550F-424B-9773-6F3D853D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0705" y="865570"/>
              <a:ext cx="2488438" cy="492760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69744A-D694-4004-9A31-3E29D2288E7F}"/>
                </a:ext>
              </a:extLst>
            </p:cNvPr>
            <p:cNvSpPr/>
            <p:nvPr/>
          </p:nvSpPr>
          <p:spPr>
            <a:xfrm>
              <a:off x="2604975" y="2555386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solidFill>
                    <a:srgbClr val="F74F9F"/>
                  </a:solidFill>
                </a:rPr>
                <a:t>Diary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0003F4-038F-4C2C-BB79-692A7723B4EE}"/>
                </a:ext>
              </a:extLst>
            </p:cNvPr>
            <p:cNvSpPr/>
            <p:nvPr/>
          </p:nvSpPr>
          <p:spPr>
            <a:xfrm>
              <a:off x="2604975" y="3206750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rgbClr val="F74F9F"/>
                  </a:solidFill>
                </a:rPr>
                <a:t>To Do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DDCA8FD-EC7D-4DA5-8D38-B11519543C2B}"/>
                </a:ext>
              </a:extLst>
            </p:cNvPr>
            <p:cNvSpPr/>
            <p:nvPr/>
          </p:nvSpPr>
          <p:spPr>
            <a:xfrm>
              <a:off x="2604975" y="3848386"/>
              <a:ext cx="1507788" cy="340468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rgbClr val="F74F9F"/>
                  </a:solidFill>
                </a:rPr>
                <a:t>Setting</a:t>
              </a:r>
              <a:endParaRPr kumimoji="1" lang="ko-Kore-KR" altLang="en-US" dirty="0">
                <a:solidFill>
                  <a:srgbClr val="F74F9F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1F19A88-4B77-443F-AC5A-008D40517675}"/>
              </a:ext>
            </a:extLst>
          </p:cNvPr>
          <p:cNvGrpSpPr/>
          <p:nvPr/>
        </p:nvGrpSpPr>
        <p:grpSpPr>
          <a:xfrm>
            <a:off x="3482437" y="813732"/>
            <a:ext cx="2488950" cy="4669022"/>
            <a:chOff x="3237544" y="965199"/>
            <a:chExt cx="2488950" cy="492861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6F662A4-04FA-4DC5-93E2-1B86F2E53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7544" y="965199"/>
              <a:ext cx="2488950" cy="49286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A17D88C-6963-4746-8630-09F7262FE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717" y="1755795"/>
              <a:ext cx="2042808" cy="1723102"/>
            </a:xfrm>
            <a:prstGeom prst="rect">
              <a:avLst/>
            </a:prstGeom>
          </p:spPr>
        </p:pic>
        <p:sp>
          <p:nvSpPr>
            <p:cNvPr id="22" name="모서리가 둥근 직사각형 34">
              <a:extLst>
                <a:ext uri="{FF2B5EF4-FFF2-40B4-BE49-F238E27FC236}">
                  <a16:creationId xmlns:a16="http://schemas.microsoft.com/office/drawing/2014/main" id="{66E9CCD0-80C3-489D-8C71-B4319F6A4EA1}"/>
                </a:ext>
              </a:extLst>
            </p:cNvPr>
            <p:cNvSpPr/>
            <p:nvPr/>
          </p:nvSpPr>
          <p:spPr>
            <a:xfrm>
              <a:off x="3458717" y="1418661"/>
              <a:ext cx="1980325" cy="310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Diary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5B3338-B300-4972-B03C-5177AC87041D}"/>
                </a:ext>
              </a:extLst>
            </p:cNvPr>
            <p:cNvSpPr txBox="1"/>
            <p:nvPr/>
          </p:nvSpPr>
          <p:spPr>
            <a:xfrm>
              <a:off x="3458717" y="3509411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05 Mar 2022</a:t>
              </a:r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7ED4F-5198-41BC-8AB9-1840DA675C86}"/>
                </a:ext>
              </a:extLst>
            </p:cNvPr>
            <p:cNvSpPr txBox="1"/>
            <p:nvPr/>
          </p:nvSpPr>
          <p:spPr>
            <a:xfrm>
              <a:off x="3502031" y="3873116"/>
              <a:ext cx="1584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>
                  <a:solidFill>
                    <a:srgbClr val="F74F9F"/>
                  </a:solidFill>
                </a:rPr>
                <a:t>곱창</a:t>
              </a:r>
              <a:r>
                <a:rPr kumimoji="1" lang="ko-KR" altLang="en-US" sz="800" dirty="0">
                  <a:solidFill>
                    <a:srgbClr val="F74F9F"/>
                  </a:solidFill>
                </a:rPr>
                <a:t> 맛있다</a:t>
              </a:r>
              <a:r>
                <a:rPr kumimoji="1" lang="en-US" altLang="ko-KR" sz="800" dirty="0">
                  <a:solidFill>
                    <a:srgbClr val="F74F9F"/>
                  </a:solidFill>
                </a:rPr>
                <a:t>.</a:t>
              </a:r>
            </a:p>
            <a:p>
              <a:r>
                <a:rPr kumimoji="1" lang="ko-KR" altLang="en-US" sz="800" dirty="0" err="1">
                  <a:solidFill>
                    <a:srgbClr val="F74F9F"/>
                  </a:solidFill>
                </a:rPr>
                <a:t>ㅇㅁㅇ</a:t>
              </a:r>
              <a:endParaRPr kumimoji="1" lang="en-US" altLang="ko-KR" sz="800" dirty="0">
                <a:solidFill>
                  <a:srgbClr val="F74F9F"/>
                </a:solidFill>
              </a:endParaRPr>
            </a:p>
          </p:txBody>
        </p:sp>
        <p:pic>
          <p:nvPicPr>
            <p:cNvPr id="25" name="그림 24" descr="음식, 그릇, 식사, 고기이(가) 표시된 사진&#10;&#10;자동 생성된 설명">
              <a:extLst>
                <a:ext uri="{FF2B5EF4-FFF2-40B4-BE49-F238E27FC236}">
                  <a16:creationId xmlns:a16="http://schemas.microsoft.com/office/drawing/2014/main" id="{08A2C040-16BD-4F19-8A80-34EFF2C0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9042" y="3821740"/>
              <a:ext cx="540000" cy="54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C244AC-87F3-4B4C-A89A-BE0BA63318CD}"/>
                </a:ext>
              </a:extLst>
            </p:cNvPr>
            <p:cNvSpPr txBox="1"/>
            <p:nvPr/>
          </p:nvSpPr>
          <p:spPr>
            <a:xfrm>
              <a:off x="3483148" y="4188043"/>
              <a:ext cx="11984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ko-KR" altLang="en-US" sz="500" dirty="0" err="1">
                  <a:solidFill>
                    <a:srgbClr val="F74F9F"/>
                  </a:solidFill>
                </a:rPr>
                <a:t>소곱창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홍대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ko-KR" altLang="en-US" sz="500" dirty="0" err="1">
                  <a:solidFill>
                    <a:srgbClr val="F74F9F"/>
                  </a:solidFill>
                </a:rPr>
                <a:t>교수곱창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r>
                <a:rPr kumimoji="1" lang="en-US" altLang="ko-KR" sz="500" dirty="0">
                  <a:solidFill>
                    <a:srgbClr val="F74F9F"/>
                  </a:solidFill>
                </a:rPr>
                <a:t>#</a:t>
              </a:r>
              <a:r>
                <a:rPr kumimoji="1" lang="ko-KR" altLang="en-US" sz="500" dirty="0">
                  <a:solidFill>
                    <a:srgbClr val="F74F9F"/>
                  </a:solidFill>
                </a:rPr>
                <a:t> </a:t>
              </a:r>
              <a:endParaRPr kumimoji="1" lang="ko-Kore-KR" altLang="en-US" sz="500" dirty="0">
                <a:solidFill>
                  <a:srgbClr val="F74F9F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C9EDEB-708C-42F9-9ABC-5A0A12977E8A}"/>
                </a:ext>
              </a:extLst>
            </p:cNvPr>
            <p:cNvSpPr/>
            <p:nvPr/>
          </p:nvSpPr>
          <p:spPr>
            <a:xfrm>
              <a:off x="5117650" y="1428925"/>
              <a:ext cx="360000" cy="3108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+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4350050A-E7CF-4C2D-84E0-7B98A3BC308C}"/>
                </a:ext>
              </a:extLst>
            </p:cNvPr>
            <p:cNvSpPr/>
            <p:nvPr/>
          </p:nvSpPr>
          <p:spPr>
            <a:xfrm>
              <a:off x="3458717" y="1428925"/>
              <a:ext cx="488555" cy="3108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Main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065E986-A52E-4722-8A4B-B9F22A2D8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3096" y="1446195"/>
              <a:ext cx="325895" cy="30960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1A1E8F-13D8-47AB-9B40-EE925F9CC5ED}"/>
              </a:ext>
            </a:extLst>
          </p:cNvPr>
          <p:cNvGrpSpPr/>
          <p:nvPr/>
        </p:nvGrpSpPr>
        <p:grpSpPr>
          <a:xfrm>
            <a:off x="6214425" y="812717"/>
            <a:ext cx="2488950" cy="4669022"/>
            <a:chOff x="5969532" y="964184"/>
            <a:chExt cx="2488950" cy="492861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0E6196C-F78A-4855-962E-E48C7625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9532" y="964184"/>
              <a:ext cx="2488950" cy="4928616"/>
            </a:xfrm>
            <a:prstGeom prst="rect">
              <a:avLst/>
            </a:prstGeom>
          </p:spPr>
        </p:pic>
        <p:sp>
          <p:nvSpPr>
            <p:cNvPr id="31" name="모서리가 둥근 직사각형 5">
              <a:extLst>
                <a:ext uri="{FF2B5EF4-FFF2-40B4-BE49-F238E27FC236}">
                  <a16:creationId xmlns:a16="http://schemas.microsoft.com/office/drawing/2014/main" id="{8B711D9A-A72B-42B1-8FA7-3EDDEC62A822}"/>
                </a:ext>
              </a:extLst>
            </p:cNvPr>
            <p:cNvSpPr/>
            <p:nvPr/>
          </p:nvSpPr>
          <p:spPr>
            <a:xfrm>
              <a:off x="6696912" y="2152810"/>
              <a:ext cx="1440000" cy="36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1200" dirty="0"/>
                <a:t>과제</a:t>
              </a:r>
              <a:r>
                <a:rPr kumimoji="1" lang="en-US" altLang="ko-KR" sz="1200" dirty="0"/>
                <a:t> </a:t>
              </a:r>
              <a:r>
                <a:rPr kumimoji="1" lang="ko-KR" altLang="en-US" sz="1200" dirty="0"/>
                <a:t>             </a:t>
              </a:r>
              <a:r>
                <a:rPr kumimoji="1" lang="en-US" altLang="ko-KR" sz="800" dirty="0"/>
                <a:t>2022.3.05</a:t>
              </a:r>
              <a:endParaRPr kumimoji="1" lang="en-US" altLang="ko-Kore-KR" sz="1200" dirty="0"/>
            </a:p>
            <a:p>
              <a:r>
                <a:rPr kumimoji="1" lang="en-US" altLang="ko-Kore-KR" sz="800" dirty="0"/>
                <a:t>IOS Programming</a:t>
              </a:r>
              <a:r>
                <a:rPr kumimoji="1" lang="ko-KR" altLang="en-US" sz="800" dirty="0"/>
                <a:t>   오전</a:t>
              </a:r>
              <a:r>
                <a:rPr kumimoji="1" lang="en-US" altLang="ko-KR" sz="800" dirty="0"/>
                <a:t>00:00</a:t>
              </a:r>
              <a:endParaRPr kumimoji="1" lang="ko-Kore-KR" altLang="en-US" sz="800" dirty="0"/>
            </a:p>
          </p:txBody>
        </p:sp>
        <p:sp>
          <p:nvSpPr>
            <p:cNvPr id="32" name="모서리가 둥근 직사각형 22">
              <a:extLst>
                <a:ext uri="{FF2B5EF4-FFF2-40B4-BE49-F238E27FC236}">
                  <a16:creationId xmlns:a16="http://schemas.microsoft.com/office/drawing/2014/main" id="{7E28C0FE-B270-48B2-97B8-ACEF0F9DC01F}"/>
                </a:ext>
              </a:extLst>
            </p:cNvPr>
            <p:cNvSpPr/>
            <p:nvPr/>
          </p:nvSpPr>
          <p:spPr>
            <a:xfrm>
              <a:off x="6696912" y="2648533"/>
              <a:ext cx="1440000" cy="360000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rgbClr val="F74F9F"/>
                  </a:solidFill>
                </a:rPr>
                <a:t>알바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016BEE3-B5F2-4E8F-A036-96A58C18B6DE}"/>
                </a:ext>
              </a:extLst>
            </p:cNvPr>
            <p:cNvSpPr/>
            <p:nvPr/>
          </p:nvSpPr>
          <p:spPr>
            <a:xfrm>
              <a:off x="6288796" y="2648532"/>
              <a:ext cx="360000" cy="360000"/>
            </a:xfrm>
            <a:prstGeom prst="ellipse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모서리가 둥근 직사각형 23">
              <a:extLst>
                <a:ext uri="{FF2B5EF4-FFF2-40B4-BE49-F238E27FC236}">
                  <a16:creationId xmlns:a16="http://schemas.microsoft.com/office/drawing/2014/main" id="{817377A3-373A-499F-810B-0FA8887749D3}"/>
                </a:ext>
              </a:extLst>
            </p:cNvPr>
            <p:cNvSpPr/>
            <p:nvPr/>
          </p:nvSpPr>
          <p:spPr>
            <a:xfrm>
              <a:off x="6696912" y="3144256"/>
              <a:ext cx="1440000" cy="360000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rgbClr val="F74F9F"/>
                  </a:solidFill>
                </a:rPr>
                <a:t>수업듣기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D19B641-C5AD-4849-AE69-3BB2B3B56B16}"/>
                </a:ext>
              </a:extLst>
            </p:cNvPr>
            <p:cNvSpPr/>
            <p:nvPr/>
          </p:nvSpPr>
          <p:spPr>
            <a:xfrm>
              <a:off x="6288796" y="3144254"/>
              <a:ext cx="360000" cy="360000"/>
            </a:xfrm>
            <a:prstGeom prst="ellipse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모서리가 둥근 직사각형 33">
              <a:extLst>
                <a:ext uri="{FF2B5EF4-FFF2-40B4-BE49-F238E27FC236}">
                  <a16:creationId xmlns:a16="http://schemas.microsoft.com/office/drawing/2014/main" id="{6A6E2FC1-FB35-4A5E-AE49-39EF037BDB74}"/>
                </a:ext>
              </a:extLst>
            </p:cNvPr>
            <p:cNvSpPr/>
            <p:nvPr/>
          </p:nvSpPr>
          <p:spPr>
            <a:xfrm>
              <a:off x="6190705" y="1417646"/>
              <a:ext cx="2042808" cy="310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</a:rPr>
                <a:t>To Do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BC3451-5D83-4A3D-A71E-C155FA110104}"/>
                </a:ext>
              </a:extLst>
            </p:cNvPr>
            <p:cNvSpPr/>
            <p:nvPr/>
          </p:nvSpPr>
          <p:spPr>
            <a:xfrm>
              <a:off x="7873513" y="1402147"/>
              <a:ext cx="360000" cy="3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+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4">
              <a:extLst>
                <a:ext uri="{FF2B5EF4-FFF2-40B4-BE49-F238E27FC236}">
                  <a16:creationId xmlns:a16="http://schemas.microsoft.com/office/drawing/2014/main" id="{6D727FA2-6F2A-4BE6-BC61-C885BA073EF6}"/>
                </a:ext>
              </a:extLst>
            </p:cNvPr>
            <p:cNvSpPr/>
            <p:nvPr/>
          </p:nvSpPr>
          <p:spPr>
            <a:xfrm>
              <a:off x="6192276" y="1417646"/>
              <a:ext cx="488555" cy="310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000" dirty="0">
                  <a:solidFill>
                    <a:schemeClr val="tx1"/>
                  </a:solidFill>
                </a:rPr>
                <a:t>Main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2CBDD7-9265-42E9-9D10-A1C0D2CF4610}"/>
                </a:ext>
              </a:extLst>
            </p:cNvPr>
            <p:cNvSpPr txBox="1"/>
            <p:nvPr/>
          </p:nvSpPr>
          <p:spPr>
            <a:xfrm>
              <a:off x="6735244" y="1780144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Mar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05</a:t>
              </a:r>
              <a:r>
                <a:rPr kumimoji="1" lang="en-US" altLang="ko-Kore-KR" sz="1400" dirty="0"/>
                <a:t> 2022</a:t>
              </a:r>
              <a:endParaRPr kumimoji="1" lang="ko-Kore-KR" alt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FA15E1-7A97-4393-8FC7-05DF9707F959}"/>
                </a:ext>
              </a:extLst>
            </p:cNvPr>
            <p:cNvSpPr txBox="1"/>
            <p:nvPr/>
          </p:nvSpPr>
          <p:spPr>
            <a:xfrm>
              <a:off x="6286501" y="3624409"/>
              <a:ext cx="17670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800" dirty="0"/>
                <a:t>진행률 </a:t>
              </a:r>
              <a:r>
                <a:rPr kumimoji="1" lang="en-US" altLang="ko-KR" sz="800" dirty="0"/>
                <a:t>1/3</a:t>
              </a:r>
              <a:r>
                <a:rPr kumimoji="1" lang="ko-KR" altLang="en-US" sz="800" dirty="0"/>
                <a:t>             조금만 더 </a:t>
              </a:r>
              <a:r>
                <a:rPr kumimoji="1" lang="ko-KR" altLang="en-US" sz="800" dirty="0" err="1"/>
                <a:t>화이팅</a:t>
              </a:r>
              <a:r>
                <a:rPr kumimoji="1" lang="en-US" altLang="ko-KR" sz="800" dirty="0"/>
                <a:t>!!!</a:t>
              </a:r>
              <a:endParaRPr kumimoji="1" lang="ko-Kore-KR" altLang="en-US" sz="800" dirty="0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05360B3-25BC-47AA-A9BD-573026595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2526" y="1416155"/>
              <a:ext cx="281455" cy="309600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216E82-5618-4D2B-BCCD-CFFF8F43538B}"/>
                </a:ext>
              </a:extLst>
            </p:cNvPr>
            <p:cNvSpPr/>
            <p:nvPr/>
          </p:nvSpPr>
          <p:spPr>
            <a:xfrm>
              <a:off x="6288796" y="2152810"/>
              <a:ext cx="360000" cy="36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DB9FCC0-0422-4376-BFBB-888D8E2FF284}"/>
                    </a:ext>
                  </a:extLst>
                </p14:cNvPr>
                <p14:cNvContentPartPr/>
                <p14:nvPr/>
              </p14:nvContentPartPr>
              <p14:xfrm>
                <a:off x="6310433" y="2216890"/>
                <a:ext cx="264960" cy="231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DB9FCC0-0422-4376-BFBB-888D8E2FF2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01421" y="2207388"/>
                  <a:ext cx="282624" cy="2504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BE4B51-47EE-4F8F-A9F9-927D557C68B2}"/>
              </a:ext>
            </a:extLst>
          </p:cNvPr>
          <p:cNvGrpSpPr/>
          <p:nvPr/>
        </p:nvGrpSpPr>
        <p:grpSpPr>
          <a:xfrm>
            <a:off x="8943756" y="812715"/>
            <a:ext cx="2488950" cy="4669023"/>
            <a:chOff x="8698863" y="301453"/>
            <a:chExt cx="2488950" cy="492861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4A0FE77-FA5B-40B2-92DA-7B382CF38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8863" y="301453"/>
              <a:ext cx="2488950" cy="4928616"/>
            </a:xfrm>
            <a:prstGeom prst="rect">
              <a:avLst/>
            </a:prstGeom>
          </p:spPr>
        </p:pic>
        <p:sp>
          <p:nvSpPr>
            <p:cNvPr id="48" name="모서리가 둥근 직사각형 33">
              <a:extLst>
                <a:ext uri="{FF2B5EF4-FFF2-40B4-BE49-F238E27FC236}">
                  <a16:creationId xmlns:a16="http://schemas.microsoft.com/office/drawing/2014/main" id="{B652466F-F80A-4837-9C04-A575D8660DD2}"/>
                </a:ext>
              </a:extLst>
            </p:cNvPr>
            <p:cNvSpPr/>
            <p:nvPr/>
          </p:nvSpPr>
          <p:spPr>
            <a:xfrm>
              <a:off x="8920036" y="754915"/>
              <a:ext cx="2042808" cy="310896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000" dirty="0">
                  <a:solidFill>
                    <a:schemeClr val="tx1"/>
                  </a:solidFill>
                </a:rPr>
                <a:t>Setting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">
              <a:extLst>
                <a:ext uri="{FF2B5EF4-FFF2-40B4-BE49-F238E27FC236}">
                  <a16:creationId xmlns:a16="http://schemas.microsoft.com/office/drawing/2014/main" id="{79641851-7684-4DE2-9C7D-74015BBC5C38}"/>
                </a:ext>
              </a:extLst>
            </p:cNvPr>
            <p:cNvSpPr/>
            <p:nvPr/>
          </p:nvSpPr>
          <p:spPr>
            <a:xfrm>
              <a:off x="8921607" y="754915"/>
              <a:ext cx="488555" cy="310896"/>
            </a:xfrm>
            <a:prstGeom prst="round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0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645DFF3-B744-46CF-AA71-D0BCD9934891}"/>
                </a:ext>
              </a:extLst>
            </p:cNvPr>
            <p:cNvSpPr/>
            <p:nvPr/>
          </p:nvSpPr>
          <p:spPr>
            <a:xfrm>
              <a:off x="9165884" y="2325874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F74F9F"/>
                  </a:solidFill>
                </a:rPr>
                <a:t>글씨크기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6A55E-669F-4274-A5B3-A8C88B8A9C2C}"/>
                </a:ext>
              </a:extLst>
            </p:cNvPr>
            <p:cNvSpPr/>
            <p:nvPr/>
          </p:nvSpPr>
          <p:spPr>
            <a:xfrm>
              <a:off x="9165884" y="1393186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F74F9F"/>
                  </a:solidFill>
                </a:rPr>
                <a:t>날짜형식</a:t>
              </a:r>
              <a:endParaRPr lang="en-US" altLang="ko-KR" sz="1400" dirty="0">
                <a:solidFill>
                  <a:srgbClr val="F74F9F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4E513D-5127-4BA3-8C96-BA6DB92EB8DE}"/>
                </a:ext>
              </a:extLst>
            </p:cNvPr>
            <p:cNvSpPr txBox="1"/>
            <p:nvPr/>
          </p:nvSpPr>
          <p:spPr>
            <a:xfrm>
              <a:off x="9059352" y="1111627"/>
              <a:ext cx="1507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기본설정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685DDF3-2260-4C5E-9F79-5F64AD7650B5}"/>
                </a:ext>
              </a:extLst>
            </p:cNvPr>
            <p:cNvSpPr/>
            <p:nvPr/>
          </p:nvSpPr>
          <p:spPr>
            <a:xfrm>
              <a:off x="9165884" y="1859530"/>
              <a:ext cx="1507348" cy="310896"/>
            </a:xfrm>
            <a:prstGeom prst="rect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rgbClr val="F74F9F"/>
                  </a:solidFill>
                </a:rPr>
                <a:t>글꼴설정</a:t>
              </a:r>
              <a:endParaRPr lang="en-US" altLang="ko-KR" sz="1400" dirty="0">
                <a:solidFill>
                  <a:srgbClr val="F74F9F"/>
                </a:solidFill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F988D4-0652-46CA-A61A-58392EDF472F}"/>
              </a:ext>
            </a:extLst>
          </p:cNvPr>
          <p:cNvSpPr/>
          <p:nvPr/>
        </p:nvSpPr>
        <p:spPr>
          <a:xfrm>
            <a:off x="745702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[Main Page]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Diary, To Do, Setting </a:t>
            </a:r>
            <a:r>
              <a:rPr lang="ko-KR" altLang="en-US" sz="1400" dirty="0">
                <a:solidFill>
                  <a:schemeClr val="tx1"/>
                </a:solidFill>
              </a:rPr>
              <a:t> 중 하나의 메뉴를 고른 후에 기능 수행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3D8FD98-17FE-44BE-9ED0-7B8CD16BF538}"/>
              </a:ext>
            </a:extLst>
          </p:cNvPr>
          <p:cNvSpPr/>
          <p:nvPr/>
        </p:nvSpPr>
        <p:spPr>
          <a:xfrm>
            <a:off x="3482949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[Diary]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달력을 통해 그 날짜의 다이어리를 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 및 검색기능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F43C40A-5BD3-41EB-B3D6-2C9BDC1471DE}"/>
              </a:ext>
            </a:extLst>
          </p:cNvPr>
          <p:cNvSpPr/>
          <p:nvPr/>
        </p:nvSpPr>
        <p:spPr>
          <a:xfrm>
            <a:off x="6214937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[To Do]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하루 할 일을 체크할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진행률 기능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C9C6480-06AD-430E-B2B0-B7FDA6E7D977}"/>
              </a:ext>
            </a:extLst>
          </p:cNvPr>
          <p:cNvSpPr/>
          <p:nvPr/>
        </p:nvSpPr>
        <p:spPr>
          <a:xfrm>
            <a:off x="8957862" y="5631905"/>
            <a:ext cx="2488438" cy="1069132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[Setting]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앱의 설정을 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날짜형식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글씨크기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글꼴 구현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633F41-BDD5-493F-9B21-80D4D4562618}"/>
              </a:ext>
            </a:extLst>
          </p:cNvPr>
          <p:cNvSpPr/>
          <p:nvPr/>
        </p:nvSpPr>
        <p:spPr>
          <a:xfrm>
            <a:off x="745702" y="201336"/>
            <a:ext cx="2022665" cy="494950"/>
          </a:xfrm>
          <a:prstGeom prst="roundRect">
            <a:avLst/>
          </a:prstGeom>
          <a:solidFill>
            <a:srgbClr val="F5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졸업작품 구상도</a:t>
            </a:r>
          </a:p>
        </p:txBody>
      </p:sp>
    </p:spTree>
    <p:extLst>
      <p:ext uri="{BB962C8B-B14F-4D97-AF65-F5344CB8AC3E}">
        <p14:creationId xmlns:p14="http://schemas.microsoft.com/office/powerpoint/2010/main" val="39464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">
            <a:extLst>
              <a:ext uri="{FF2B5EF4-FFF2-40B4-BE49-F238E27FC236}">
                <a16:creationId xmlns:a16="http://schemas.microsoft.com/office/drawing/2014/main" id="{8B94BC1E-43EE-4EA6-9FE2-BE17A71CA99A}"/>
              </a:ext>
            </a:extLst>
          </p:cNvPr>
          <p:cNvSpPr/>
          <p:nvPr/>
        </p:nvSpPr>
        <p:spPr>
          <a:xfrm>
            <a:off x="6815897" y="5487387"/>
            <a:ext cx="3600000" cy="137277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&lt;DAILY NOTE – </a:t>
            </a:r>
            <a:r>
              <a:rPr lang="ko-KR" altLang="en-US" sz="1200" b="1" dirty="0"/>
              <a:t>하루 메모 일기장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다이어리만 이용가능하고 깔끔한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환경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검색기능이 가능한 다이어리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500F873A-C57E-4AC8-96EE-79476264ED89}"/>
              </a:ext>
            </a:extLst>
          </p:cNvPr>
          <p:cNvSpPr/>
          <p:nvPr/>
        </p:nvSpPr>
        <p:spPr>
          <a:xfrm>
            <a:off x="2113278" y="5485228"/>
            <a:ext cx="3600000" cy="1372771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다욜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DAYOL&gt;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다이어리와 </a:t>
            </a:r>
            <a:r>
              <a:rPr lang="ko-KR" altLang="en-US" sz="1200" b="1" dirty="0" err="1"/>
              <a:t>투두</a:t>
            </a:r>
            <a:r>
              <a:rPr lang="ko-KR" altLang="en-US" sz="1200" b="1" dirty="0"/>
              <a:t> 이용 가능하고 다양한 스티커를 이용해 개인 다이어리 공간을 활용 가능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 err="1"/>
              <a:t>사진첨부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가능가</a:t>
            </a:r>
            <a:r>
              <a:rPr lang="ko-KR" altLang="en-US" sz="1200" b="1" dirty="0"/>
              <a:t> 가능한 다이어리</a:t>
            </a:r>
          </a:p>
          <a:p>
            <a:endParaRPr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25DBF37-351B-4E06-92D4-F64041C4E1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52736"/>
            <a:ext cx="2160000" cy="43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C97EA1-41DD-4E79-9905-9C8CA8AD073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1641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0A2B84EF-3564-490B-9ADD-3B6D25666A12}"/>
              </a:ext>
            </a:extLst>
          </p:cNvPr>
          <p:cNvSpPr/>
          <p:nvPr/>
        </p:nvSpPr>
        <p:spPr>
          <a:xfrm>
            <a:off x="6815897" y="5487387"/>
            <a:ext cx="3600000" cy="1372770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/>
              <a:t>해마 일기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다이어리만 작성 가능하고 한 달 동안의 감정변화를 한 눈에 보여줄 수 있다</a:t>
            </a:r>
            <a:r>
              <a:rPr lang="en-US" altLang="ko-KR" sz="1200" b="1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사진 첨부 가능한 다이어리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F5349CE-0E3F-4F06-9B12-3CA16A8BDFA2}"/>
              </a:ext>
            </a:extLst>
          </p:cNvPr>
          <p:cNvSpPr/>
          <p:nvPr/>
        </p:nvSpPr>
        <p:spPr>
          <a:xfrm>
            <a:off x="2113278" y="5485228"/>
            <a:ext cx="3600000" cy="1372771"/>
          </a:xfrm>
          <a:custGeom>
            <a:avLst/>
            <a:gdLst/>
            <a:ahLst/>
            <a:cxnLst/>
            <a:rect l="l" t="t" r="r" b="b"/>
            <a:pathLst>
              <a:path w="5342890" h="1316990">
                <a:moveTo>
                  <a:pt x="4875963" y="0"/>
                </a:moveTo>
                <a:lnTo>
                  <a:pt x="222538" y="0"/>
                </a:lnTo>
                <a:lnTo>
                  <a:pt x="177689" y="4521"/>
                </a:lnTo>
                <a:lnTo>
                  <a:pt x="135916" y="17488"/>
                </a:lnTo>
                <a:lnTo>
                  <a:pt x="98115" y="38006"/>
                </a:lnTo>
                <a:lnTo>
                  <a:pt x="65180" y="65180"/>
                </a:lnTo>
                <a:lnTo>
                  <a:pt x="38006" y="98116"/>
                </a:lnTo>
                <a:lnTo>
                  <a:pt x="17488" y="135917"/>
                </a:lnTo>
                <a:lnTo>
                  <a:pt x="4521" y="177690"/>
                </a:lnTo>
                <a:lnTo>
                  <a:pt x="0" y="222540"/>
                </a:lnTo>
                <a:lnTo>
                  <a:pt x="0" y="1316851"/>
                </a:lnTo>
                <a:lnTo>
                  <a:pt x="5342338" y="1316851"/>
                </a:lnTo>
                <a:lnTo>
                  <a:pt x="5342338" y="466376"/>
                </a:lnTo>
                <a:lnTo>
                  <a:pt x="4875963" y="0"/>
                </a:lnTo>
                <a:close/>
              </a:path>
            </a:pathLst>
          </a:custGeom>
          <a:solidFill>
            <a:srgbClr val="EAB574"/>
          </a:solidFill>
        </p:spPr>
        <p:txBody>
          <a:bodyPr wrap="square" lIns="0" tIns="0" rIns="0" bIns="0" rtlCol="0"/>
          <a:lstStyle/>
          <a:p>
            <a:endParaRPr lang="en-US" altLang="ko-KR" sz="1200" b="1" dirty="0"/>
          </a:p>
          <a:p>
            <a:r>
              <a:rPr lang="en-US" altLang="ko-KR" sz="1200" b="1" dirty="0"/>
              <a:t>&lt;</a:t>
            </a:r>
            <a:r>
              <a:rPr lang="ko-KR" altLang="en-US" sz="1200" b="1" dirty="0" err="1"/>
              <a:t>두잉두잉</a:t>
            </a:r>
            <a:r>
              <a:rPr lang="en-US" altLang="ko-KR" sz="1200" b="1" dirty="0"/>
              <a:t>&gt;</a:t>
            </a:r>
          </a:p>
          <a:p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 err="1"/>
              <a:t>날짜별</a:t>
            </a:r>
            <a:r>
              <a:rPr lang="ko-KR" altLang="en-US" sz="1200" b="1" dirty="0"/>
              <a:t> 체크리스트만 사용가능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하루의 감정을 귀여운 이모티콘으로 표현 가능</a:t>
            </a:r>
          </a:p>
          <a:p>
            <a:endParaRPr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A7B129-835E-4C9C-92B7-9519766E82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78" y="1172025"/>
            <a:ext cx="2160000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2282D7D-730E-4FF8-81CE-2BD1ECA96DF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97" y="1160836"/>
            <a:ext cx="21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DE655E-52EA-4471-BA87-42A53EDF34DE}"/>
              </a:ext>
            </a:extLst>
          </p:cNvPr>
          <p:cNvSpPr/>
          <p:nvPr/>
        </p:nvSpPr>
        <p:spPr>
          <a:xfrm>
            <a:off x="1289454" y="478076"/>
            <a:ext cx="36018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차별점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9BC46C-0375-1048-9F28-EB560C95137E}"/>
              </a:ext>
            </a:extLst>
          </p:cNvPr>
          <p:cNvSpPr/>
          <p:nvPr/>
        </p:nvSpPr>
        <p:spPr>
          <a:xfrm>
            <a:off x="2147334" y="1986134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만 존재하거나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투두만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존재하는 앱이 대다수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혹은 검색기능이 없거나 둘 중 하나만 존재</a:t>
            </a:r>
            <a:endParaRPr kumimoji="1"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" name="오각형[P] 3">
            <a:extLst>
              <a:ext uri="{FF2B5EF4-FFF2-40B4-BE49-F238E27FC236}">
                <a16:creationId xmlns:a16="http://schemas.microsoft.com/office/drawing/2014/main" id="{512BE87B-3F93-C346-8E58-FCFD451C9CB4}"/>
              </a:ext>
            </a:extLst>
          </p:cNvPr>
          <p:cNvSpPr/>
          <p:nvPr/>
        </p:nvSpPr>
        <p:spPr>
          <a:xfrm>
            <a:off x="1966823" y="1543979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기존에</a:t>
            </a:r>
            <a:r>
              <a:rPr kumimoji="1" lang="ko-KR" altLang="en-US" b="1" dirty="0">
                <a:solidFill>
                  <a:schemeClr val="tx1"/>
                </a:solidFill>
              </a:rPr>
              <a:t> 존재하는 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9141E-E016-6D4D-9A41-F7E502C8A97E}"/>
              </a:ext>
            </a:extLst>
          </p:cNvPr>
          <p:cNvSpPr/>
          <p:nvPr/>
        </p:nvSpPr>
        <p:spPr>
          <a:xfrm>
            <a:off x="2141200" y="4234298"/>
            <a:ext cx="8177841" cy="1299859"/>
          </a:xfrm>
          <a:prstGeom prst="rect">
            <a:avLst/>
          </a:prstGeom>
          <a:solidFill>
            <a:srgbClr val="EAB5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ko-Kore-KR" altLang="en-US" sz="1600" b="1" dirty="0">
                <a:solidFill>
                  <a:schemeClr val="tx1"/>
                </a:solidFill>
              </a:rPr>
              <a:t>다이어리와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600" b="1" dirty="0" err="1">
                <a:solidFill>
                  <a:schemeClr val="tx1"/>
                </a:solidFill>
              </a:rPr>
              <a:t>투두를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합쳐 하나의 앱으로 두가지 기능을 사용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 err="1">
                <a:solidFill>
                  <a:schemeClr val="tx1"/>
                </a:solidFill>
              </a:rPr>
              <a:t>사진첨부와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검색기능이 모두 가능한 앱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해시태그를 통한 검색</a:t>
            </a:r>
            <a:endParaRPr kumimoji="1"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600" b="1" dirty="0">
                <a:solidFill>
                  <a:schemeClr val="tx1"/>
                </a:solidFill>
              </a:rPr>
              <a:t>다양한 폰트</a:t>
            </a:r>
            <a:endParaRPr kumimoji="1"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7" name="오각형[P] 26">
            <a:extLst>
              <a:ext uri="{FF2B5EF4-FFF2-40B4-BE49-F238E27FC236}">
                <a16:creationId xmlns:a16="http://schemas.microsoft.com/office/drawing/2014/main" id="{2090D257-1497-1C4E-BED2-DA6F34115590}"/>
              </a:ext>
            </a:extLst>
          </p:cNvPr>
          <p:cNvSpPr/>
          <p:nvPr/>
        </p:nvSpPr>
        <p:spPr>
          <a:xfrm>
            <a:off x="1960689" y="3792142"/>
            <a:ext cx="3746455" cy="441790"/>
          </a:xfrm>
          <a:prstGeom prst="homePlate">
            <a:avLst/>
          </a:prstGeom>
          <a:solidFill>
            <a:srgbClr val="CA9E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차별점</a:t>
            </a:r>
          </a:p>
        </p:txBody>
      </p:sp>
    </p:spTree>
    <p:extLst>
      <p:ext uri="{BB962C8B-B14F-4D97-AF65-F5344CB8AC3E}">
        <p14:creationId xmlns:p14="http://schemas.microsoft.com/office/powerpoint/2010/main" val="213053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291</Words>
  <Application>Microsoft Macintosh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찬욱 정</dc:creator>
  <cp:lastModifiedBy>정찬욱</cp:lastModifiedBy>
  <cp:revision>5</cp:revision>
  <dcterms:created xsi:type="dcterms:W3CDTF">2022-03-05T06:02:04Z</dcterms:created>
  <dcterms:modified xsi:type="dcterms:W3CDTF">2022-03-11T05:23:45Z</dcterms:modified>
</cp:coreProperties>
</file>