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1" r:id="rId4"/>
    <p:sldId id="269" r:id="rId5"/>
    <p:sldId id="261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E67"/>
    <a:srgbClr val="EAB574"/>
    <a:srgbClr val="3E4B51"/>
    <a:srgbClr val="FFCCCC"/>
    <a:srgbClr val="53A6C4"/>
    <a:srgbClr val="67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2022. 3. 13.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4594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8379" y="1353498"/>
            <a:ext cx="709990" cy="5380763"/>
            <a:chOff x="1714500" y="1353498"/>
            <a:chExt cx="709990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363331" y="5039414"/>
            <a:ext cx="1477773" cy="2210327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449165" y="5176543"/>
            <a:ext cx="1276507" cy="1936069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074454" y="2177239"/>
            <a:ext cx="45831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&lt;</a:t>
            </a:r>
            <a:r>
              <a:rPr lang="ko-KR" altLang="en-US" sz="2400" dirty="0">
                <a:solidFill>
                  <a:prstClr val="white"/>
                </a:solidFill>
              </a:rPr>
              <a:t>졸업작품 제안서</a:t>
            </a:r>
            <a:r>
              <a:rPr lang="en-US" altLang="ko-KR" sz="2400" dirty="0">
                <a:solidFill>
                  <a:prstClr val="white"/>
                </a:solidFill>
              </a:rPr>
              <a:t>&gt;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C5EA05A-28DD-4E5B-AC30-387E3D931649}"/>
              </a:ext>
            </a:extLst>
          </p:cNvPr>
          <p:cNvSpPr/>
          <p:nvPr/>
        </p:nvSpPr>
        <p:spPr>
          <a:xfrm>
            <a:off x="4564496" y="3323800"/>
            <a:ext cx="1787313" cy="39244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</a:rPr>
              <a:t>다리어리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97555" y="5847176"/>
            <a:ext cx="594804" cy="59480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005AA-7E92-A94A-B59B-F0BC8BCF6362}"/>
              </a:ext>
            </a:extLst>
          </p:cNvPr>
          <p:cNvSpPr txBox="1"/>
          <p:nvPr/>
        </p:nvSpPr>
        <p:spPr>
          <a:xfrm>
            <a:off x="7763140" y="4715766"/>
            <a:ext cx="14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01721963</a:t>
            </a: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정찬욱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사용툴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F8DBF1-07FE-D243-B765-5DEFB1FA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10992"/>
              </p:ext>
            </p:extLst>
          </p:nvPr>
        </p:nvGraphicFramePr>
        <p:xfrm>
          <a:off x="3346405" y="2710985"/>
          <a:ext cx="5779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50">
                  <a:extLst>
                    <a:ext uri="{9D8B030D-6E8A-4147-A177-3AD203B41FA5}">
                      <a16:colId xmlns:a16="http://schemas.microsoft.com/office/drawing/2014/main" val="1374286750"/>
                    </a:ext>
                  </a:extLst>
                </a:gridCol>
                <a:gridCol w="2889850">
                  <a:extLst>
                    <a:ext uri="{9D8B030D-6E8A-4147-A177-3AD203B41FA5}">
                      <a16:colId xmlns:a16="http://schemas.microsoft.com/office/drawing/2014/main" val="137876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사용 </a:t>
                      </a:r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언어</a:t>
                      </a: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1"/>
                          </a:solidFill>
                        </a:rPr>
                        <a:t>Swift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3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사용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툴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bg1"/>
                          </a:solidFill>
                        </a:rPr>
                        <a:t>Xcode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1" dirty="0">
                          <a:solidFill>
                            <a:schemeClr val="bg1"/>
                          </a:solidFill>
                        </a:rPr>
                        <a:t>Realm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6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3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핵심기술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진행일정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8DDD4-3680-46DB-BADA-6B439FC8D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64122"/>
              </p:ext>
            </p:extLst>
          </p:nvPr>
        </p:nvGraphicFramePr>
        <p:xfrm>
          <a:off x="2032000" y="1305073"/>
          <a:ext cx="8628565" cy="4424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726">
                  <a:extLst>
                    <a:ext uri="{9D8B030D-6E8A-4147-A177-3AD203B41FA5}">
                      <a16:colId xmlns:a16="http://schemas.microsoft.com/office/drawing/2014/main" val="3864676086"/>
                    </a:ext>
                  </a:extLst>
                </a:gridCol>
                <a:gridCol w="1901157">
                  <a:extLst>
                    <a:ext uri="{9D8B030D-6E8A-4147-A177-3AD203B41FA5}">
                      <a16:colId xmlns:a16="http://schemas.microsoft.com/office/drawing/2014/main" val="2268438959"/>
                    </a:ext>
                  </a:extLst>
                </a:gridCol>
                <a:gridCol w="1929161">
                  <a:extLst>
                    <a:ext uri="{9D8B030D-6E8A-4147-A177-3AD203B41FA5}">
                      <a16:colId xmlns:a16="http://schemas.microsoft.com/office/drawing/2014/main" val="1685409605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025772420"/>
                    </a:ext>
                  </a:extLst>
                </a:gridCol>
                <a:gridCol w="2096428">
                  <a:extLst>
                    <a:ext uri="{9D8B030D-6E8A-4147-A177-3AD203B41FA5}">
                      <a16:colId xmlns:a16="http://schemas.microsoft.com/office/drawing/2014/main" val="5227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/>
                        <a:t>메뉴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구성배치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&amp; </a:t>
                      </a:r>
                      <a:r>
                        <a:rPr lang="ko-KR" altLang="en-US" sz="1400" b="1" dirty="0"/>
                        <a:t>화면 간 전환기능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3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6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[Setting]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상단바에 필요한 버튼구현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6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Diary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2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To-Do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10160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668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777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9307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5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9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1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A9CEB-C20C-4D6C-B72A-EEF98D36A5EC}"/>
              </a:ext>
            </a:extLst>
          </p:cNvPr>
          <p:cNvSpPr txBox="1"/>
          <p:nvPr/>
        </p:nvSpPr>
        <p:spPr>
          <a:xfrm>
            <a:off x="5352462" y="2859976"/>
            <a:ext cx="176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7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37F239-0289-4000-9C0C-34A69869C3B0}"/>
              </a:ext>
            </a:extLst>
          </p:cNvPr>
          <p:cNvGrpSpPr/>
          <p:nvPr/>
        </p:nvGrpSpPr>
        <p:grpSpPr>
          <a:xfrm>
            <a:off x="1677769" y="1811832"/>
            <a:ext cx="3751481" cy="544195"/>
            <a:chOff x="1677769" y="1811832"/>
            <a:chExt cx="3751481" cy="54419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011BAD31-79F2-4DCF-8A9A-5E200E92C28D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1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F8966D-2778-49CB-9190-F44DEC8106D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4C3B3-D7CD-45E5-BE1C-E4E03725E2F9}"/>
              </a:ext>
            </a:extLst>
          </p:cNvPr>
          <p:cNvGrpSpPr/>
          <p:nvPr/>
        </p:nvGrpSpPr>
        <p:grpSpPr>
          <a:xfrm>
            <a:off x="1677769" y="2611474"/>
            <a:ext cx="3751481" cy="544195"/>
            <a:chOff x="1677769" y="2611474"/>
            <a:chExt cx="3751481" cy="544195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FC6D4D04-1E6F-4040-ACA5-5822FC76F7F0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D34FFF4-7770-44F2-8DEB-A15DC0C3B4F4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C0CC07-63DE-4988-8A90-4E281C634896}"/>
              </a:ext>
            </a:extLst>
          </p:cNvPr>
          <p:cNvGrpSpPr/>
          <p:nvPr/>
        </p:nvGrpSpPr>
        <p:grpSpPr>
          <a:xfrm>
            <a:off x="1680355" y="3411116"/>
            <a:ext cx="3751481" cy="544195"/>
            <a:chOff x="1677769" y="1811832"/>
            <a:chExt cx="3751481" cy="544195"/>
          </a:xfrm>
        </p:grpSpPr>
        <p:sp>
          <p:nvSpPr>
            <p:cNvPr id="40" name="object 3">
              <a:extLst>
                <a:ext uri="{FF2B5EF4-FFF2-40B4-BE49-F238E27FC236}">
                  <a16:creationId xmlns:a16="http://schemas.microsoft.com/office/drawing/2014/main" id="{F81E523E-DC3D-447F-A6C5-7BBB804EF679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8FD798-3A72-4348-8190-10254842B3A8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8DA69B-9C86-4DDF-8170-7A85609C7E92}"/>
              </a:ext>
            </a:extLst>
          </p:cNvPr>
          <p:cNvGrpSpPr/>
          <p:nvPr/>
        </p:nvGrpSpPr>
        <p:grpSpPr>
          <a:xfrm>
            <a:off x="1680355" y="4210758"/>
            <a:ext cx="3751481" cy="544195"/>
            <a:chOff x="1677769" y="2611474"/>
            <a:chExt cx="3751481" cy="544195"/>
          </a:xfrm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3D6B77B3-1F48-426C-88BB-919D539C86F3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03453C9-6246-4F08-AE5D-9DF88A3A962D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C826ECA-57FB-414D-9280-13DD268B0AEE}"/>
              </a:ext>
            </a:extLst>
          </p:cNvPr>
          <p:cNvGrpSpPr/>
          <p:nvPr/>
        </p:nvGrpSpPr>
        <p:grpSpPr>
          <a:xfrm>
            <a:off x="6427673" y="1811832"/>
            <a:ext cx="3751481" cy="544195"/>
            <a:chOff x="1677769" y="1811832"/>
            <a:chExt cx="3751481" cy="544195"/>
          </a:xfrm>
        </p:grpSpPr>
        <p:sp>
          <p:nvSpPr>
            <p:cNvPr id="46" name="object 3">
              <a:extLst>
                <a:ext uri="{FF2B5EF4-FFF2-40B4-BE49-F238E27FC236}">
                  <a16:creationId xmlns:a16="http://schemas.microsoft.com/office/drawing/2014/main" id="{454C23F6-56D8-4EBA-B0C2-2D0E253D443A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6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0EC59ED-DA57-4699-8ECE-F2B8C00920EE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CC589F-35F8-483F-ADE5-1AA67D7352C7}"/>
              </a:ext>
            </a:extLst>
          </p:cNvPr>
          <p:cNvGrpSpPr/>
          <p:nvPr/>
        </p:nvGrpSpPr>
        <p:grpSpPr>
          <a:xfrm>
            <a:off x="6427673" y="2611474"/>
            <a:ext cx="3751481" cy="544195"/>
            <a:chOff x="1677769" y="2611474"/>
            <a:chExt cx="3751481" cy="544195"/>
          </a:xfrm>
        </p:grpSpPr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632670FE-80BB-4FE7-BA44-D0A57CA0AB98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D5F691-64E9-42A3-98CD-976B1574BB6C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D171FC-0B75-45FD-AF5E-CACA2F3D7A8D}"/>
              </a:ext>
            </a:extLst>
          </p:cNvPr>
          <p:cNvGrpSpPr/>
          <p:nvPr/>
        </p:nvGrpSpPr>
        <p:grpSpPr>
          <a:xfrm>
            <a:off x="6427673" y="3401591"/>
            <a:ext cx="3751481" cy="544195"/>
            <a:chOff x="1677769" y="1811832"/>
            <a:chExt cx="3751481" cy="544195"/>
          </a:xfrm>
        </p:grpSpPr>
        <p:sp>
          <p:nvSpPr>
            <p:cNvPr id="52" name="object 3">
              <a:extLst>
                <a:ext uri="{FF2B5EF4-FFF2-40B4-BE49-F238E27FC236}">
                  <a16:creationId xmlns:a16="http://schemas.microsoft.com/office/drawing/2014/main" id="{29ED199B-F189-4649-8E66-744B42609EB7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BD1A725-A1BD-4D83-B824-AFB767EBCB9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76ACD3-271B-49FD-BEDA-C5C52F2A49D2}"/>
              </a:ext>
            </a:extLst>
          </p:cNvPr>
          <p:cNvGrpSpPr/>
          <p:nvPr/>
        </p:nvGrpSpPr>
        <p:grpSpPr>
          <a:xfrm>
            <a:off x="6427673" y="4201233"/>
            <a:ext cx="3751481" cy="544195"/>
            <a:chOff x="1677769" y="2611474"/>
            <a:chExt cx="3751481" cy="544195"/>
          </a:xfrm>
        </p:grpSpPr>
        <p:sp>
          <p:nvSpPr>
            <p:cNvPr id="55" name="object 4">
              <a:extLst>
                <a:ext uri="{FF2B5EF4-FFF2-40B4-BE49-F238E27FC236}">
                  <a16:creationId xmlns:a16="http://schemas.microsoft.com/office/drawing/2014/main" id="{50CBD597-6DC9-4837-9C45-EF4D89861F4F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0D210BD-8672-48CA-826D-05ED7CFA4047}"/>
                </a:ext>
              </a:extLst>
            </p:cNvPr>
            <p:cNvCxnSpPr/>
            <p:nvPr/>
          </p:nvCxnSpPr>
          <p:spPr>
            <a:xfrm>
              <a:off x="2076450" y="3145072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12CC1A-BF55-4092-8795-C458F335B18B}"/>
              </a:ext>
            </a:extLst>
          </p:cNvPr>
          <p:cNvGrpSpPr/>
          <p:nvPr/>
        </p:nvGrpSpPr>
        <p:grpSpPr>
          <a:xfrm>
            <a:off x="1677769" y="5010400"/>
            <a:ext cx="3751481" cy="544195"/>
            <a:chOff x="1677769" y="1811832"/>
            <a:chExt cx="3751481" cy="544195"/>
          </a:xfrm>
        </p:grpSpPr>
        <p:sp>
          <p:nvSpPr>
            <p:cNvPr id="58" name="object 3">
              <a:extLst>
                <a:ext uri="{FF2B5EF4-FFF2-40B4-BE49-F238E27FC236}">
                  <a16:creationId xmlns:a16="http://schemas.microsoft.com/office/drawing/2014/main" id="{1CD9276D-0CBA-405E-A2B3-0753A39BE70C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5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8E944B4-0355-414C-BE06-E92B62D315F4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363E2E-2C66-46BC-9BB0-1BDB0C8C944E}"/>
              </a:ext>
            </a:extLst>
          </p:cNvPr>
          <p:cNvSpPr txBox="1"/>
          <p:nvPr/>
        </p:nvSpPr>
        <p:spPr>
          <a:xfrm>
            <a:off x="257175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C03796-E4EA-4E17-BADB-80F4DE4C9AF7}"/>
              </a:ext>
            </a:extLst>
          </p:cNvPr>
          <p:cNvSpPr txBox="1"/>
          <p:nvPr/>
        </p:nvSpPr>
        <p:spPr>
          <a:xfrm>
            <a:off x="2571749" y="275441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앱 아이콘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E4F7D5-4919-4623-8F2B-274FCAD94F74}"/>
              </a:ext>
            </a:extLst>
          </p:cNvPr>
          <p:cNvSpPr txBox="1"/>
          <p:nvPr/>
        </p:nvSpPr>
        <p:spPr>
          <a:xfrm>
            <a:off x="2571750" y="3564432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벤치마킹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6EB3F-4EC8-4E2F-992F-37161F019041}"/>
              </a:ext>
            </a:extLst>
          </p:cNvPr>
          <p:cNvSpPr txBox="1"/>
          <p:nvPr/>
        </p:nvSpPr>
        <p:spPr>
          <a:xfrm>
            <a:off x="2571750" y="43550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차별점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D1F73E-768A-47FF-AB54-C5398A47E80D}"/>
              </a:ext>
            </a:extLst>
          </p:cNvPr>
          <p:cNvSpPr txBox="1"/>
          <p:nvPr/>
        </p:nvSpPr>
        <p:spPr>
          <a:xfrm>
            <a:off x="2571750" y="51551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요구사항분석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9714A6-CC1B-47F7-A0AF-DC38C19F8FF6}"/>
              </a:ext>
            </a:extLst>
          </p:cNvPr>
          <p:cNvSpPr txBox="1"/>
          <p:nvPr/>
        </p:nvSpPr>
        <p:spPr>
          <a:xfrm>
            <a:off x="736720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846E78-0F05-40FA-9CE5-6FF8EB76D36C}"/>
              </a:ext>
            </a:extLst>
          </p:cNvPr>
          <p:cNvSpPr txBox="1"/>
          <p:nvPr/>
        </p:nvSpPr>
        <p:spPr>
          <a:xfrm>
            <a:off x="7367199" y="275178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사용툴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A92AB4-1756-410E-BCA7-15FB69E3A51C}"/>
              </a:ext>
            </a:extLst>
          </p:cNvPr>
          <p:cNvSpPr txBox="1"/>
          <p:nvPr/>
        </p:nvSpPr>
        <p:spPr>
          <a:xfrm>
            <a:off x="7367199" y="35549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핵심기술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DC1B2-F555-4DA3-AE04-1260BFC9D075}"/>
              </a:ext>
            </a:extLst>
          </p:cNvPr>
          <p:cNvSpPr txBox="1"/>
          <p:nvPr/>
        </p:nvSpPr>
        <p:spPr>
          <a:xfrm>
            <a:off x="7364941" y="4352315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진행일정</a:t>
            </a:r>
          </a:p>
        </p:txBody>
      </p:sp>
    </p:spTree>
    <p:extLst>
      <p:ext uri="{BB962C8B-B14F-4D97-AF65-F5344CB8AC3E}">
        <p14:creationId xmlns:p14="http://schemas.microsoft.com/office/powerpoint/2010/main" val="344099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하루에 주어진 시간은 모두에게 동등합니다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동등한 그 시간 활용에 따라 지루한 하루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또는 특별한 하루가 되어 삶의 질이 높아집니다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“</a:t>
              </a:r>
              <a:r>
                <a:rPr lang="ko-KR" altLang="en-US" dirty="0">
                  <a:solidFill>
                    <a:schemeClr val="tx1"/>
                  </a:solidFill>
                </a:rPr>
                <a:t>어제 내가 </a:t>
              </a:r>
              <a:r>
                <a:rPr lang="ko-KR" altLang="en-US" dirty="0" err="1">
                  <a:solidFill>
                    <a:schemeClr val="tx1"/>
                  </a:solidFill>
                </a:rPr>
                <a:t>뭐먹었지</a:t>
              </a:r>
              <a:r>
                <a:rPr lang="en-US" altLang="ko-KR" dirty="0">
                  <a:solidFill>
                    <a:schemeClr val="tx1"/>
                  </a:solidFill>
                </a:rPr>
                <a:t>?”,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“</a:t>
              </a:r>
              <a:r>
                <a:rPr lang="ko-KR" altLang="en-US" dirty="0">
                  <a:solidFill>
                    <a:schemeClr val="tx1"/>
                  </a:solidFill>
                </a:rPr>
                <a:t>지난주 월요일에 뭘 했지</a:t>
              </a:r>
              <a:r>
                <a:rPr lang="en-US" altLang="ko-KR" dirty="0">
                  <a:solidFill>
                    <a:schemeClr val="tx1"/>
                  </a:solidFill>
                </a:rPr>
                <a:t>?”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위의 말처럼 최근의 일도 기억해내지 못하는 상황이 일어납니다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검색 기능을 통해 좀 더 쉽게 상기 시켜줍니다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바쁜 현대인들은 일과 공부에 힘들게 삽니다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그 와중에도 하나하나의 일을 완료해가며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성취감과 소소한 행복함을 느낍니다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다이어리를 통해 사소한 추억을 쌓고 </a:t>
              </a:r>
              <a:r>
                <a:rPr lang="ko-KR" altLang="en-US" dirty="0" err="1">
                  <a:solidFill>
                    <a:schemeClr val="tx1"/>
                  </a:solidFill>
                </a:rPr>
                <a:t>투두를</a:t>
              </a:r>
              <a:r>
                <a:rPr lang="ko-KR" altLang="en-US" dirty="0">
                  <a:solidFill>
                    <a:schemeClr val="tx1"/>
                  </a:solidFill>
                </a:rPr>
                <a:t> 통해 사소한 성취감을 느낍니다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사소하지만 매일 추억과 성취감을 얻음으로써 현대인들이 보다 나은 일상을 보낼 수 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아이콘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55DA0-BE16-4175-A85C-FBC2FBED4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8" y="1794331"/>
            <a:ext cx="360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4E6B82-9836-4B60-A6C8-FE308C21FB6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6" y="179433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8B94BC1E-43EE-4EA6-9FE2-BE17A71CA99A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&lt;DAILY NOTE – </a:t>
            </a:r>
            <a:r>
              <a:rPr lang="ko-KR" altLang="en-US" sz="1200" b="1" dirty="0"/>
              <a:t>하루 메모 일기장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검색기능 가능하지만 사진 첨부 불가능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500F873A-C57E-4AC8-96EE-79476264ED89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다욜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DAYOL&gt;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다양한 스티커로 본인의 다이어리를 꾸밀 수 있고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 사진도 첨부 가능하지만 검색기능 불가능</a:t>
            </a:r>
            <a:endParaRPr lang="en-US" altLang="ko-KR" sz="1200" b="1" dirty="0"/>
          </a:p>
          <a:p>
            <a:endParaRPr lang="ko-KR" altLang="en-US" sz="1200" b="1" dirty="0"/>
          </a:p>
          <a:p>
            <a:endParaRPr sz="12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5DBF37-351B-4E06-92D4-F64041C4E1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52736"/>
            <a:ext cx="2160000" cy="43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C97EA1-41DD-4E79-9905-9C8CA8AD073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1641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해마 일기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오늘의 감정과 사진을 첨부한 다이어리를 작성할 수 있고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영화나 책을 보고 감상을 남길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두잉두잉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하루 체크리스트를 작성하고 하루의 기분을 아이콘으로 표현가능</a:t>
            </a:r>
          </a:p>
          <a:p>
            <a:endParaRPr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A7B129-835E-4C9C-92B7-9519766E82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72025"/>
            <a:ext cx="2160000" cy="43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282D7D-730E-4FF8-81CE-2BD1ECA96DF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52127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차별점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BC46C-0375-1048-9F28-EB560C95137E}"/>
              </a:ext>
            </a:extLst>
          </p:cNvPr>
          <p:cNvSpPr/>
          <p:nvPr/>
        </p:nvSpPr>
        <p:spPr>
          <a:xfrm>
            <a:off x="2147334" y="1765999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만 존재한다거나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투두만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존재하는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어플이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대다수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못하는 다이어리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없는 다이어리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512BE87B-3F93-C346-8E58-FCFD451C9CB4}"/>
              </a:ext>
            </a:extLst>
          </p:cNvPr>
          <p:cNvSpPr/>
          <p:nvPr/>
        </p:nvSpPr>
        <p:spPr>
          <a:xfrm>
            <a:off x="1966823" y="1543979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기존에</a:t>
            </a:r>
            <a:r>
              <a:rPr kumimoji="1" lang="ko-KR" altLang="en-US" b="1" dirty="0">
                <a:solidFill>
                  <a:schemeClr val="tx1"/>
                </a:solidFill>
              </a:rPr>
              <a:t> 존재하는 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9141E-E016-6D4D-9A41-F7E502C8A97E}"/>
              </a:ext>
            </a:extLst>
          </p:cNvPr>
          <p:cNvSpPr/>
          <p:nvPr/>
        </p:nvSpPr>
        <p:spPr>
          <a:xfrm>
            <a:off x="2141200" y="4014162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합친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가능한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존재하는 앱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오각형[P] 26">
            <a:extLst>
              <a:ext uri="{FF2B5EF4-FFF2-40B4-BE49-F238E27FC236}">
                <a16:creationId xmlns:a16="http://schemas.microsoft.com/office/drawing/2014/main" id="{2090D257-1497-1C4E-BED2-DA6F34115590}"/>
              </a:ext>
            </a:extLst>
          </p:cNvPr>
          <p:cNvSpPr/>
          <p:nvPr/>
        </p:nvSpPr>
        <p:spPr>
          <a:xfrm>
            <a:off x="1960689" y="3792142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차별점</a:t>
            </a:r>
          </a:p>
        </p:txBody>
      </p:sp>
    </p:spTree>
    <p:extLst>
      <p:ext uri="{BB962C8B-B14F-4D97-AF65-F5344CB8AC3E}">
        <p14:creationId xmlns:p14="http://schemas.microsoft.com/office/powerpoint/2010/main" val="21305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요구사항분석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C12D-C00B-4A34-875D-4D88AA04B571}"/>
              </a:ext>
            </a:extLst>
          </p:cNvPr>
          <p:cNvSpPr txBox="1"/>
          <p:nvPr/>
        </p:nvSpPr>
        <p:spPr>
          <a:xfrm>
            <a:off x="1719743" y="1333850"/>
            <a:ext cx="910205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/>
              <a:t>다이어리 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 첨부</a:t>
            </a:r>
            <a:r>
              <a:rPr lang="en-US" altLang="ko-KR" sz="1200" dirty="0"/>
              <a:t>, </a:t>
            </a:r>
            <a:r>
              <a:rPr lang="ko-KR" altLang="en-US" sz="1200" dirty="0"/>
              <a:t>날짜 설정</a:t>
            </a:r>
            <a:r>
              <a:rPr lang="en-US" altLang="ko-KR" sz="1200" dirty="0"/>
              <a:t>, </a:t>
            </a:r>
            <a:r>
              <a:rPr lang="ko-KR" altLang="en-US" sz="1200" dirty="0"/>
              <a:t>내용 입력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ko-KR" altLang="en-US" sz="1200" dirty="0"/>
              <a:t>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To-Do </a:t>
            </a:r>
            <a:r>
              <a:rPr lang="ko-KR" altLang="en-US" sz="1200" dirty="0"/>
              <a:t>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체크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3) </a:t>
            </a:r>
            <a:r>
              <a:rPr lang="ko-KR" altLang="en-US" sz="1200" dirty="0"/>
              <a:t>다이어리 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</a:t>
            </a:r>
            <a:r>
              <a:rPr lang="en-US" altLang="ko-KR" sz="1200" dirty="0"/>
              <a:t>, </a:t>
            </a:r>
            <a:r>
              <a:rPr lang="ko-KR" altLang="en-US" sz="1200" dirty="0"/>
              <a:t>날짜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en-US" altLang="ko-KR" sz="1200" dirty="0"/>
              <a:t>, </a:t>
            </a:r>
            <a:r>
              <a:rPr lang="ko-KR" altLang="en-US" sz="1200" dirty="0"/>
              <a:t>캘린더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해쉬태그</a:t>
            </a:r>
            <a:r>
              <a:rPr lang="ko-KR" altLang="en-US" sz="1200" dirty="0"/>
              <a:t> 검색기능을 통해 다이어리가 존재하는 날짜를 캘린더에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4) To-Do </a:t>
            </a:r>
            <a:r>
              <a:rPr lang="ko-KR" altLang="en-US" sz="1200" dirty="0"/>
              <a:t>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개수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체크버튼으로 인해 전체비중 현재 진행률 출력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644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구성도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258FD8-C15F-4F03-BA55-EA4201E58BB3}"/>
              </a:ext>
            </a:extLst>
          </p:cNvPr>
          <p:cNvGrpSpPr/>
          <p:nvPr/>
        </p:nvGrpSpPr>
        <p:grpSpPr>
          <a:xfrm>
            <a:off x="5517197" y="4515738"/>
            <a:ext cx="1157605" cy="946297"/>
            <a:chOff x="3972505" y="3637419"/>
            <a:chExt cx="1157605" cy="946297"/>
          </a:xfrm>
        </p:grpSpPr>
        <p:sp>
          <p:nvSpPr>
            <p:cNvPr id="21" name="object 34">
              <a:extLst>
                <a:ext uri="{FF2B5EF4-FFF2-40B4-BE49-F238E27FC236}">
                  <a16:creationId xmlns:a16="http://schemas.microsoft.com/office/drawing/2014/main" id="{FDE82A8E-F929-4C98-8AE6-558533B5917C}"/>
                </a:ext>
              </a:extLst>
            </p:cNvPr>
            <p:cNvSpPr/>
            <p:nvPr/>
          </p:nvSpPr>
          <p:spPr>
            <a:xfrm>
              <a:off x="3972505" y="3755676"/>
              <a:ext cx="1157605" cy="828040"/>
            </a:xfrm>
            <a:custGeom>
              <a:avLst/>
              <a:gdLst/>
              <a:ahLst/>
              <a:cxnLst/>
              <a:rect l="l" t="t" r="r" b="b"/>
              <a:pathLst>
                <a:path w="1157604" h="828040">
                  <a:moveTo>
                    <a:pt x="0" y="0"/>
                  </a:moveTo>
                  <a:lnTo>
                    <a:pt x="0" y="709537"/>
                  </a:lnTo>
                  <a:lnTo>
                    <a:pt x="4507" y="724371"/>
                  </a:lnTo>
                  <a:lnTo>
                    <a:pt x="38938" y="752278"/>
                  </a:lnTo>
                  <a:lnTo>
                    <a:pt x="103646" y="777100"/>
                  </a:lnTo>
                  <a:lnTo>
                    <a:pt x="145997" y="788076"/>
                  </a:lnTo>
                  <a:lnTo>
                    <a:pt x="194291" y="797949"/>
                  </a:lnTo>
                  <a:lnTo>
                    <a:pt x="247986" y="806606"/>
                  </a:lnTo>
                  <a:lnTo>
                    <a:pt x="306539" y="813938"/>
                  </a:lnTo>
                  <a:lnTo>
                    <a:pt x="369408" y="819834"/>
                  </a:lnTo>
                  <a:lnTo>
                    <a:pt x="436051" y="824182"/>
                  </a:lnTo>
                  <a:lnTo>
                    <a:pt x="505926" y="826872"/>
                  </a:lnTo>
                  <a:lnTo>
                    <a:pt x="578491" y="827794"/>
                  </a:lnTo>
                  <a:lnTo>
                    <a:pt x="651056" y="826872"/>
                  </a:lnTo>
                  <a:lnTo>
                    <a:pt x="720931" y="824182"/>
                  </a:lnTo>
                  <a:lnTo>
                    <a:pt x="787574" y="819834"/>
                  </a:lnTo>
                  <a:lnTo>
                    <a:pt x="850443" y="813938"/>
                  </a:lnTo>
                  <a:lnTo>
                    <a:pt x="908996" y="806606"/>
                  </a:lnTo>
                  <a:lnTo>
                    <a:pt x="962691" y="797949"/>
                  </a:lnTo>
                  <a:lnTo>
                    <a:pt x="1010985" y="788076"/>
                  </a:lnTo>
                  <a:lnTo>
                    <a:pt x="1053337" y="777100"/>
                  </a:lnTo>
                  <a:lnTo>
                    <a:pt x="1118044" y="752278"/>
                  </a:lnTo>
                  <a:lnTo>
                    <a:pt x="1152476" y="724371"/>
                  </a:lnTo>
                  <a:lnTo>
                    <a:pt x="1156983" y="709537"/>
                  </a:lnTo>
                  <a:lnTo>
                    <a:pt x="1156983" y="118256"/>
                  </a:lnTo>
                  <a:lnTo>
                    <a:pt x="578491" y="118256"/>
                  </a:lnTo>
                  <a:lnTo>
                    <a:pt x="505926" y="117335"/>
                  </a:lnTo>
                  <a:lnTo>
                    <a:pt x="436051" y="114645"/>
                  </a:lnTo>
                  <a:lnTo>
                    <a:pt x="369408" y="110296"/>
                  </a:lnTo>
                  <a:lnTo>
                    <a:pt x="306539" y="104401"/>
                  </a:lnTo>
                  <a:lnTo>
                    <a:pt x="247986" y="97069"/>
                  </a:lnTo>
                  <a:lnTo>
                    <a:pt x="194291" y="88411"/>
                  </a:lnTo>
                  <a:lnTo>
                    <a:pt x="145997" y="78539"/>
                  </a:lnTo>
                  <a:lnTo>
                    <a:pt x="103646" y="67562"/>
                  </a:lnTo>
                  <a:lnTo>
                    <a:pt x="38938" y="42741"/>
                  </a:lnTo>
                  <a:lnTo>
                    <a:pt x="4507" y="14833"/>
                  </a:lnTo>
                  <a:lnTo>
                    <a:pt x="0" y="0"/>
                  </a:lnTo>
                  <a:close/>
                </a:path>
                <a:path w="1157604" h="828040">
                  <a:moveTo>
                    <a:pt x="1156983" y="0"/>
                  </a:moveTo>
                  <a:lnTo>
                    <a:pt x="1118044" y="42741"/>
                  </a:lnTo>
                  <a:lnTo>
                    <a:pt x="1053337" y="67562"/>
                  </a:lnTo>
                  <a:lnTo>
                    <a:pt x="1010985" y="78539"/>
                  </a:lnTo>
                  <a:lnTo>
                    <a:pt x="962691" y="88411"/>
                  </a:lnTo>
                  <a:lnTo>
                    <a:pt x="908996" y="97069"/>
                  </a:lnTo>
                  <a:lnTo>
                    <a:pt x="850443" y="104401"/>
                  </a:lnTo>
                  <a:lnTo>
                    <a:pt x="787574" y="110296"/>
                  </a:lnTo>
                  <a:lnTo>
                    <a:pt x="720931" y="114645"/>
                  </a:lnTo>
                  <a:lnTo>
                    <a:pt x="651056" y="117335"/>
                  </a:lnTo>
                  <a:lnTo>
                    <a:pt x="578491" y="118256"/>
                  </a:lnTo>
                  <a:lnTo>
                    <a:pt x="1156983" y="118256"/>
                  </a:lnTo>
                  <a:lnTo>
                    <a:pt x="1156983" y="0"/>
                  </a:lnTo>
                  <a:close/>
                </a:path>
              </a:pathLst>
            </a:custGeom>
            <a:solidFill>
              <a:srgbClr val="CA9E6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/>
                <a:t>DB</a:t>
              </a:r>
              <a:endParaRPr b="1" dirty="0"/>
            </a:p>
          </p:txBody>
        </p:sp>
        <p:sp>
          <p:nvSpPr>
            <p:cNvPr id="22" name="object 36">
              <a:extLst>
                <a:ext uri="{FF2B5EF4-FFF2-40B4-BE49-F238E27FC236}">
                  <a16:creationId xmlns:a16="http://schemas.microsoft.com/office/drawing/2014/main" id="{C0F04F5D-2186-4556-8038-2D674EBB1327}"/>
                </a:ext>
              </a:extLst>
            </p:cNvPr>
            <p:cNvSpPr/>
            <p:nvPr/>
          </p:nvSpPr>
          <p:spPr>
            <a:xfrm>
              <a:off x="3972505" y="3637419"/>
              <a:ext cx="1157605" cy="236854"/>
            </a:xfrm>
            <a:custGeom>
              <a:avLst/>
              <a:gdLst/>
              <a:ahLst/>
              <a:cxnLst/>
              <a:rect l="l" t="t" r="r" b="b"/>
              <a:pathLst>
                <a:path w="1157604" h="236854">
                  <a:moveTo>
                    <a:pt x="1156984" y="118256"/>
                  </a:moveTo>
                  <a:lnTo>
                    <a:pt x="1118044" y="160998"/>
                  </a:lnTo>
                  <a:lnTo>
                    <a:pt x="1053337" y="185819"/>
                  </a:lnTo>
                  <a:lnTo>
                    <a:pt x="1010985" y="196796"/>
                  </a:lnTo>
                  <a:lnTo>
                    <a:pt x="962691" y="206668"/>
                  </a:lnTo>
                  <a:lnTo>
                    <a:pt x="908996" y="215326"/>
                  </a:lnTo>
                  <a:lnTo>
                    <a:pt x="850444" y="222658"/>
                  </a:lnTo>
                  <a:lnTo>
                    <a:pt x="787574" y="228553"/>
                  </a:lnTo>
                  <a:lnTo>
                    <a:pt x="720931" y="232902"/>
                  </a:lnTo>
                  <a:lnTo>
                    <a:pt x="651056" y="235592"/>
                  </a:lnTo>
                  <a:lnTo>
                    <a:pt x="578492" y="236513"/>
                  </a:lnTo>
                  <a:lnTo>
                    <a:pt x="505927" y="235592"/>
                  </a:lnTo>
                  <a:lnTo>
                    <a:pt x="436052" y="232902"/>
                  </a:lnTo>
                  <a:lnTo>
                    <a:pt x="369409" y="228553"/>
                  </a:lnTo>
                  <a:lnTo>
                    <a:pt x="306540" y="222658"/>
                  </a:lnTo>
                  <a:lnTo>
                    <a:pt x="247987" y="215326"/>
                  </a:lnTo>
                  <a:lnTo>
                    <a:pt x="194292" y="206668"/>
                  </a:lnTo>
                  <a:lnTo>
                    <a:pt x="145998" y="196796"/>
                  </a:lnTo>
                  <a:lnTo>
                    <a:pt x="103646" y="185819"/>
                  </a:lnTo>
                  <a:lnTo>
                    <a:pt x="38939" y="160998"/>
                  </a:lnTo>
                  <a:lnTo>
                    <a:pt x="4507" y="133090"/>
                  </a:lnTo>
                  <a:lnTo>
                    <a:pt x="0" y="118256"/>
                  </a:lnTo>
                  <a:lnTo>
                    <a:pt x="4507" y="103423"/>
                  </a:lnTo>
                  <a:lnTo>
                    <a:pt x="38939" y="75515"/>
                  </a:lnTo>
                  <a:lnTo>
                    <a:pt x="103646" y="50694"/>
                  </a:lnTo>
                  <a:lnTo>
                    <a:pt x="145998" y="39717"/>
                  </a:lnTo>
                  <a:lnTo>
                    <a:pt x="194292" y="29845"/>
                  </a:lnTo>
                  <a:lnTo>
                    <a:pt x="247987" y="21187"/>
                  </a:lnTo>
                  <a:lnTo>
                    <a:pt x="306540" y="13855"/>
                  </a:lnTo>
                  <a:lnTo>
                    <a:pt x="369409" y="7960"/>
                  </a:lnTo>
                  <a:lnTo>
                    <a:pt x="436052" y="3611"/>
                  </a:lnTo>
                  <a:lnTo>
                    <a:pt x="505927" y="921"/>
                  </a:lnTo>
                  <a:lnTo>
                    <a:pt x="578492" y="0"/>
                  </a:lnTo>
                  <a:lnTo>
                    <a:pt x="651056" y="921"/>
                  </a:lnTo>
                  <a:lnTo>
                    <a:pt x="720931" y="3611"/>
                  </a:lnTo>
                  <a:lnTo>
                    <a:pt x="787574" y="7960"/>
                  </a:lnTo>
                  <a:lnTo>
                    <a:pt x="850444" y="13855"/>
                  </a:lnTo>
                  <a:lnTo>
                    <a:pt x="908996" y="21187"/>
                  </a:lnTo>
                  <a:lnTo>
                    <a:pt x="962691" y="29845"/>
                  </a:lnTo>
                  <a:lnTo>
                    <a:pt x="1010985" y="39717"/>
                  </a:lnTo>
                  <a:lnTo>
                    <a:pt x="1053337" y="50694"/>
                  </a:lnTo>
                  <a:lnTo>
                    <a:pt x="1118044" y="75515"/>
                  </a:lnTo>
                  <a:lnTo>
                    <a:pt x="1152476" y="103423"/>
                  </a:lnTo>
                  <a:lnTo>
                    <a:pt x="1156984" y="118256"/>
                  </a:lnTo>
                  <a:close/>
                </a:path>
              </a:pathLst>
            </a:custGeom>
            <a:solidFill>
              <a:srgbClr val="CA9E67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68B38-E494-4DFB-B7E9-A3130A72FFC9}"/>
              </a:ext>
            </a:extLst>
          </p:cNvPr>
          <p:cNvSpPr/>
          <p:nvPr/>
        </p:nvSpPr>
        <p:spPr>
          <a:xfrm>
            <a:off x="3090384" y="4026716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Diary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67284E-E211-4806-AB5D-BD46597CE485}"/>
              </a:ext>
            </a:extLst>
          </p:cNvPr>
          <p:cNvSpPr/>
          <p:nvPr/>
        </p:nvSpPr>
        <p:spPr>
          <a:xfrm>
            <a:off x="7854894" y="4021688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To-Do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416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378</Words>
  <Application>Microsoft Macintosh PowerPoint</Application>
  <PresentationFormat>와이드스크린</PresentationFormat>
  <Paragraphs>122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정찬욱</cp:lastModifiedBy>
  <cp:revision>14</cp:revision>
  <dcterms:created xsi:type="dcterms:W3CDTF">2019-03-28T06:37:33Z</dcterms:created>
  <dcterms:modified xsi:type="dcterms:W3CDTF">2022-03-12T17:23:46Z</dcterms:modified>
</cp:coreProperties>
</file>