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1" r:id="rId5"/>
    <p:sldId id="264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B2263-74D6-46D8-A836-90F2966E21B9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ACCE-49A9-40E4-8127-F35E03146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1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F94810-0177-460D-8EA3-9F669AB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2C2CBE6-E74D-49B2-8073-2D55F61E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22EAA3-4E15-4664-AD4E-7443305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C2F2-29A0-48AD-940C-07FB698A33CD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593760-8D23-40ED-A4B1-3D5852FB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E3CA25-6B33-4D04-BF09-687C3471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0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CE7C24-3FA5-4D24-A548-A51D7F60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7F7AD9-60F2-4765-B2A8-2F36F797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42C106-8786-4F9A-A291-A970F85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2714-649D-4493-BBD0-DC97DED35227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94049D-38DC-4046-AEC9-09B8E3C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F5B58F-CC7C-4EBA-93DB-3B35DD3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863A0D-E0F9-49E1-85AE-B227C09B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91CB68D-4C1A-4738-9FE7-83B0D5D7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F845A9-1220-46D1-9484-E13C6911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05B0-60BA-4683-92B4-1EC9C74EA4B2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C324A1-08A9-41DD-ADBA-EA1D8B24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95C84C-AED8-4D8A-8E17-D1F439F9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2E22E-BD87-47DB-857A-22D13B00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40216E-6EAC-4BCE-A32C-DB12392C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715971-8AF0-493E-9C21-590A133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9CF-016C-4AE2-A019-0B34CBD5D798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875762-7F37-4D42-9160-C6203DB2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237A78-368A-4CEA-9684-7DEF02BD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93CE21-1040-4ABA-A58A-3B4E4CCA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836C99-241F-4FD3-82B5-77DCBD96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2EE246-1CF7-4B00-A947-4E3D4E1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6990-5C7D-4204-BEA3-056FC0464C01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5822B6-7918-4CC4-BBCF-3A8A00A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6E2F45-F311-4C47-8697-7EDC128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A96478-CB43-4EE9-94C5-0123DD3A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714E96-C0A0-41C4-B90F-9352EC79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16498C-737D-4583-B116-DC5FD183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36CEA2F-2166-4FFA-8581-BC64081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8019-E5EB-4FCA-BD40-4683331FB275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3587C8-6177-4E93-B812-510239A2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22A2CB-6EB1-4716-A416-23FBF524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CB12C-6E4B-421E-B074-131DDBB3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188CF7-71B3-49DC-B359-CEAD8DD8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0332A6-73A4-4063-B175-CACDFDF9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C04531B-8B44-4DE7-9161-CE8A574E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9AE4B2-5818-4694-B5AA-3BAB00AA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C5A53B4-7074-4225-869D-F2BCC04B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2ACC-069A-4BA7-A99E-30B1F90B3581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7E7320D-B3BA-4C0E-BBE1-23237AC5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5A77AFE-7C0A-4E77-A2F7-43DFF35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34CA60-9279-4025-9418-1A32323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79CFAE2-652B-4913-9CEA-369D51C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6CEE-C23B-4E11-AD7C-E70BF8705BC9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7B3AE4A-6924-4207-9B9B-47F3C0E4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B407D9-8E5A-49A0-91E9-3E349429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2A0A370-67CE-4AE2-A28A-E38585DD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FBF-8182-43A2-892A-F59DB4621E5D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EE06516-ABDC-4C52-95C9-4532A96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463658C-E9C6-40D0-A4AA-ADCF02F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524DC2-D647-4FD0-92C2-BFCD3453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93216-C573-47FD-988B-ED43524F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117EBC-78FB-4CCD-BD2D-AFD3120C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2391FD4-3C24-4123-BAEA-6357874E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CDC0-A9B5-4604-86A0-75D2B67E158D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D81738-081E-4DEB-A9CA-1EEF97C7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F99A01-7269-44A6-8FA2-00CD93E2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E15BC-439C-4247-A9A2-1BE0FF64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E8B77DE-56E5-444C-ACA7-A789A1E6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483A1F-D144-4D3B-9EE4-B9D4FC0FC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3F95F0-3711-488A-B0F0-F2CC5861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C645-05A2-4B2D-9CA5-D1DF961A926C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C7DE93-5A38-4A2D-9A2F-41657CBD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DBDF4F-4EC3-4C3B-8C56-EC853E20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002D718-9CAA-4CFC-BEC2-D719CAD3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9AAE27-71D9-4D28-ABFE-0D409AA4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3322E6-699B-4AE7-BED7-2330BC1C3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F02C-DEBF-469E-A421-C8B5A8C62AB2}" type="datetime1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2D03E4-139E-448E-B492-D73433C7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24AFEB-F64D-4BBE-8D7F-50D687B2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7036" y="673002"/>
            <a:ext cx="2967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33BD219E-4B37-48E1-98F2-1C3DE2B76E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3864F-8A5D-4DA5-96DD-7C10470A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예제 </a:t>
            </a:r>
            <a:r>
              <a:rPr lang="en-US" altLang="ko-KR" dirty="0"/>
              <a:t>- 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3C31E51-790D-4117-94FD-1A4D2BD9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(</a:t>
            </a:r>
            <a:r>
              <a:rPr lang="ko-KR" altLang="en-US" sz="3600" dirty="0" smtClean="0"/>
              <a:t>연결리스트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055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3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add(int</a:t>
            </a:r>
            <a:r>
              <a:rPr lang="ko-KR" altLang="en-US" sz="4000" dirty="0"/>
              <a:t> </a:t>
            </a:r>
            <a:r>
              <a:rPr lang="en-US" altLang="ko-KR" sz="4000" dirty="0"/>
              <a:t>index,…) – index</a:t>
            </a:r>
            <a:r>
              <a:rPr lang="ko-KR" altLang="en-US" sz="4000" dirty="0"/>
              <a:t>번 노드로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7C5967-AF26-4650-925D-3171FF8BDE4E}"/>
              </a:ext>
            </a:extLst>
          </p:cNvPr>
          <p:cNvSpPr/>
          <p:nvPr/>
        </p:nvSpPr>
        <p:spPr>
          <a:xfrm>
            <a:off x="2381955" y="2389590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1108F-276B-40D7-BFD9-AA6CA4DEF963}"/>
              </a:ext>
            </a:extLst>
          </p:cNvPr>
          <p:cNvSpPr/>
          <p:nvPr/>
        </p:nvSpPr>
        <p:spPr>
          <a:xfrm>
            <a:off x="2381955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4F82D19-AD17-44D3-B847-A21CCD18CF2A}"/>
              </a:ext>
            </a:extLst>
          </p:cNvPr>
          <p:cNvSpPr/>
          <p:nvPr/>
        </p:nvSpPr>
        <p:spPr>
          <a:xfrm>
            <a:off x="629356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AC47D06-0FBB-4E6A-853F-50FA338ACB30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848558" y="2229422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49498DC-25C0-424D-AC2C-98BAE9DB9476}"/>
              </a:ext>
            </a:extLst>
          </p:cNvPr>
          <p:cNvSpPr/>
          <p:nvPr/>
        </p:nvSpPr>
        <p:spPr>
          <a:xfrm>
            <a:off x="4134554" y="2389590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48436E5-8D17-490F-8F71-1303A4085972}"/>
              </a:ext>
            </a:extLst>
          </p:cNvPr>
          <p:cNvSpPr/>
          <p:nvPr/>
        </p:nvSpPr>
        <p:spPr>
          <a:xfrm>
            <a:off x="4134554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EFB34E9-DAC6-4569-B226-E5C3E13090C9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01157" y="2229422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D4D3AE5-BF1C-4B76-819D-8626FA373CEA}"/>
              </a:ext>
            </a:extLst>
          </p:cNvPr>
          <p:cNvSpPr/>
          <p:nvPr/>
        </p:nvSpPr>
        <p:spPr>
          <a:xfrm>
            <a:off x="2381955" y="452966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BB756D5-ACCF-42F8-B266-CEABC4940B31}"/>
              </a:ext>
            </a:extLst>
          </p:cNvPr>
          <p:cNvSpPr/>
          <p:nvPr/>
        </p:nvSpPr>
        <p:spPr>
          <a:xfrm>
            <a:off x="2381955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41541CC-1A13-4D2B-9068-1EE5D06ACF33}"/>
              </a:ext>
            </a:extLst>
          </p:cNvPr>
          <p:cNvSpPr/>
          <p:nvPr/>
        </p:nvSpPr>
        <p:spPr>
          <a:xfrm>
            <a:off x="629356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FE0BA4CC-10F8-464E-B210-7FA1F32F277E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1848558" y="436949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136BAA6-D1E2-4109-B099-934E73F14514}"/>
              </a:ext>
            </a:extLst>
          </p:cNvPr>
          <p:cNvSpPr/>
          <p:nvPr/>
        </p:nvSpPr>
        <p:spPr>
          <a:xfrm>
            <a:off x="4134554" y="452966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81F324F-4688-472C-980A-773A535D0498}"/>
              </a:ext>
            </a:extLst>
          </p:cNvPr>
          <p:cNvSpPr/>
          <p:nvPr/>
        </p:nvSpPr>
        <p:spPr>
          <a:xfrm>
            <a:off x="4134554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7A59D89-8C8A-4A67-8D33-463DAE73FD2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601157" y="436949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C780CA6-14DC-4ACB-B697-7FC0987F01BA}"/>
              </a:ext>
            </a:extLst>
          </p:cNvPr>
          <p:cNvSpPr/>
          <p:nvPr/>
        </p:nvSpPr>
        <p:spPr>
          <a:xfrm>
            <a:off x="3014130" y="5847056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EF45DF0-4BDD-412C-854C-A570F346B69D}"/>
              </a:ext>
            </a:extLst>
          </p:cNvPr>
          <p:cNvSpPr/>
          <p:nvPr/>
        </p:nvSpPr>
        <p:spPr>
          <a:xfrm>
            <a:off x="3014130" y="5518560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xmlns="" id="{3CD1A06B-6D53-4A23-9A9D-FE2536BB8B23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H="1" flipV="1">
            <a:off x="4134554" y="4369494"/>
            <a:ext cx="98778" cy="1317394"/>
          </a:xfrm>
          <a:prstGeom prst="curvedConnector5">
            <a:avLst>
              <a:gd name="adj1" fmla="val -231428"/>
              <a:gd name="adj2" fmla="val 50000"/>
              <a:gd name="adj3" fmla="val 33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F2F365F-5559-4814-A5FF-D3B5F6A8E99D}"/>
              </a:ext>
            </a:extLst>
          </p:cNvPr>
          <p:cNvSpPr/>
          <p:nvPr/>
        </p:nvSpPr>
        <p:spPr>
          <a:xfrm>
            <a:off x="8328136" y="312492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FE05EB6-7628-44E6-B1C4-C8CC59CAEED7}"/>
              </a:ext>
            </a:extLst>
          </p:cNvPr>
          <p:cNvSpPr/>
          <p:nvPr/>
        </p:nvSpPr>
        <p:spPr>
          <a:xfrm>
            <a:off x="8328136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C25E47E-9BB1-46CF-B029-37C310EBAA7A}"/>
              </a:ext>
            </a:extLst>
          </p:cNvPr>
          <p:cNvSpPr/>
          <p:nvPr/>
        </p:nvSpPr>
        <p:spPr>
          <a:xfrm>
            <a:off x="6575537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43F6508-2F8B-44A6-8E61-28DF3060C14B}"/>
              </a:ext>
            </a:extLst>
          </p:cNvPr>
          <p:cNvSpPr/>
          <p:nvPr/>
        </p:nvSpPr>
        <p:spPr>
          <a:xfrm>
            <a:off x="10441979" y="312492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C004957D-698D-43BB-881D-8FC03A466DD3}"/>
              </a:ext>
            </a:extLst>
          </p:cNvPr>
          <p:cNvSpPr/>
          <p:nvPr/>
        </p:nvSpPr>
        <p:spPr>
          <a:xfrm>
            <a:off x="10441979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19A0346-F59A-44F6-8A02-E61F3F7BF9E1}"/>
              </a:ext>
            </a:extLst>
          </p:cNvPr>
          <p:cNvSpPr/>
          <p:nvPr/>
        </p:nvSpPr>
        <p:spPr>
          <a:xfrm>
            <a:off x="9423154" y="4495484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872619D-63CB-4762-B768-1D4C40AD25C9}"/>
              </a:ext>
            </a:extLst>
          </p:cNvPr>
          <p:cNvSpPr/>
          <p:nvPr/>
        </p:nvSpPr>
        <p:spPr>
          <a:xfrm>
            <a:off x="9423154" y="4166988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xmlns="" id="{D458E09B-C61E-471F-923D-5FA24D580AB0}"/>
              </a:ext>
            </a:extLst>
          </p:cNvPr>
          <p:cNvCxnSpPr>
            <a:cxnSpLocks/>
            <a:stCxn id="93" idx="3"/>
            <a:endCxn id="90" idx="1"/>
          </p:cNvCxnSpPr>
          <p:nvPr/>
        </p:nvCxnSpPr>
        <p:spPr>
          <a:xfrm flipH="1" flipV="1">
            <a:off x="10441979" y="2964754"/>
            <a:ext cx="200377" cy="1370562"/>
          </a:xfrm>
          <a:prstGeom prst="curvedConnector5">
            <a:avLst>
              <a:gd name="adj1" fmla="val -114085"/>
              <a:gd name="adj2" fmla="val 50000"/>
              <a:gd name="adj3" fmla="val 214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xmlns="" id="{92191321-04C3-440A-9277-2940E8214956}"/>
              </a:ext>
            </a:extLst>
          </p:cNvPr>
          <p:cNvSpPr/>
          <p:nvPr/>
        </p:nvSpPr>
        <p:spPr>
          <a:xfrm rot="5400000">
            <a:off x="2891190" y="3150993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xmlns="" id="{6C18DE6D-D73C-4EDD-AC1A-03C60E69777C}"/>
              </a:ext>
            </a:extLst>
          </p:cNvPr>
          <p:cNvSpPr/>
          <p:nvPr/>
        </p:nvSpPr>
        <p:spPr>
          <a:xfrm rot="19512476">
            <a:off x="5893094" y="3751302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06B6FA5-49E8-445B-B184-E69907AD569A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>
            <a:off x="7794739" y="296475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xmlns="" id="{43D56CA4-51F9-471F-937B-60ECF9A4F01A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>
          <a:xfrm flipH="1">
            <a:off x="9423154" y="2964754"/>
            <a:ext cx="124184" cy="1370562"/>
          </a:xfrm>
          <a:prstGeom prst="curvedConnector5">
            <a:avLst>
              <a:gd name="adj1" fmla="val -184082"/>
              <a:gd name="adj2" fmla="val 50000"/>
              <a:gd name="adj3" fmla="val 284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176D23-6EE8-4C65-B33F-962AD09AE506}"/>
              </a:ext>
            </a:extLst>
          </p:cNvPr>
          <p:cNvSpPr txBox="1"/>
          <p:nvPr/>
        </p:nvSpPr>
        <p:spPr>
          <a:xfrm>
            <a:off x="2790818" y="1691762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2D94AF-39BF-4770-B7CC-6F69BA50DD03}"/>
              </a:ext>
            </a:extLst>
          </p:cNvPr>
          <p:cNvSpPr txBox="1"/>
          <p:nvPr/>
        </p:nvSpPr>
        <p:spPr>
          <a:xfrm>
            <a:off x="4507086" y="1676516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BE54F04-5613-41D8-89A7-0C37524F2BEC}"/>
              </a:ext>
            </a:extLst>
          </p:cNvPr>
          <p:cNvSpPr txBox="1"/>
          <p:nvPr/>
        </p:nvSpPr>
        <p:spPr>
          <a:xfrm>
            <a:off x="2790817" y="3875507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9424F3-9AF5-4977-B489-6A9F50E8F225}"/>
              </a:ext>
            </a:extLst>
          </p:cNvPr>
          <p:cNvSpPr txBox="1"/>
          <p:nvPr/>
        </p:nvSpPr>
        <p:spPr>
          <a:xfrm>
            <a:off x="4516425" y="3872257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B4D90C1-F5E4-4DCB-AB7F-F69F6FC5A25C}"/>
              </a:ext>
            </a:extLst>
          </p:cNvPr>
          <p:cNvSpPr txBox="1"/>
          <p:nvPr/>
        </p:nvSpPr>
        <p:spPr>
          <a:xfrm>
            <a:off x="8700668" y="2482858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CED3E02-6CCF-4912-BF20-457A5D3AC775}"/>
              </a:ext>
            </a:extLst>
          </p:cNvPr>
          <p:cNvSpPr txBox="1"/>
          <p:nvPr/>
        </p:nvSpPr>
        <p:spPr>
          <a:xfrm>
            <a:off x="9810045" y="3861402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2B0CE7A-FE80-46FD-84A5-3241EB25D3A9}"/>
              </a:ext>
            </a:extLst>
          </p:cNvPr>
          <p:cNvSpPr txBox="1"/>
          <p:nvPr/>
        </p:nvSpPr>
        <p:spPr>
          <a:xfrm>
            <a:off x="10879663" y="2439510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xmlns="" id="{F4F2627E-5B7C-4B7C-99C5-5AC085891704}"/>
              </a:ext>
            </a:extLst>
          </p:cNvPr>
          <p:cNvCxnSpPr>
            <a:cxnSpLocks/>
            <a:stCxn id="40" idx="3"/>
            <a:endCxn id="74" idx="2"/>
          </p:cNvCxnSpPr>
          <p:nvPr/>
        </p:nvCxnSpPr>
        <p:spPr>
          <a:xfrm flipV="1">
            <a:off x="2083968" y="4948914"/>
            <a:ext cx="907588" cy="4968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3B3FD9D-2A0B-4949-A434-1E8B36AFD461}"/>
              </a:ext>
            </a:extLst>
          </p:cNvPr>
          <p:cNvSpPr/>
          <p:nvPr/>
        </p:nvSpPr>
        <p:spPr>
          <a:xfrm>
            <a:off x="864766" y="5277410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B6794A-AF42-418D-8976-B1EE2BD14010}"/>
              </a:ext>
            </a:extLst>
          </p:cNvPr>
          <p:cNvSpPr txBox="1"/>
          <p:nvPr/>
        </p:nvSpPr>
        <p:spPr>
          <a:xfrm>
            <a:off x="6083428" y="4776330"/>
            <a:ext cx="28543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add(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, “Grace”, … 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Ex11A-3)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add() </a:t>
            </a:r>
            <a:r>
              <a:rPr lang="ko-KR" altLang="en-US" sz="40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// </a:t>
            </a:r>
            <a:r>
              <a:rPr lang="ko-KR" altLang="en-US" sz="1800" dirty="0"/>
              <a:t>성공적으로 추가하면 </a:t>
            </a:r>
            <a:r>
              <a:rPr lang="en-US" altLang="ko-KR" sz="1800" dirty="0"/>
              <a:t>1</a:t>
            </a:r>
            <a:r>
              <a:rPr lang="ko-KR" altLang="en-US" sz="1800" dirty="0"/>
              <a:t>을 반환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// </a:t>
            </a:r>
            <a:r>
              <a:rPr lang="ko-KR" altLang="en-US" sz="1800" dirty="0"/>
              <a:t>실패하면 </a:t>
            </a:r>
            <a:r>
              <a:rPr lang="en-US" altLang="ko-KR" sz="1800" dirty="0"/>
              <a:t>0</a:t>
            </a:r>
            <a:r>
              <a:rPr lang="ko-KR" altLang="en-US" sz="1800" dirty="0"/>
              <a:t>을 반환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add( int </a:t>
            </a:r>
            <a:r>
              <a:rPr lang="en-US" altLang="ko-KR" sz="1800" dirty="0">
                <a:solidFill>
                  <a:srgbClr val="FF0000"/>
                </a:solidFill>
              </a:rPr>
              <a:t>index</a:t>
            </a:r>
            <a:r>
              <a:rPr lang="en-US" altLang="ko-KR" sz="1800" dirty="0"/>
              <a:t>, const char *name,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                   int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int score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잘못된</a:t>
            </a:r>
            <a:r>
              <a:rPr lang="en-US" altLang="ko-KR" sz="1800" dirty="0"/>
              <a:t> index</a:t>
            </a:r>
            <a:r>
              <a:rPr lang="ko-KR" altLang="en-US" sz="1800" dirty="0"/>
              <a:t> 처리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 …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index=0 </a:t>
            </a:r>
            <a:r>
              <a:rPr lang="ko-KR" altLang="en-US" sz="1800" dirty="0"/>
              <a:t>일 때</a:t>
            </a:r>
            <a:r>
              <a:rPr lang="en-US" altLang="ko-KR" sz="1800" dirty="0"/>
              <a:t>, </a:t>
            </a:r>
            <a:r>
              <a:rPr lang="ko-KR" altLang="en-US" sz="1800" dirty="0"/>
              <a:t>맨 앞에 새로운 노드 추가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(index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return 1;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6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포인터 </a:t>
            </a:r>
            <a:r>
              <a:rPr lang="en-US" altLang="ko-KR" sz="1800" dirty="0"/>
              <a:t>p</a:t>
            </a:r>
            <a:r>
              <a:rPr lang="ko-KR" altLang="en-US" sz="1800" dirty="0"/>
              <a:t>를</a:t>
            </a:r>
            <a:r>
              <a:rPr lang="en-US" altLang="ko-KR" sz="1800" dirty="0"/>
              <a:t> (index-1)</a:t>
            </a:r>
            <a:r>
              <a:rPr lang="ko-KR" altLang="en-US" sz="1800" dirty="0"/>
              <a:t>번 노드까지 이동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p </a:t>
            </a:r>
            <a:r>
              <a:rPr lang="ko-KR" altLang="en-US" sz="1800" dirty="0"/>
              <a:t>뒤에 새로운 노드 추가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Ex11A-3)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main() </a:t>
            </a:r>
            <a:r>
              <a:rPr lang="ko-KR" altLang="en-US" sz="4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add_head</a:t>
            </a:r>
            <a:r>
              <a:rPr lang="en-US" altLang="ko-KR" sz="2000" dirty="0"/>
              <a:t>("James", 2012330, 80); </a:t>
            </a:r>
            <a:r>
              <a:rPr lang="en-US" altLang="ko-KR" sz="2000" dirty="0" err="1"/>
              <a:t>print_list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add_head</a:t>
            </a:r>
            <a:r>
              <a:rPr lang="en-US" altLang="ko-KR" sz="2000" dirty="0"/>
              <a:t>("Tom", 2013522, 95); </a:t>
            </a:r>
            <a:r>
              <a:rPr lang="en-US" altLang="ko-KR" sz="2000" dirty="0" err="1"/>
              <a:t>print_list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add_head</a:t>
            </a:r>
            <a:r>
              <a:rPr lang="en-US" altLang="ko-KR" sz="2000" dirty="0"/>
              <a:t>("Kate", 2012621, 99); </a:t>
            </a:r>
            <a:r>
              <a:rPr lang="en-US" altLang="ko-KR" sz="2000" dirty="0" err="1"/>
              <a:t>print_list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add_tail</a:t>
            </a:r>
            <a:r>
              <a:rPr lang="en-US" altLang="ko-KR" sz="2000" dirty="0"/>
              <a:t>("Nick", 2018052, 83); </a:t>
            </a:r>
            <a:r>
              <a:rPr lang="en-US" altLang="ko-KR" sz="2000" dirty="0" err="1"/>
              <a:t>print_list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add_tail</a:t>
            </a:r>
            <a:r>
              <a:rPr lang="en-US" altLang="ko-KR" sz="2000" dirty="0"/>
              <a:t>("Alice", 2019114, 77); </a:t>
            </a:r>
            <a:r>
              <a:rPr lang="en-US" altLang="ko-KR" sz="2000" dirty="0" err="1"/>
              <a:t>print_list</a:t>
            </a:r>
            <a:r>
              <a:rPr lang="en-US" altLang="ko-KR" sz="2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ko-KR" sz="2000" dirty="0"/>
              <a:t>    add(4, "David", 2013581, 59); print_list();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4827E34-7D45-4492-9478-93BBAAC89FB7}"/>
              </a:ext>
            </a:extLst>
          </p:cNvPr>
          <p:cNvSpPr/>
          <p:nvPr/>
        </p:nvSpPr>
        <p:spPr>
          <a:xfrm>
            <a:off x="6402590" y="3240275"/>
            <a:ext cx="558800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1600" dirty="0"/>
              <a:t>--&gt; James</a:t>
            </a:r>
          </a:p>
          <a:p>
            <a:r>
              <a:rPr lang="da-DK" altLang="ko-KR" sz="1600" dirty="0"/>
              <a:t>--&gt; Tom --&gt; James</a:t>
            </a:r>
          </a:p>
          <a:p>
            <a:r>
              <a:rPr lang="da-DK" altLang="ko-KR" sz="1600" dirty="0"/>
              <a:t>--&gt; Kate --&gt; Tom --&gt; James</a:t>
            </a:r>
          </a:p>
          <a:p>
            <a:r>
              <a:rPr lang="da-DK" altLang="ko-KR" sz="1600" dirty="0"/>
              <a:t>--&gt; Kate --&gt; Tom --&gt; James --&gt; Nick</a:t>
            </a:r>
          </a:p>
          <a:p>
            <a:r>
              <a:rPr lang="da-DK" altLang="ko-KR" sz="1600" dirty="0"/>
              <a:t>--&gt; Kate --&gt; Tom --&gt; James --&gt; Nick --&gt; Alice</a:t>
            </a:r>
          </a:p>
          <a:p>
            <a:r>
              <a:rPr lang="da-DK" altLang="ko-KR" sz="1600" dirty="0"/>
              <a:t>--&gt; Kate --&gt; Tom --&gt; James --&gt; Nick --&gt; David --&gt; Alice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6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380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get_tail</a:t>
            </a:r>
            <a:r>
              <a:rPr lang="en-US" altLang="ko-KR" sz="4000" dirty="0"/>
              <a:t>( ) – </a:t>
            </a:r>
            <a:r>
              <a:rPr lang="ko-KR" altLang="en-US" sz="4000" dirty="0"/>
              <a:t>마지막 노드에 대한 포인터 반환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F51236A-26F9-4BDB-857A-9115A048FBEF}"/>
              </a:ext>
            </a:extLst>
          </p:cNvPr>
          <p:cNvSpPr/>
          <p:nvPr/>
        </p:nvSpPr>
        <p:spPr>
          <a:xfrm>
            <a:off x="4175335" y="3009748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9F01ED1-3928-48A3-9266-6C77EE43EF63}"/>
              </a:ext>
            </a:extLst>
          </p:cNvPr>
          <p:cNvSpPr/>
          <p:nvPr/>
        </p:nvSpPr>
        <p:spPr>
          <a:xfrm>
            <a:off x="4175335" y="2681252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7067D1B-311C-407F-8C13-AA329323548E}"/>
              </a:ext>
            </a:extLst>
          </p:cNvPr>
          <p:cNvSpPr/>
          <p:nvPr/>
        </p:nvSpPr>
        <p:spPr>
          <a:xfrm>
            <a:off x="2422736" y="2681252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E43E90D-187C-4B16-932A-67701358622D}"/>
              </a:ext>
            </a:extLst>
          </p:cNvPr>
          <p:cNvSpPr/>
          <p:nvPr/>
        </p:nvSpPr>
        <p:spPr>
          <a:xfrm>
            <a:off x="5927934" y="3009748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78A4A3A-3B01-45A0-8F97-1279FFF31044}"/>
              </a:ext>
            </a:extLst>
          </p:cNvPr>
          <p:cNvSpPr/>
          <p:nvPr/>
        </p:nvSpPr>
        <p:spPr>
          <a:xfrm>
            <a:off x="5927934" y="2681252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B4680267-46A2-434E-B788-1054168C67C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537" y="2849580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B13FD3E6-1946-4F0F-B391-1329F59BC55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3641938" y="2849580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E92318-7E9E-4DFD-8D50-C43D97996BDF}"/>
              </a:ext>
            </a:extLst>
          </p:cNvPr>
          <p:cNvSpPr/>
          <p:nvPr/>
        </p:nvSpPr>
        <p:spPr>
          <a:xfrm>
            <a:off x="7601270" y="3017908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034CF8F-7F9C-4494-8374-5E663A8BB13F}"/>
              </a:ext>
            </a:extLst>
          </p:cNvPr>
          <p:cNvSpPr/>
          <p:nvPr/>
        </p:nvSpPr>
        <p:spPr>
          <a:xfrm>
            <a:off x="7601270" y="2689412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xmlns="" id="{4488C2F6-7F88-4CFF-A713-9018A817E82C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rot="5400000" flipH="1" flipV="1">
            <a:off x="7282095" y="3146734"/>
            <a:ext cx="638350" cy="12192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4DEF7DE-8908-48B1-B592-2A390A1E1254}"/>
              </a:ext>
            </a:extLst>
          </p:cNvPr>
          <p:cNvSpPr/>
          <p:nvPr/>
        </p:nvSpPr>
        <p:spPr>
          <a:xfrm>
            <a:off x="6382068" y="4075510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E494C85-D20E-4E89-B7BD-E4F5F9477BB3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7147136" y="2849580"/>
            <a:ext cx="454134" cy="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F976B5-828E-4967-A599-95AD4B26B4B1}"/>
              </a:ext>
            </a:extLst>
          </p:cNvPr>
          <p:cNvSpPr txBox="1"/>
          <p:nvPr/>
        </p:nvSpPr>
        <p:spPr>
          <a:xfrm>
            <a:off x="1251515" y="1509925"/>
            <a:ext cx="82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리스트가 비어 있으면 </a:t>
            </a:r>
            <a:r>
              <a:rPr lang="en-US" altLang="ko-KR" sz="2400" dirty="0"/>
              <a:t>NULL</a:t>
            </a:r>
            <a:r>
              <a:rPr lang="ko-KR" altLang="en-US" sz="2400" dirty="0"/>
              <a:t>을 반환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Ex11A-4)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</a:t>
            </a:r>
            <a:r>
              <a:rPr lang="en-US" altLang="ko-KR" sz="4000" dirty="0" err="1"/>
              <a:t>get_tail</a:t>
            </a:r>
            <a:r>
              <a:rPr lang="en-US" altLang="ko-KR" sz="4000" dirty="0"/>
              <a:t>() </a:t>
            </a:r>
            <a:r>
              <a:rPr lang="ko-KR" altLang="en-US" sz="40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struct student *</a:t>
            </a:r>
            <a:r>
              <a:rPr lang="en-US" altLang="ko-KR" sz="1800" dirty="0" err="1"/>
              <a:t>get_tail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(head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return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while (p-&gt;next 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p = p-&gt;next;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6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("James", 2012330, 80);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("Tom", 2013522, 95);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("Kate", 2012621, 99);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("Nick", 2018052, 83);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("Alice", 2019114, 77);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add(4, "David", 2013581, 59);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 = </a:t>
            </a:r>
            <a:r>
              <a:rPr lang="en-US" altLang="ko-KR" sz="1800" dirty="0" err="1"/>
              <a:t>get_tail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(p != NULL)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  %d  %d\n", p-&gt;name,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                  p-&gt;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p-&gt;score</a:t>
            </a:r>
            <a:r>
              <a:rPr lang="en-US" altLang="ko-KR" sz="1800" dirty="0" smtClean="0"/>
              <a:t>);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BC821E9-73F9-4D05-AA3D-1F59AEC5DD15}"/>
              </a:ext>
            </a:extLst>
          </p:cNvPr>
          <p:cNvSpPr/>
          <p:nvPr/>
        </p:nvSpPr>
        <p:spPr>
          <a:xfrm>
            <a:off x="2844800" y="4958601"/>
            <a:ext cx="273191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… </a:t>
            </a:r>
          </a:p>
          <a:p>
            <a:r>
              <a:rPr lang="ko-KR" altLang="en-US" dirty="0" err="1"/>
              <a:t>Alice</a:t>
            </a:r>
            <a:r>
              <a:rPr lang="ko-KR" altLang="en-US" dirty="0"/>
              <a:t>  2019114  77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9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3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get( int index ) – index</a:t>
            </a:r>
            <a:r>
              <a:rPr lang="ko-KR" altLang="en-US" sz="4000" dirty="0"/>
              <a:t>번 노드 포인터 반환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176D23-6EE8-4C65-B33F-962AD09AE506}"/>
              </a:ext>
            </a:extLst>
          </p:cNvPr>
          <p:cNvSpPr txBox="1"/>
          <p:nvPr/>
        </p:nvSpPr>
        <p:spPr>
          <a:xfrm>
            <a:off x="8141868" y="2485537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2D94AF-39BF-4770-B7CC-6F69BA50DD03}"/>
              </a:ext>
            </a:extLst>
          </p:cNvPr>
          <p:cNvSpPr txBox="1"/>
          <p:nvPr/>
        </p:nvSpPr>
        <p:spPr>
          <a:xfrm>
            <a:off x="6468532" y="2473472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F51236A-26F9-4BDB-857A-9115A048FBEF}"/>
              </a:ext>
            </a:extLst>
          </p:cNvPr>
          <p:cNvSpPr/>
          <p:nvPr/>
        </p:nvSpPr>
        <p:spPr>
          <a:xfrm>
            <a:off x="4343401" y="3167904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9F01ED1-3928-48A3-9266-6C77EE43EF63}"/>
              </a:ext>
            </a:extLst>
          </p:cNvPr>
          <p:cNvSpPr/>
          <p:nvPr/>
        </p:nvSpPr>
        <p:spPr>
          <a:xfrm>
            <a:off x="4343401" y="28394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7067D1B-311C-407F-8C13-AA329323548E}"/>
              </a:ext>
            </a:extLst>
          </p:cNvPr>
          <p:cNvSpPr/>
          <p:nvPr/>
        </p:nvSpPr>
        <p:spPr>
          <a:xfrm>
            <a:off x="2590802" y="28394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E43E90D-187C-4B16-932A-67701358622D}"/>
              </a:ext>
            </a:extLst>
          </p:cNvPr>
          <p:cNvSpPr/>
          <p:nvPr/>
        </p:nvSpPr>
        <p:spPr>
          <a:xfrm>
            <a:off x="6096000" y="3167904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78A4A3A-3B01-45A0-8F97-1279FFF31044}"/>
              </a:ext>
            </a:extLst>
          </p:cNvPr>
          <p:cNvSpPr/>
          <p:nvPr/>
        </p:nvSpPr>
        <p:spPr>
          <a:xfrm>
            <a:off x="6096000" y="28394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B4680267-46A2-434E-B788-1054168C67C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562603" y="3007736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B13FD3E6-1946-4F0F-B391-1329F59BC55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3810004" y="3007736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E92318-7E9E-4DFD-8D50-C43D97996BDF}"/>
              </a:ext>
            </a:extLst>
          </p:cNvPr>
          <p:cNvSpPr/>
          <p:nvPr/>
        </p:nvSpPr>
        <p:spPr>
          <a:xfrm>
            <a:off x="7769336" y="3176064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034CF8F-7F9C-4494-8374-5E663A8BB13F}"/>
              </a:ext>
            </a:extLst>
          </p:cNvPr>
          <p:cNvSpPr/>
          <p:nvPr/>
        </p:nvSpPr>
        <p:spPr>
          <a:xfrm>
            <a:off x="7769336" y="284756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xmlns="" id="{4488C2F6-7F88-4CFF-A713-9018A817E82C}"/>
              </a:ext>
            </a:extLst>
          </p:cNvPr>
          <p:cNvCxnSpPr>
            <a:cxnSpLocks/>
            <a:stCxn id="56" idx="0"/>
          </p:cNvCxnSpPr>
          <p:nvPr/>
        </p:nvCxnSpPr>
        <p:spPr>
          <a:xfrm rot="16200000" flipV="1">
            <a:off x="6683568" y="3757498"/>
            <a:ext cx="542088" cy="410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9B07388-558E-400C-AC78-967913EA579E}"/>
              </a:ext>
            </a:extLst>
          </p:cNvPr>
          <p:cNvSpPr txBox="1"/>
          <p:nvPr/>
        </p:nvSpPr>
        <p:spPr>
          <a:xfrm>
            <a:off x="4715933" y="2498697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4DEF7DE-8908-48B1-B592-2A390A1E1254}"/>
              </a:ext>
            </a:extLst>
          </p:cNvPr>
          <p:cNvSpPr/>
          <p:nvPr/>
        </p:nvSpPr>
        <p:spPr>
          <a:xfrm>
            <a:off x="6550134" y="42336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E494C85-D20E-4E89-B7BD-E4F5F9477BB3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7315202" y="3007736"/>
            <a:ext cx="454134" cy="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A34736C-8F2E-4FA9-B07F-543215AAC305}"/>
              </a:ext>
            </a:extLst>
          </p:cNvPr>
          <p:cNvSpPr txBox="1"/>
          <p:nvPr/>
        </p:nvSpPr>
        <p:spPr>
          <a:xfrm>
            <a:off x="1251515" y="1509925"/>
            <a:ext cx="82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해당 노드가 없으면 </a:t>
            </a:r>
            <a:r>
              <a:rPr lang="en-US" altLang="ko-KR" sz="2400" dirty="0"/>
              <a:t>NULL</a:t>
            </a:r>
            <a:r>
              <a:rPr lang="ko-KR" altLang="en-US" sz="2400" dirty="0"/>
              <a:t>을 반환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5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Ex11A-4)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get() </a:t>
            </a:r>
            <a:r>
              <a:rPr lang="ko-KR" altLang="en-US" sz="40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struct student *get(int </a:t>
            </a:r>
            <a:r>
              <a:rPr lang="en-US" altLang="ko-KR" sz="1800" dirty="0">
                <a:solidFill>
                  <a:srgbClr val="FF0000"/>
                </a:solidFill>
              </a:rPr>
              <a:t>index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잘못된</a:t>
            </a:r>
            <a:r>
              <a:rPr lang="en-US" altLang="ko-KR" sz="1800" dirty="0"/>
              <a:t> index</a:t>
            </a:r>
            <a:r>
              <a:rPr lang="ko-KR" altLang="en-US" sz="1800" dirty="0"/>
              <a:t> 처리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 …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포인터 </a:t>
            </a:r>
            <a:r>
              <a:rPr lang="en-US" altLang="ko-KR" sz="1800" dirty="0"/>
              <a:t>p</a:t>
            </a:r>
            <a:r>
              <a:rPr lang="ko-KR" altLang="en-US" sz="1800" dirty="0"/>
              <a:t>를</a:t>
            </a:r>
            <a:r>
              <a:rPr lang="en-US" altLang="ko-KR" sz="1800" dirty="0"/>
              <a:t> index</a:t>
            </a:r>
            <a:r>
              <a:rPr lang="ko-KR" altLang="en-US" sz="1800" dirty="0"/>
              <a:t>번 노드까지 이동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6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("James", 2012330, 80);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("Tom", 2013522, 95);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("Kate", 2012621, 99);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("Nick", 2018052, 83);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("Alice", 2019114, 77);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add(4, "David", 2013581, 59);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 = get(3);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(p != NULL)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  %d  %d\n", p-&gt;name,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                  p-&gt;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p-&gt;score</a:t>
            </a:r>
            <a:r>
              <a:rPr lang="en-US" altLang="ko-KR" sz="1800" dirty="0" smtClean="0"/>
              <a:t>);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BC821E9-73F9-4D05-AA3D-1F59AEC5DD15}"/>
              </a:ext>
            </a:extLst>
          </p:cNvPr>
          <p:cNvSpPr/>
          <p:nvPr/>
        </p:nvSpPr>
        <p:spPr>
          <a:xfrm>
            <a:off x="1828799" y="4881230"/>
            <a:ext cx="391807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dirty="0"/>
              <a:t>--&gt; Kate --&gt; Tom --&gt; James --&gt; Nick --&gt; David --&gt; Alice</a:t>
            </a:r>
          </a:p>
          <a:p>
            <a:r>
              <a:rPr lang="sv-SE" altLang="ko-KR" dirty="0"/>
              <a:t>Nick  2018052  83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8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3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del( int index ) – index</a:t>
            </a:r>
            <a:r>
              <a:rPr lang="ko-KR" altLang="en-US" sz="4000" dirty="0"/>
              <a:t>번 노드 삭제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176D23-6EE8-4C65-B33F-962AD09AE506}"/>
              </a:ext>
            </a:extLst>
          </p:cNvPr>
          <p:cNvSpPr txBox="1"/>
          <p:nvPr/>
        </p:nvSpPr>
        <p:spPr>
          <a:xfrm>
            <a:off x="6389266" y="1717490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2D94AF-39BF-4770-B7CC-6F69BA50DD03}"/>
              </a:ext>
            </a:extLst>
          </p:cNvPr>
          <p:cNvSpPr txBox="1"/>
          <p:nvPr/>
        </p:nvSpPr>
        <p:spPr>
          <a:xfrm>
            <a:off x="4715930" y="1705425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F51236A-26F9-4BDB-857A-9115A048FBEF}"/>
              </a:ext>
            </a:extLst>
          </p:cNvPr>
          <p:cNvSpPr/>
          <p:nvPr/>
        </p:nvSpPr>
        <p:spPr>
          <a:xfrm>
            <a:off x="2590799" y="2399857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9F01ED1-3928-48A3-9266-6C77EE43EF63}"/>
              </a:ext>
            </a:extLst>
          </p:cNvPr>
          <p:cNvSpPr/>
          <p:nvPr/>
        </p:nvSpPr>
        <p:spPr>
          <a:xfrm>
            <a:off x="2590799" y="2071361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7067D1B-311C-407F-8C13-AA329323548E}"/>
              </a:ext>
            </a:extLst>
          </p:cNvPr>
          <p:cNvSpPr/>
          <p:nvPr/>
        </p:nvSpPr>
        <p:spPr>
          <a:xfrm>
            <a:off x="838200" y="2071361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E43E90D-187C-4B16-932A-67701358622D}"/>
              </a:ext>
            </a:extLst>
          </p:cNvPr>
          <p:cNvSpPr/>
          <p:nvPr/>
        </p:nvSpPr>
        <p:spPr>
          <a:xfrm>
            <a:off x="4343398" y="2399857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78A4A3A-3B01-45A0-8F97-1279FFF31044}"/>
              </a:ext>
            </a:extLst>
          </p:cNvPr>
          <p:cNvSpPr/>
          <p:nvPr/>
        </p:nvSpPr>
        <p:spPr>
          <a:xfrm>
            <a:off x="4343398" y="2071361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B4680267-46A2-434E-B788-1054168C67C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10001" y="2239689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B13FD3E6-1946-4F0F-B391-1329F59BC55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57402" y="2239689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BE92318-7E9E-4DFD-8D50-C43D97996BDF}"/>
              </a:ext>
            </a:extLst>
          </p:cNvPr>
          <p:cNvSpPr/>
          <p:nvPr/>
        </p:nvSpPr>
        <p:spPr>
          <a:xfrm>
            <a:off x="6016734" y="2408017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034CF8F-7F9C-4494-8374-5E663A8BB13F}"/>
              </a:ext>
            </a:extLst>
          </p:cNvPr>
          <p:cNvSpPr/>
          <p:nvPr/>
        </p:nvSpPr>
        <p:spPr>
          <a:xfrm>
            <a:off x="6016734" y="2079521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xmlns="" id="{4488C2F6-7F88-4CFF-A713-9018A817E82C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>
          <a:xfrm rot="5400000" flipH="1" flipV="1">
            <a:off x="5501705" y="4439346"/>
            <a:ext cx="638563" cy="19080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9B07388-558E-400C-AC78-967913EA579E}"/>
              </a:ext>
            </a:extLst>
          </p:cNvPr>
          <p:cNvSpPr txBox="1"/>
          <p:nvPr/>
        </p:nvSpPr>
        <p:spPr>
          <a:xfrm>
            <a:off x="2963331" y="1730650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4DEF7DE-8908-48B1-B592-2A390A1E1254}"/>
              </a:ext>
            </a:extLst>
          </p:cNvPr>
          <p:cNvSpPr/>
          <p:nvPr/>
        </p:nvSpPr>
        <p:spPr>
          <a:xfrm>
            <a:off x="4257352" y="5712660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E494C85-D20E-4E89-B7BD-E4F5F9477BB3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562600" y="2239689"/>
            <a:ext cx="454134" cy="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AFBDA6-9816-42B7-A8D3-D5F82D468BD1}"/>
              </a:ext>
            </a:extLst>
          </p:cNvPr>
          <p:cNvSpPr txBox="1"/>
          <p:nvPr/>
        </p:nvSpPr>
        <p:spPr>
          <a:xfrm>
            <a:off x="9963885" y="3972478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7999781-645B-4115-830F-F4C65C0271F4}"/>
              </a:ext>
            </a:extLst>
          </p:cNvPr>
          <p:cNvSpPr/>
          <p:nvPr/>
        </p:nvSpPr>
        <p:spPr>
          <a:xfrm>
            <a:off x="6165418" y="4654845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841C4A4-BA0A-41F1-9D4C-475F2E901404}"/>
              </a:ext>
            </a:extLst>
          </p:cNvPr>
          <p:cNvSpPr/>
          <p:nvPr/>
        </p:nvSpPr>
        <p:spPr>
          <a:xfrm>
            <a:off x="6165418" y="432634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467AD2A-8B89-40B5-ABAC-DA5A427CFA7E}"/>
              </a:ext>
            </a:extLst>
          </p:cNvPr>
          <p:cNvSpPr/>
          <p:nvPr/>
        </p:nvSpPr>
        <p:spPr>
          <a:xfrm>
            <a:off x="4412819" y="432634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F179AD0-F5F7-44CD-B30F-9246414CB180}"/>
              </a:ext>
            </a:extLst>
          </p:cNvPr>
          <p:cNvSpPr/>
          <p:nvPr/>
        </p:nvSpPr>
        <p:spPr>
          <a:xfrm>
            <a:off x="7918017" y="4654845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E61428E-E662-4741-B337-CD5DBBC55B1F}"/>
              </a:ext>
            </a:extLst>
          </p:cNvPr>
          <p:cNvSpPr/>
          <p:nvPr/>
        </p:nvSpPr>
        <p:spPr>
          <a:xfrm>
            <a:off x="7918017" y="432634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A11F81B7-01E2-45F8-8A59-B5A15BDCFA4F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632021" y="4494677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EABC86C-A6EE-4798-8713-64CDD597ADB0}"/>
              </a:ext>
            </a:extLst>
          </p:cNvPr>
          <p:cNvSpPr/>
          <p:nvPr/>
        </p:nvSpPr>
        <p:spPr>
          <a:xfrm>
            <a:off x="9591353" y="4663005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DE25D43-E5FC-4C55-B5B0-EC75D817B0DB}"/>
              </a:ext>
            </a:extLst>
          </p:cNvPr>
          <p:cNvSpPr/>
          <p:nvPr/>
        </p:nvSpPr>
        <p:spPr>
          <a:xfrm>
            <a:off x="9591353" y="433450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xmlns="" id="{4E69CD65-49B8-4585-9ADF-BFA54F2BEF0F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rot="5400000" flipH="1" flipV="1">
            <a:off x="7647242" y="4811476"/>
            <a:ext cx="617755" cy="1142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3B56AC7-7A43-46CE-B278-A4B2E007B845}"/>
              </a:ext>
            </a:extLst>
          </p:cNvPr>
          <p:cNvSpPr txBox="1"/>
          <p:nvPr/>
        </p:nvSpPr>
        <p:spPr>
          <a:xfrm>
            <a:off x="6537950" y="3985638"/>
            <a:ext cx="4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2F8E3DD-7E9B-4812-BDAE-C330C2E06793}"/>
              </a:ext>
            </a:extLst>
          </p:cNvPr>
          <p:cNvSpPr/>
          <p:nvPr/>
        </p:nvSpPr>
        <p:spPr>
          <a:xfrm>
            <a:off x="6775019" y="5691852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xmlns="" id="{DE4B49E5-C4B7-4AA8-B5EB-B0F13494C96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4620" y="3931228"/>
            <a:ext cx="846132" cy="563449"/>
          </a:xfrm>
          <a:prstGeom prst="curved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7D5A1E1-8940-4784-AC4F-5A4AEE204621}"/>
              </a:ext>
            </a:extLst>
          </p:cNvPr>
          <p:cNvCxnSpPr>
            <a:cxnSpLocks/>
          </p:cNvCxnSpPr>
          <p:nvPr/>
        </p:nvCxnSpPr>
        <p:spPr>
          <a:xfrm>
            <a:off x="8213082" y="3927322"/>
            <a:ext cx="69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649795F7-BCDF-4456-BDC5-87FFF9CE14F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11053" y="3931228"/>
            <a:ext cx="680300" cy="57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xmlns="" id="{5D8DB121-FBF8-488C-B82E-3A39D76A8ABE}"/>
              </a:ext>
            </a:extLst>
          </p:cNvPr>
          <p:cNvSpPr/>
          <p:nvPr/>
        </p:nvSpPr>
        <p:spPr>
          <a:xfrm rot="3616356">
            <a:off x="5577162" y="3220256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7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Ex11A-5)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del() </a:t>
            </a:r>
            <a:r>
              <a:rPr lang="ko-KR" altLang="en-US" sz="40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del(int </a:t>
            </a:r>
            <a:r>
              <a:rPr lang="en-US" altLang="ko-KR" sz="1800" dirty="0">
                <a:solidFill>
                  <a:srgbClr val="FF0000"/>
                </a:solidFill>
              </a:rPr>
              <a:t>index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잘못된</a:t>
            </a:r>
            <a:r>
              <a:rPr lang="en-US" altLang="ko-KR" sz="1800" dirty="0"/>
              <a:t> index</a:t>
            </a:r>
            <a:r>
              <a:rPr lang="ko-KR" altLang="en-US" sz="1800" dirty="0"/>
              <a:t> 처리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 …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index=0</a:t>
            </a:r>
            <a:r>
              <a:rPr lang="ko-KR" altLang="en-US" sz="1800" dirty="0"/>
              <a:t>일 때</a:t>
            </a:r>
            <a:r>
              <a:rPr lang="en-US" altLang="ko-KR" sz="1800" dirty="0"/>
              <a:t>, </a:t>
            </a:r>
            <a:r>
              <a:rPr lang="ko-KR" altLang="en-US" sz="1800" dirty="0"/>
              <a:t>맨 앞 노드 삭제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(index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포인터 </a:t>
            </a:r>
            <a:r>
              <a:rPr lang="en-US" altLang="ko-KR" sz="1800" dirty="0"/>
              <a:t>p</a:t>
            </a:r>
            <a:r>
              <a:rPr lang="ko-KR" altLang="en-US" sz="1800" dirty="0"/>
              <a:t>를</a:t>
            </a:r>
            <a:r>
              <a:rPr lang="en-US" altLang="ko-KR" sz="1800" dirty="0"/>
              <a:t> (index-1)</a:t>
            </a:r>
            <a:r>
              <a:rPr lang="ko-KR" altLang="en-US" sz="1800" dirty="0"/>
              <a:t>번 노드까지 이동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…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6" y="1253068"/>
            <a:ext cx="512233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// p</a:t>
            </a:r>
            <a:r>
              <a:rPr lang="ko-KR" altLang="en-US" sz="1800" dirty="0"/>
              <a:t>의 다음 노드 삭제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del_head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del(0);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del_tail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del(list_size-1);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9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Ex11A-5)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main() </a:t>
            </a:r>
            <a:r>
              <a:rPr lang="ko-KR" altLang="en-US" sz="4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378"/>
            <a:ext cx="10515600" cy="483358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("James", 2012330, 80);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("Tom", 2013522, 95);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("Kate", 2012621, 99);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("Nick", 2018052, 83);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("Alice", 2019114, 77);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sv-SE" altLang="ko-KR" sz="1800" dirty="0"/>
              <a:t>    add(4, "David", 2013581, 59); print_list();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sv-SE" altLang="ko-KR" sz="18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struct student *p = get(3);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if (p != NULL)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  %d  %d\n",  p-&gt;name, p-&gt;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p-&gt;score);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del_head</a:t>
            </a:r>
            <a:r>
              <a:rPr lang="en-US" altLang="ko-KR" sz="1800" dirty="0"/>
              <a:t>();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del(3);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del_tail</a:t>
            </a:r>
            <a:r>
              <a:rPr lang="en-US" altLang="ko-KR" sz="1800" dirty="0"/>
              <a:t>();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4827E34-7D45-4492-9478-93BBAAC89FB7}"/>
              </a:ext>
            </a:extLst>
          </p:cNvPr>
          <p:cNvSpPr/>
          <p:nvPr/>
        </p:nvSpPr>
        <p:spPr>
          <a:xfrm>
            <a:off x="6096000" y="1205625"/>
            <a:ext cx="5588001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1600" dirty="0"/>
              <a:t>--&gt; James</a:t>
            </a:r>
          </a:p>
          <a:p>
            <a:r>
              <a:rPr lang="da-DK" altLang="ko-KR" sz="1600" dirty="0"/>
              <a:t>--&gt; Tom --&gt; James</a:t>
            </a:r>
          </a:p>
          <a:p>
            <a:r>
              <a:rPr lang="da-DK" altLang="ko-KR" sz="1600" dirty="0"/>
              <a:t>--&gt; Kate --&gt; Tom --&gt; James</a:t>
            </a:r>
          </a:p>
          <a:p>
            <a:r>
              <a:rPr lang="da-DK" altLang="ko-KR" sz="1600" dirty="0"/>
              <a:t>--&gt; Kate --&gt; Tom --&gt; James --&gt; Nick</a:t>
            </a:r>
          </a:p>
          <a:p>
            <a:r>
              <a:rPr lang="da-DK" altLang="ko-KR" sz="1600" dirty="0"/>
              <a:t>--&gt; Kate --&gt; Tom --&gt; James --&gt; Nick --&gt; Alice</a:t>
            </a:r>
          </a:p>
          <a:p>
            <a:r>
              <a:rPr lang="da-DK" altLang="ko-KR" sz="1600" dirty="0"/>
              <a:t>--&gt; Kate --&gt; Tom --&gt; James --&gt; Nick --&gt; David --&gt; Alice</a:t>
            </a:r>
          </a:p>
          <a:p>
            <a:r>
              <a:rPr lang="da-DK" altLang="ko-KR" sz="1600" dirty="0"/>
              <a:t>Nick  2018052  83</a:t>
            </a:r>
          </a:p>
          <a:p>
            <a:r>
              <a:rPr lang="da-DK" altLang="ko-KR" sz="1600" dirty="0"/>
              <a:t>--&gt; Tom --&gt; James --&gt; Nick --&gt; David --&gt; Alice</a:t>
            </a:r>
          </a:p>
          <a:p>
            <a:r>
              <a:rPr lang="da-DK" altLang="ko-KR" sz="1600" dirty="0"/>
              <a:t>--&gt; Tom --&gt; James --&gt; Nick --&gt; Alice</a:t>
            </a:r>
          </a:p>
          <a:p>
            <a:r>
              <a:rPr lang="da-DK" altLang="ko-KR" sz="1600" dirty="0"/>
              <a:t>--&gt; Tom --&gt; James --&gt; Nick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5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연결리스트</a:t>
            </a:r>
            <a:r>
              <a:rPr lang="en-US" altLang="ko-KR" sz="4000" dirty="0"/>
              <a:t>(linked list)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7C5967-AF26-4650-925D-3171FF8BDE4E}"/>
              </a:ext>
            </a:extLst>
          </p:cNvPr>
          <p:cNvSpPr/>
          <p:nvPr/>
        </p:nvSpPr>
        <p:spPr>
          <a:xfrm>
            <a:off x="2686758" y="3429000"/>
            <a:ext cx="1600200" cy="874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data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1108F-276B-40D7-BFD9-AA6CA4DEF963}"/>
              </a:ext>
            </a:extLst>
          </p:cNvPr>
          <p:cNvSpPr/>
          <p:nvPr/>
        </p:nvSpPr>
        <p:spPr>
          <a:xfrm>
            <a:off x="2686758" y="2727139"/>
            <a:ext cx="1600200" cy="70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pointer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FC4369-83D0-417E-BF0A-5095DA60EC7D}"/>
              </a:ext>
            </a:extLst>
          </p:cNvPr>
          <p:cNvSpPr/>
          <p:nvPr/>
        </p:nvSpPr>
        <p:spPr>
          <a:xfrm>
            <a:off x="5125158" y="3429000"/>
            <a:ext cx="1600200" cy="874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data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2817620-EA60-4C1F-BBB7-342D68B1DF21}"/>
              </a:ext>
            </a:extLst>
          </p:cNvPr>
          <p:cNvSpPr/>
          <p:nvPr/>
        </p:nvSpPr>
        <p:spPr>
          <a:xfrm>
            <a:off x="5125158" y="2727139"/>
            <a:ext cx="1600200" cy="70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pointer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1BF4681-F2C8-408A-ACA8-C5FEE90DF026}"/>
              </a:ext>
            </a:extLst>
          </p:cNvPr>
          <p:cNvSpPr/>
          <p:nvPr/>
        </p:nvSpPr>
        <p:spPr>
          <a:xfrm>
            <a:off x="7563558" y="3429000"/>
            <a:ext cx="1600200" cy="874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data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B36B20C-6FA5-483A-9B5F-7417CA20D058}"/>
              </a:ext>
            </a:extLst>
          </p:cNvPr>
          <p:cNvSpPr/>
          <p:nvPr/>
        </p:nvSpPr>
        <p:spPr>
          <a:xfrm>
            <a:off x="7563558" y="2727139"/>
            <a:ext cx="1600200" cy="70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pointer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4387330-5AB5-4FD7-8736-526A39CA8D3E}"/>
              </a:ext>
            </a:extLst>
          </p:cNvPr>
          <p:cNvSpPr/>
          <p:nvPr/>
        </p:nvSpPr>
        <p:spPr>
          <a:xfrm>
            <a:off x="10001958" y="3429000"/>
            <a:ext cx="1600200" cy="874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data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1C21831-C87D-4643-98AC-7680F823FC14}"/>
              </a:ext>
            </a:extLst>
          </p:cNvPr>
          <p:cNvSpPr/>
          <p:nvPr/>
        </p:nvSpPr>
        <p:spPr>
          <a:xfrm>
            <a:off x="10001958" y="2727139"/>
            <a:ext cx="1600200" cy="70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NULL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E7E9907-BE07-4FAC-A422-ADC6C52E98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286958" y="307807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90C1680-1133-4D9E-B7C0-53978781975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25358" y="307807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3E4F7AE-3DC7-4B67-BCAB-84968CE3CE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163758" y="307807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4F82D19-AD17-44D3-B847-A21CCD18CF2A}"/>
              </a:ext>
            </a:extLst>
          </p:cNvPr>
          <p:cNvSpPr/>
          <p:nvPr/>
        </p:nvSpPr>
        <p:spPr>
          <a:xfrm>
            <a:off x="629356" y="2727139"/>
            <a:ext cx="1219202" cy="701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head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AC47D06-0FBB-4E6A-853F-50FA338ACB30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848558" y="307807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66D1D8A-894C-42A8-89E7-063497C5D2AE}"/>
              </a:ext>
            </a:extLst>
          </p:cNvPr>
          <p:cNvSpPr txBox="1"/>
          <p:nvPr/>
        </p:nvSpPr>
        <p:spPr>
          <a:xfrm>
            <a:off x="6396497" y="55151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노드</a:t>
            </a:r>
            <a:r>
              <a:rPr lang="en-US" altLang="ko-KR" sz="2000" b="1" dirty="0"/>
              <a:t>(node)</a:t>
            </a:r>
            <a:endParaRPr lang="ko-KR" altLang="en-US" sz="2000" b="1" dirty="0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xmlns="" id="{3837C74F-2A17-4F3F-B104-CABEF7FAC3BC}"/>
              </a:ext>
            </a:extLst>
          </p:cNvPr>
          <p:cNvCxnSpPr>
            <a:cxnSpLocks/>
            <a:stCxn id="35" idx="0"/>
            <a:endCxn id="5" idx="2"/>
          </p:cNvCxnSpPr>
          <p:nvPr/>
        </p:nvCxnSpPr>
        <p:spPr>
          <a:xfrm rot="16200000" flipV="1">
            <a:off x="4709627" y="3080289"/>
            <a:ext cx="1212062" cy="3657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C95A1200-9B89-49EC-8E63-82370F2DEE3F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rot="16200000" flipV="1">
            <a:off x="5928827" y="4299489"/>
            <a:ext cx="1212062" cy="1219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xmlns="" id="{E054B2DE-B9B9-458F-82C0-9F2F20DA9EAB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rot="5400000" flipH="1" flipV="1">
            <a:off x="7148027" y="4299489"/>
            <a:ext cx="1212062" cy="1219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xmlns="" id="{A49E5B92-F3C0-4C29-B798-470F3C64FF3D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rot="5400000" flipH="1" flipV="1">
            <a:off x="8367227" y="3080289"/>
            <a:ext cx="1212062" cy="3657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3C1C82C-B6EA-4D34-B9EE-DB940219E73E}"/>
              </a:ext>
            </a:extLst>
          </p:cNvPr>
          <p:cNvSpPr txBox="1"/>
          <p:nvPr/>
        </p:nvSpPr>
        <p:spPr>
          <a:xfrm>
            <a:off x="5227362" y="18234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링크</a:t>
            </a:r>
            <a:r>
              <a:rPr lang="en-US" altLang="ko-KR" sz="2000" b="1" dirty="0"/>
              <a:t>(link)</a:t>
            </a:r>
            <a:endParaRPr lang="ko-KR" altLang="en-US" sz="2000" b="1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xmlns="" id="{F2C6096B-DBD7-484A-B7D8-2B873A9751C5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4671526" y="2023514"/>
            <a:ext cx="555836" cy="969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3EE590-0740-4F54-97BD-1524D75A08F1}"/>
              </a:ext>
            </a:extLst>
          </p:cNvPr>
          <p:cNvSpPr txBox="1"/>
          <p:nvPr/>
        </p:nvSpPr>
        <p:spPr>
          <a:xfrm>
            <a:off x="10022037" y="1692006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NULL(=0)</a:t>
            </a:r>
          </a:p>
          <a:p>
            <a:r>
              <a:rPr lang="ko-KR" altLang="en-US" sz="1600" dirty="0"/>
              <a:t>유효하지 않은 </a:t>
            </a:r>
            <a:endParaRPr lang="en-US" altLang="ko-KR" sz="1600" dirty="0"/>
          </a:p>
          <a:p>
            <a:r>
              <a:rPr lang="ko-KR" altLang="en-US" sz="1600" dirty="0"/>
              <a:t>주소를 의미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연결리스트</a:t>
            </a:r>
            <a:r>
              <a:rPr lang="en-US" altLang="ko-KR" sz="4000" dirty="0"/>
              <a:t>(linked 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DB0359-D1BC-45F9-9602-2460AB2A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추가하는 연산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삭제하는 연산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get</a:t>
            </a:r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조회하는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add_head</a:t>
            </a:r>
            <a:r>
              <a:rPr lang="en-US" altLang="ko-KR" sz="4000" dirty="0"/>
              <a:t> – </a:t>
            </a:r>
            <a:r>
              <a:rPr lang="ko-KR" altLang="en-US" sz="4000" dirty="0"/>
              <a:t>맨 앞에 데이터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7C5967-AF26-4650-925D-3171FF8BDE4E}"/>
              </a:ext>
            </a:extLst>
          </p:cNvPr>
          <p:cNvSpPr/>
          <p:nvPr/>
        </p:nvSpPr>
        <p:spPr>
          <a:xfrm>
            <a:off x="2381955" y="2389590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1108F-276B-40D7-BFD9-AA6CA4DEF963}"/>
              </a:ext>
            </a:extLst>
          </p:cNvPr>
          <p:cNvSpPr/>
          <p:nvPr/>
        </p:nvSpPr>
        <p:spPr>
          <a:xfrm>
            <a:off x="2381955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4F82D19-AD17-44D3-B847-A21CCD18CF2A}"/>
              </a:ext>
            </a:extLst>
          </p:cNvPr>
          <p:cNvSpPr/>
          <p:nvPr/>
        </p:nvSpPr>
        <p:spPr>
          <a:xfrm>
            <a:off x="629356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AC47D06-0FBB-4E6A-853F-50FA338ACB30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848558" y="2229422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49498DC-25C0-424D-AC2C-98BAE9DB9476}"/>
              </a:ext>
            </a:extLst>
          </p:cNvPr>
          <p:cNvSpPr/>
          <p:nvPr/>
        </p:nvSpPr>
        <p:spPr>
          <a:xfrm>
            <a:off x="4134554" y="2389590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48436E5-8D17-490F-8F71-1303A4085972}"/>
              </a:ext>
            </a:extLst>
          </p:cNvPr>
          <p:cNvSpPr/>
          <p:nvPr/>
        </p:nvSpPr>
        <p:spPr>
          <a:xfrm>
            <a:off x="4134554" y="2061094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EFB34E9-DAC6-4569-B226-E5C3E13090C9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01157" y="2229422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D4D3AE5-BF1C-4B76-819D-8626FA373CEA}"/>
              </a:ext>
            </a:extLst>
          </p:cNvPr>
          <p:cNvSpPr/>
          <p:nvPr/>
        </p:nvSpPr>
        <p:spPr>
          <a:xfrm>
            <a:off x="2381955" y="452966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BB756D5-ACCF-42F8-B266-CEABC4940B31}"/>
              </a:ext>
            </a:extLst>
          </p:cNvPr>
          <p:cNvSpPr/>
          <p:nvPr/>
        </p:nvSpPr>
        <p:spPr>
          <a:xfrm>
            <a:off x="2381955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41541CC-1A13-4D2B-9068-1EE5D06ACF33}"/>
              </a:ext>
            </a:extLst>
          </p:cNvPr>
          <p:cNvSpPr/>
          <p:nvPr/>
        </p:nvSpPr>
        <p:spPr>
          <a:xfrm>
            <a:off x="629356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FE0BA4CC-10F8-464E-B210-7FA1F32F277E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1848558" y="436949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136BAA6-D1E2-4109-B099-934E73F14514}"/>
              </a:ext>
            </a:extLst>
          </p:cNvPr>
          <p:cNvSpPr/>
          <p:nvPr/>
        </p:nvSpPr>
        <p:spPr>
          <a:xfrm>
            <a:off x="4134554" y="452966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81F324F-4688-472C-980A-773A535D0498}"/>
              </a:ext>
            </a:extLst>
          </p:cNvPr>
          <p:cNvSpPr/>
          <p:nvPr/>
        </p:nvSpPr>
        <p:spPr>
          <a:xfrm>
            <a:off x="4134554" y="420116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7A59D89-8C8A-4A67-8D33-463DAE73FD2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601157" y="436949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C780CA6-14DC-4ACB-B697-7FC0987F01BA}"/>
              </a:ext>
            </a:extLst>
          </p:cNvPr>
          <p:cNvSpPr/>
          <p:nvPr/>
        </p:nvSpPr>
        <p:spPr>
          <a:xfrm>
            <a:off x="1162753" y="5605906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EF45DF0-4BDD-412C-854C-A570F346B69D}"/>
              </a:ext>
            </a:extLst>
          </p:cNvPr>
          <p:cNvSpPr/>
          <p:nvPr/>
        </p:nvSpPr>
        <p:spPr>
          <a:xfrm>
            <a:off x="1162753" y="5277410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xmlns="" id="{3CD1A06B-6D53-4A23-9A9D-FE2536BB8B23}"/>
              </a:ext>
            </a:extLst>
          </p:cNvPr>
          <p:cNvCxnSpPr>
            <a:cxnSpLocks/>
            <a:stCxn id="82" idx="0"/>
            <a:endCxn id="75" idx="1"/>
          </p:cNvCxnSpPr>
          <p:nvPr/>
        </p:nvCxnSpPr>
        <p:spPr>
          <a:xfrm rot="5400000" flipH="1" flipV="1">
            <a:off x="1623196" y="4518652"/>
            <a:ext cx="907916" cy="6096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F2F365F-5559-4814-A5FF-D3B5F6A8E99D}"/>
              </a:ext>
            </a:extLst>
          </p:cNvPr>
          <p:cNvSpPr/>
          <p:nvPr/>
        </p:nvSpPr>
        <p:spPr>
          <a:xfrm>
            <a:off x="8689380" y="312492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FE05EB6-7628-44E6-B1C4-C8CC59CAEED7}"/>
              </a:ext>
            </a:extLst>
          </p:cNvPr>
          <p:cNvSpPr/>
          <p:nvPr/>
        </p:nvSpPr>
        <p:spPr>
          <a:xfrm>
            <a:off x="8689380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C25E47E-9BB1-46CF-B029-37C310EBAA7A}"/>
              </a:ext>
            </a:extLst>
          </p:cNvPr>
          <p:cNvSpPr/>
          <p:nvPr/>
        </p:nvSpPr>
        <p:spPr>
          <a:xfrm>
            <a:off x="6936781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43F6508-2F8B-44A6-8E61-28DF3060C14B}"/>
              </a:ext>
            </a:extLst>
          </p:cNvPr>
          <p:cNvSpPr/>
          <p:nvPr/>
        </p:nvSpPr>
        <p:spPr>
          <a:xfrm>
            <a:off x="10441979" y="3124922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C004957D-698D-43BB-881D-8FC03A466DD3}"/>
              </a:ext>
            </a:extLst>
          </p:cNvPr>
          <p:cNvSpPr/>
          <p:nvPr/>
        </p:nvSpPr>
        <p:spPr>
          <a:xfrm>
            <a:off x="10441979" y="2796426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0061852-F92F-41F7-9106-31B6DE2D7E4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9908582" y="2964754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19A0346-F59A-44F6-8A02-E61F3F7BF9E1}"/>
              </a:ext>
            </a:extLst>
          </p:cNvPr>
          <p:cNvSpPr/>
          <p:nvPr/>
        </p:nvSpPr>
        <p:spPr>
          <a:xfrm>
            <a:off x="7470178" y="4201166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872619D-63CB-4762-B768-1D4C40AD25C9}"/>
              </a:ext>
            </a:extLst>
          </p:cNvPr>
          <p:cNvSpPr/>
          <p:nvPr/>
        </p:nvSpPr>
        <p:spPr>
          <a:xfrm>
            <a:off x="7470178" y="3872670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xmlns="" id="{D458E09B-C61E-471F-923D-5FA24D580AB0}"/>
              </a:ext>
            </a:extLst>
          </p:cNvPr>
          <p:cNvCxnSpPr>
            <a:cxnSpLocks/>
            <a:stCxn id="93" idx="0"/>
            <a:endCxn id="86" idx="1"/>
          </p:cNvCxnSpPr>
          <p:nvPr/>
        </p:nvCxnSpPr>
        <p:spPr>
          <a:xfrm rot="5400000" flipH="1" flipV="1">
            <a:off x="7930621" y="3113912"/>
            <a:ext cx="907916" cy="6096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xmlns="" id="{0D665CD5-BAD9-41B9-8C39-77CB0C3A2ADD}"/>
              </a:ext>
            </a:extLst>
          </p:cNvPr>
          <p:cNvCxnSpPr>
            <a:cxnSpLocks/>
            <a:stCxn id="87" idx="2"/>
            <a:endCxn id="93" idx="1"/>
          </p:cNvCxnSpPr>
          <p:nvPr/>
        </p:nvCxnSpPr>
        <p:spPr>
          <a:xfrm rot="5400000">
            <a:off x="7054322" y="3548938"/>
            <a:ext cx="907916" cy="76204"/>
          </a:xfrm>
          <a:prstGeom prst="curvedConnector4">
            <a:avLst>
              <a:gd name="adj1" fmla="val 40730"/>
              <a:gd name="adj2" fmla="val 3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xmlns="" id="{92191321-04C3-440A-9277-2940E8214956}"/>
              </a:ext>
            </a:extLst>
          </p:cNvPr>
          <p:cNvSpPr/>
          <p:nvPr/>
        </p:nvSpPr>
        <p:spPr>
          <a:xfrm rot="5400000">
            <a:off x="2891190" y="3150993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xmlns="" id="{6C18DE6D-D73C-4EDD-AC1A-03C60E69777C}"/>
              </a:ext>
            </a:extLst>
          </p:cNvPr>
          <p:cNvSpPr/>
          <p:nvPr/>
        </p:nvSpPr>
        <p:spPr>
          <a:xfrm rot="19512476">
            <a:off x="5893094" y="3751302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1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Ex11A-1) </a:t>
            </a:r>
            <a:r>
              <a:rPr lang="en-US" altLang="ko-KR" sz="4000" dirty="0" err="1"/>
              <a:t>Linked_List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068"/>
            <a:ext cx="439984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string.h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struct student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char name[10];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int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int score;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struct student *head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 = 0;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2222" y="1253068"/>
            <a:ext cx="5991578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(const char *name, int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int score)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 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student)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(node-&gt;name, 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node-&gt;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node-&gt;score = score;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node-&gt;next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head =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Ex11A-1) </a:t>
            </a:r>
            <a:r>
              <a:rPr lang="en-US" altLang="ko-KR" sz="4000" dirty="0" err="1"/>
              <a:t>Linked_List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5133621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while (p 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("--&gt; %s ", p-&gt;name);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p = p-&gt;next;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0178" y="1253068"/>
            <a:ext cx="5133622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("James", 2012330, 80);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("Tom", 2013522, 95);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("Kate", 2012621, 99);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4827E34-7D45-4492-9478-93BBAAC89FB7}"/>
              </a:ext>
            </a:extLst>
          </p:cNvPr>
          <p:cNvSpPr/>
          <p:nvPr/>
        </p:nvSpPr>
        <p:spPr>
          <a:xfrm>
            <a:off x="6683022" y="4107513"/>
            <a:ext cx="3454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--&gt; </a:t>
            </a:r>
            <a:r>
              <a:rPr lang="ko-KR" altLang="en-US" dirty="0" err="1"/>
              <a:t>James</a:t>
            </a:r>
            <a:endParaRPr lang="ko-KR" altLang="en-US" dirty="0"/>
          </a:p>
          <a:p>
            <a:r>
              <a:rPr lang="ko-KR" altLang="en-US" dirty="0"/>
              <a:t>--&gt; </a:t>
            </a:r>
            <a:r>
              <a:rPr lang="ko-KR" altLang="en-US" dirty="0" err="1"/>
              <a:t>Tom</a:t>
            </a:r>
            <a:r>
              <a:rPr lang="ko-KR" altLang="en-US" dirty="0"/>
              <a:t> --&gt; </a:t>
            </a:r>
            <a:r>
              <a:rPr lang="ko-KR" altLang="en-US" dirty="0" err="1"/>
              <a:t>James</a:t>
            </a:r>
            <a:endParaRPr lang="ko-KR" altLang="en-US" dirty="0"/>
          </a:p>
          <a:p>
            <a:r>
              <a:rPr lang="ko-KR" altLang="en-US" dirty="0"/>
              <a:t>--&gt; </a:t>
            </a:r>
            <a:r>
              <a:rPr lang="ko-KR" altLang="en-US" dirty="0" err="1"/>
              <a:t>Kate</a:t>
            </a:r>
            <a:r>
              <a:rPr lang="ko-KR" altLang="en-US" dirty="0"/>
              <a:t> --&gt; </a:t>
            </a:r>
            <a:r>
              <a:rPr lang="ko-KR" altLang="en-US" dirty="0" err="1"/>
              <a:t>Tom</a:t>
            </a:r>
            <a:r>
              <a:rPr lang="ko-KR" altLang="en-US" dirty="0"/>
              <a:t> --&gt; </a:t>
            </a:r>
            <a:r>
              <a:rPr lang="ko-KR" altLang="en-US" dirty="0" err="1"/>
              <a:t>James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7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74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add_tail</a:t>
            </a:r>
            <a:r>
              <a:rPr lang="en-US" altLang="ko-KR" sz="4000" dirty="0"/>
              <a:t> – </a:t>
            </a:r>
            <a:r>
              <a:rPr lang="ko-KR" altLang="en-US" sz="4000" dirty="0"/>
              <a:t>맨 뒤에 데이터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7C5967-AF26-4650-925D-3171FF8BDE4E}"/>
              </a:ext>
            </a:extLst>
          </p:cNvPr>
          <p:cNvSpPr/>
          <p:nvPr/>
        </p:nvSpPr>
        <p:spPr>
          <a:xfrm>
            <a:off x="2381955" y="2545704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91108F-276B-40D7-BFD9-AA6CA4DEF963}"/>
              </a:ext>
            </a:extLst>
          </p:cNvPr>
          <p:cNvSpPr/>
          <p:nvPr/>
        </p:nvSpPr>
        <p:spPr>
          <a:xfrm>
            <a:off x="2381955" y="22172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4F82D19-AD17-44D3-B847-A21CCD18CF2A}"/>
              </a:ext>
            </a:extLst>
          </p:cNvPr>
          <p:cNvSpPr/>
          <p:nvPr/>
        </p:nvSpPr>
        <p:spPr>
          <a:xfrm>
            <a:off x="629356" y="22172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AC47D06-0FBB-4E6A-853F-50FA338ACB30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848558" y="2385536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49498DC-25C0-424D-AC2C-98BAE9DB9476}"/>
              </a:ext>
            </a:extLst>
          </p:cNvPr>
          <p:cNvSpPr/>
          <p:nvPr/>
        </p:nvSpPr>
        <p:spPr>
          <a:xfrm>
            <a:off x="4134554" y="2545704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48436E5-8D17-490F-8F71-1303A4085972}"/>
              </a:ext>
            </a:extLst>
          </p:cNvPr>
          <p:cNvSpPr/>
          <p:nvPr/>
        </p:nvSpPr>
        <p:spPr>
          <a:xfrm>
            <a:off x="4134554" y="2217208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CEFB34E9-DAC6-4569-B226-E5C3E13090C9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01157" y="2385536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D4D3AE5-BF1C-4B76-819D-8626FA373CEA}"/>
              </a:ext>
            </a:extLst>
          </p:cNvPr>
          <p:cNvSpPr/>
          <p:nvPr/>
        </p:nvSpPr>
        <p:spPr>
          <a:xfrm>
            <a:off x="2235294" y="5600541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BB756D5-ACCF-42F8-B266-CEABC4940B31}"/>
              </a:ext>
            </a:extLst>
          </p:cNvPr>
          <p:cNvSpPr/>
          <p:nvPr/>
        </p:nvSpPr>
        <p:spPr>
          <a:xfrm>
            <a:off x="2235294" y="5272045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41541CC-1A13-4D2B-9068-1EE5D06ACF33}"/>
              </a:ext>
            </a:extLst>
          </p:cNvPr>
          <p:cNvSpPr/>
          <p:nvPr/>
        </p:nvSpPr>
        <p:spPr>
          <a:xfrm>
            <a:off x="482695" y="5272045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FE0BA4CC-10F8-464E-B210-7FA1F32F277E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1701897" y="5440373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136BAA6-D1E2-4109-B099-934E73F14514}"/>
              </a:ext>
            </a:extLst>
          </p:cNvPr>
          <p:cNvSpPr/>
          <p:nvPr/>
        </p:nvSpPr>
        <p:spPr>
          <a:xfrm>
            <a:off x="3987893" y="5600541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81F324F-4688-472C-980A-773A535D0498}"/>
              </a:ext>
            </a:extLst>
          </p:cNvPr>
          <p:cNvSpPr/>
          <p:nvPr/>
        </p:nvSpPr>
        <p:spPr>
          <a:xfrm>
            <a:off x="3987893" y="5272045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7A59D89-8C8A-4A67-8D33-463DAE73FD2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454496" y="5440373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C780CA6-14DC-4ACB-B697-7FC0987F01BA}"/>
              </a:ext>
            </a:extLst>
          </p:cNvPr>
          <p:cNvSpPr/>
          <p:nvPr/>
        </p:nvSpPr>
        <p:spPr>
          <a:xfrm>
            <a:off x="5570921" y="5592381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EF45DF0-4BDD-412C-854C-A570F346B69D}"/>
              </a:ext>
            </a:extLst>
          </p:cNvPr>
          <p:cNvSpPr/>
          <p:nvPr/>
        </p:nvSpPr>
        <p:spPr>
          <a:xfrm>
            <a:off x="5570921" y="5263885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xmlns="" id="{3CD1A06B-6D53-4A23-9A9D-FE2536BB8B23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5207095" y="5432213"/>
            <a:ext cx="363826" cy="8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F2F365F-5559-4814-A5FF-D3B5F6A8E99D}"/>
              </a:ext>
            </a:extLst>
          </p:cNvPr>
          <p:cNvSpPr/>
          <p:nvPr/>
        </p:nvSpPr>
        <p:spPr>
          <a:xfrm>
            <a:off x="7121735" y="3886525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FE05EB6-7628-44E6-B1C4-C8CC59CAEED7}"/>
              </a:ext>
            </a:extLst>
          </p:cNvPr>
          <p:cNvSpPr/>
          <p:nvPr/>
        </p:nvSpPr>
        <p:spPr>
          <a:xfrm>
            <a:off x="7121735" y="355802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C25E47E-9BB1-46CF-B029-37C310EBAA7A}"/>
              </a:ext>
            </a:extLst>
          </p:cNvPr>
          <p:cNvSpPr/>
          <p:nvPr/>
        </p:nvSpPr>
        <p:spPr>
          <a:xfrm>
            <a:off x="5369136" y="355802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head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43F6508-2F8B-44A6-8E61-28DF3060C14B}"/>
              </a:ext>
            </a:extLst>
          </p:cNvPr>
          <p:cNvSpPr/>
          <p:nvPr/>
        </p:nvSpPr>
        <p:spPr>
          <a:xfrm>
            <a:off x="8874334" y="3886525"/>
            <a:ext cx="1219202" cy="419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C004957D-698D-43BB-881D-8FC03A466DD3}"/>
              </a:ext>
            </a:extLst>
          </p:cNvPr>
          <p:cNvSpPr/>
          <p:nvPr/>
        </p:nvSpPr>
        <p:spPr>
          <a:xfrm>
            <a:off x="8874334" y="355802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0061852-F92F-41F7-9106-31B6DE2D7E4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340937" y="3726357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xmlns="" id="{92191321-04C3-440A-9277-2940E8214956}"/>
              </a:ext>
            </a:extLst>
          </p:cNvPr>
          <p:cNvSpPr/>
          <p:nvPr/>
        </p:nvSpPr>
        <p:spPr>
          <a:xfrm rot="1850135">
            <a:off x="5774267" y="2553189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xmlns="" id="{6C18DE6D-D73C-4EDD-AC1A-03C60E69777C}"/>
              </a:ext>
            </a:extLst>
          </p:cNvPr>
          <p:cNvSpPr/>
          <p:nvPr/>
        </p:nvSpPr>
        <p:spPr>
          <a:xfrm rot="7973548">
            <a:off x="5179754" y="4329392"/>
            <a:ext cx="643465" cy="579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8592FF36-D414-449D-A764-077F8311F128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>
            <a:off x="6588338" y="3726357"/>
            <a:ext cx="53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40CE1EF-FABC-4656-B6C4-FC2B30E8FE6E}"/>
              </a:ext>
            </a:extLst>
          </p:cNvPr>
          <p:cNvSpPr/>
          <p:nvPr/>
        </p:nvSpPr>
        <p:spPr>
          <a:xfrm>
            <a:off x="10547670" y="3894685"/>
            <a:ext cx="1219202" cy="419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E3FC20F-B74D-481D-9478-385895182ABA}"/>
              </a:ext>
            </a:extLst>
          </p:cNvPr>
          <p:cNvSpPr/>
          <p:nvPr/>
        </p:nvSpPr>
        <p:spPr>
          <a:xfrm>
            <a:off x="10547670" y="3566189"/>
            <a:ext cx="1219202" cy="336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pointer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xmlns="" id="{393E6DE1-FE0C-4F7C-9257-E7BDE93201EC}"/>
              </a:ext>
            </a:extLst>
          </p:cNvPr>
          <p:cNvCxnSpPr>
            <a:cxnSpLocks/>
            <a:stCxn id="90" idx="3"/>
            <a:endCxn id="38" idx="1"/>
          </p:cNvCxnSpPr>
          <p:nvPr/>
        </p:nvCxnSpPr>
        <p:spPr>
          <a:xfrm>
            <a:off x="10093536" y="3726357"/>
            <a:ext cx="454134" cy="8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xmlns="" id="{62DCC239-BD4D-420C-BE56-7CBBBC8C64FD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16200000" flipH="1">
            <a:off x="8574618" y="2648711"/>
            <a:ext cx="831783" cy="986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9BB9A0F-6718-401A-9B36-367FAD45A04A}"/>
              </a:ext>
            </a:extLst>
          </p:cNvPr>
          <p:cNvSpPr/>
          <p:nvPr/>
        </p:nvSpPr>
        <p:spPr>
          <a:xfrm>
            <a:off x="7887483" y="2389590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B688496A-EE28-4754-BDC5-572DE9CF45B2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16200000" flipH="1">
            <a:off x="10332670" y="2741588"/>
            <a:ext cx="839944" cy="8092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668ACA2-C463-474E-81C5-F16C3121F97B}"/>
              </a:ext>
            </a:extLst>
          </p:cNvPr>
          <p:cNvSpPr/>
          <p:nvPr/>
        </p:nvSpPr>
        <p:spPr>
          <a:xfrm>
            <a:off x="9738413" y="238958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34E5CDBD-FAFC-426B-95DE-2625F6EB67AC}"/>
              </a:ext>
            </a:extLst>
          </p:cNvPr>
          <p:cNvCxnSpPr>
            <a:cxnSpLocks/>
            <a:stCxn id="44" idx="2"/>
            <a:endCxn id="72" idx="0"/>
          </p:cNvCxnSpPr>
          <p:nvPr/>
        </p:nvCxnSpPr>
        <p:spPr>
          <a:xfrm rot="16200000" flipH="1">
            <a:off x="3516094" y="989146"/>
            <a:ext cx="556863" cy="1899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2DA12DF-F696-4EAA-BE24-F90C31A08504}"/>
              </a:ext>
            </a:extLst>
          </p:cNvPr>
          <p:cNvSpPr/>
          <p:nvPr/>
        </p:nvSpPr>
        <p:spPr>
          <a:xfrm>
            <a:off x="2235294" y="1323689"/>
            <a:ext cx="1219202" cy="33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Ex11A-2)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</a:t>
            </a:r>
            <a:r>
              <a:rPr lang="en-US" altLang="ko-KR" sz="4000" dirty="0" err="1"/>
              <a:t>add_tail</a:t>
            </a:r>
            <a:r>
              <a:rPr lang="en-US" altLang="ko-KR" sz="4000" dirty="0"/>
              <a:t>() </a:t>
            </a:r>
            <a:r>
              <a:rPr lang="ko-KR" altLang="en-US" sz="40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53068"/>
            <a:ext cx="6002868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(const char *name, int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, int score)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struct student *node;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 = malloc(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(struct student)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(node-&gt;name, 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node-&gt;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hakbun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node-&gt;score = score;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(head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node-&gt;next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head =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884BE4-6AFD-4CA5-B515-4F7DF79D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7156" y="1253068"/>
            <a:ext cx="4196644" cy="492389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struct student *p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while(p-&gt;next 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p = p-&gt;next;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// p</a:t>
            </a:r>
            <a:r>
              <a:rPr lang="ko-KR" altLang="en-US" sz="1800" dirty="0"/>
              <a:t>는 마지막 노드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p-&gt;next =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node-&gt;next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list_size</a:t>
            </a:r>
            <a:r>
              <a:rPr lang="en-US" altLang="ko-KR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902FBB-A952-4ED3-8F54-9939BD3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Ex11A-2) </a:t>
            </a:r>
            <a:r>
              <a:rPr lang="en-US" altLang="ko-KR" sz="4000" dirty="0" err="1"/>
              <a:t>Linked_List</a:t>
            </a:r>
            <a:r>
              <a:rPr lang="en-US" altLang="ko-KR" sz="4000" dirty="0"/>
              <a:t> – main() </a:t>
            </a:r>
            <a:r>
              <a:rPr lang="ko-KR" altLang="en-US" sz="4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BC534E-71D4-49B0-83DA-3F4F5E4BAB1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("James", 2012330, 80);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("Tom", 2013522, 95);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add_head</a:t>
            </a:r>
            <a:r>
              <a:rPr lang="en-US" altLang="ko-KR" sz="1800" dirty="0"/>
              <a:t>("Kate", 2012621, 99);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("Nick", 2018052, 83);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add_tail</a:t>
            </a:r>
            <a:r>
              <a:rPr lang="en-US" altLang="ko-KR" sz="1800" dirty="0"/>
              <a:t>("Alice", 2019114, 77); </a:t>
            </a:r>
            <a:r>
              <a:rPr lang="en-US" altLang="ko-KR" sz="1800" dirty="0" err="1"/>
              <a:t>print_list</a:t>
            </a:r>
            <a:r>
              <a:rPr lang="en-US" altLang="ko-KR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4827E34-7D45-4492-9478-93BBAAC89FB7}"/>
              </a:ext>
            </a:extLst>
          </p:cNvPr>
          <p:cNvSpPr/>
          <p:nvPr/>
        </p:nvSpPr>
        <p:spPr>
          <a:xfrm>
            <a:off x="5779911" y="3294713"/>
            <a:ext cx="522675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dirty="0"/>
              <a:t>--&gt; James</a:t>
            </a:r>
          </a:p>
          <a:p>
            <a:r>
              <a:rPr lang="da-DK" altLang="ko-KR" dirty="0"/>
              <a:t>--&gt; Tom --&gt; James</a:t>
            </a:r>
          </a:p>
          <a:p>
            <a:r>
              <a:rPr lang="da-DK" altLang="ko-KR" dirty="0"/>
              <a:t>--&gt; Kate --&gt; Tom --&gt; James</a:t>
            </a:r>
          </a:p>
          <a:p>
            <a:r>
              <a:rPr lang="da-DK" altLang="ko-KR" dirty="0"/>
              <a:t>--&gt; Kate --&gt; Tom --&gt; James --&gt; Nick</a:t>
            </a:r>
          </a:p>
          <a:p>
            <a:r>
              <a:rPr lang="da-DK" altLang="ko-KR" dirty="0"/>
              <a:t>--&gt; Kate --&gt; Tom --&gt; James --&gt; Nick --&gt; Alice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219E-4B37-48E1-98F2-1C3DE2B76E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1614</Words>
  <Application>Microsoft Office PowerPoint</Application>
  <PresentationFormat>사용자 지정</PresentationFormat>
  <Paragraphs>437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11장 예제 - A</vt:lpstr>
      <vt:lpstr>연결리스트(linked list)</vt:lpstr>
      <vt:lpstr>연결리스트(linked list)</vt:lpstr>
      <vt:lpstr>add_head – 맨 앞에 데이터 추가</vt:lpstr>
      <vt:lpstr>Ex11A-1) Linked_List</vt:lpstr>
      <vt:lpstr>Ex11A-1) Linked_List</vt:lpstr>
      <vt:lpstr>add_tail – 맨 뒤에 데이터 추가</vt:lpstr>
      <vt:lpstr>Ex11A-2) Linked_List – add_tail() 추가</vt:lpstr>
      <vt:lpstr>Ex11A-2) Linked_List – main() 수정</vt:lpstr>
      <vt:lpstr>add(int index,…) – index번 노드로 추가</vt:lpstr>
      <vt:lpstr>Ex11A-3) Linked_List – add() 추가</vt:lpstr>
      <vt:lpstr>Ex11A-3) Linked_List – main() 수정</vt:lpstr>
      <vt:lpstr>get_tail( ) – 마지막 노드에 대한 포인터 반환</vt:lpstr>
      <vt:lpstr>Ex11A-4) Linked_List – get_tail() 추가</vt:lpstr>
      <vt:lpstr>get( int index ) – index번 노드 포인터 반환</vt:lpstr>
      <vt:lpstr>Ex11A-4) Linked_List – get() 추가</vt:lpstr>
      <vt:lpstr>del( int index ) – index번 노드 삭제</vt:lpstr>
      <vt:lpstr>Ex11A-5) Linked_List – del() 추가</vt:lpstr>
      <vt:lpstr>Ex11A-5) Linked_List – main() 수정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예제</dc:title>
  <dc:creator>kku</dc:creator>
  <cp:lastModifiedBy>han</cp:lastModifiedBy>
  <cp:revision>57</cp:revision>
  <dcterms:created xsi:type="dcterms:W3CDTF">2019-03-18T14:05:30Z</dcterms:created>
  <dcterms:modified xsi:type="dcterms:W3CDTF">2019-05-19T09:59:40Z</dcterms:modified>
</cp:coreProperties>
</file>