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80" r:id="rId4"/>
    <p:sldId id="305" r:id="rId5"/>
    <p:sldId id="300" r:id="rId6"/>
    <p:sldId id="301" r:id="rId7"/>
    <p:sldId id="302" r:id="rId8"/>
    <p:sldId id="304" r:id="rId9"/>
    <p:sldId id="306" r:id="rId10"/>
    <p:sldId id="307" r:id="rId11"/>
    <p:sldId id="281" r:id="rId12"/>
    <p:sldId id="296" r:id="rId13"/>
    <p:sldId id="264" r:id="rId14"/>
    <p:sldId id="297" r:id="rId15"/>
    <p:sldId id="298" r:id="rId16"/>
    <p:sldId id="29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9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-60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7D339-ECE3-45F1-9B42-608840B340DB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386DC-376A-4EC0-A0A5-59A0E5EDB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175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386DC-376A-4EC0-A0A5-59A0E5EDB56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887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AF94810-0177-460D-8EA3-9F669ABB4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02C2CBE6-E74D-49B2-8073-2D55F61ED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F22EAA3-4E15-4664-AD4E-744330514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06A3-989A-4664-8DA6-63B1564A7248}" type="datetime1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E593760-8D23-40ED-A4B1-3D5852FBC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CE3CA25-6B33-4D04-BF09-687C34717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219E-4B37-48E1-98F2-1C3DE2B76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034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8CE7C24-3FA5-4D24-A548-A51D7F60B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1A7F7AD9-60F2-4765-B2A8-2F36F7972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542C106-8786-4F9A-A291-A970F85E4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5C6F-7393-452A-B6B7-2425C1A50D09}" type="datetime1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394049D-38DC-4046-AEC9-09B8E3C21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4F5B58F-CC7C-4EBA-93DB-3B35DD30A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219E-4B37-48E1-98F2-1C3DE2B76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972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85863A0D-E0F9-49E1-85AE-B227C09B3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491CB68D-4C1A-4738-9FE7-83B0D5D77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3F845A9-1220-46D1-9484-E13C6911D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8E72F-A1D6-4C60-88E5-2ED1D5CFB827}" type="datetime1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3C324A1-08A9-41DD-ADBA-EA1D8B24F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595C84C-AED8-4D8A-8E17-D1F439F91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219E-4B37-48E1-98F2-1C3DE2B76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510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B52E22E-BD87-47DB-857A-22D13B007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793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440216E-6EAC-4BCE-A32C-DB12392C6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309"/>
            <a:ext cx="10515600" cy="477765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8715971-8AF0-493E-9C21-590A13387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7CF78-E1D2-4BE6-A4F2-E6B7F48048BF}" type="datetime1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C875762-7F37-4D42-9160-C6203DB25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5237A78-368A-4CEA-9684-7DEF02BDA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219E-4B37-48E1-98F2-1C3DE2B76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95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193CE21-1040-4ABA-A58A-3B4E4CCAA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F836C99-241F-4FD3-82B5-77DCBD965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02EE246-1CF7-4B00-A947-4E3D4E167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41E8-05D1-4BD3-AC9E-ADC4AEF874ED}" type="datetime1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F5822B6-7918-4CC4-BBCF-3A8A00ACF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F6E2F45-F311-4C47-8697-7EDC128BB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219E-4B37-48E1-98F2-1C3DE2B76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78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5A96478-CB43-4EE9-94C5-0123DD3AB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3714E96-C0A0-41C4-B90F-9352EC79A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5116498C-737D-4583-B116-DC5FD1836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36CEA2F-2166-4FFA-8581-BC6408163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379F6-4F28-41E4-AD99-F8923FB5F6D5}" type="datetime1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3E3587C8-6177-4E93-B812-510239A2F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D222A2CB-6EB1-4716-A416-23FBF524A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219E-4B37-48E1-98F2-1C3DE2B76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31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E7CB12C-6E4B-421E-B074-131DDBB30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A4188CF7-71B3-49DC-B359-CEAD8DD8A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20332A6-73A4-4063-B175-CACDFDF93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9C04531B-8B44-4DE7-9161-CE8A574EBC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4D9AE4B2-5818-4694-B5AA-3BAB00AAE3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EC5A53B4-7074-4225-869D-F2BCC04B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2557-91DD-4A7B-9607-7DBECC65CF98}" type="datetime1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A7E7320D-B3BA-4C0E-BBE1-23237AC5B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B5A77AFE-7C0A-4E77-A2F7-43DFF35FC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219E-4B37-48E1-98F2-1C3DE2B76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50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634CA60-9279-4025-9418-1A3232399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79CFAE2-652B-4913-9CEA-369D51C84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CE67-8011-4CFA-87B0-69413D5A8BB5}" type="datetime1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7B3AE4A-6924-4207-9B9B-47F3C0E47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D9B407D9-8E5A-49A0-91E9-3E349429B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3BD219E-4B37-48E1-98F2-1C3DE2B76E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119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2A0A370-67CE-4AE2-A28A-E38585DDC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DB4C-B3D0-435A-9A5A-24FB9B5F37BD}" type="datetime1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3EE06516-ABDC-4C52-95C9-4532A962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A463658C-E9C6-40D0-A4AA-ADCF02FD0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219E-4B37-48E1-98F2-1C3DE2B76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17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7524DC2-D647-4FD0-92C2-BFCD3453E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DE93216-C573-47FD-988B-ED43524F5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C6117EBC-78FB-4CCD-BD2D-AFD3120CA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52391FD4-3C24-4123-BAEA-6357874E4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4EBA-CF9A-4D79-92C0-DBB368D9CA18}" type="datetime1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3FD81738-081E-4DEB-A9CA-1EEF97C79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92F99A01-7269-44A6-8FA2-00CD93E22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219E-4B37-48E1-98F2-1C3DE2B76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569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74E15BC-439C-4247-A9A2-1BE0FF64D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FE8B77DE-56E5-444C-ACA7-A789A1E696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4B483A1F-D144-4D3B-9EE4-B9D4FC0FC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63F95F0-3711-488A-B0F0-F2CC5861C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A67C-506C-4D92-B653-1579123EA66A}" type="datetime1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3FC7DE93-5A38-4A2D-9A2F-41657CBD4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AEDBDF4F-4EC3-4C3B-8C56-EC853E209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219E-4B37-48E1-98F2-1C3DE2B76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7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5002D718-9CAA-4CFC-BEC2-D719CAD30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F9AAE27-71D9-4D28-ABFE-0D409AA45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53322E6-699B-4AE7-BED7-2330BC1C3A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A557C-25D2-4612-81E7-016AAD2207AA}" type="datetime1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02D03E4-139E-448E-B492-D73433C70E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B24AFEB-F64D-4BBE-8D7F-50D687B258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90464" y="4984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b="1">
                <a:solidFill>
                  <a:schemeClr val="tx1"/>
                </a:solidFill>
              </a:defRPr>
            </a:lvl1pPr>
          </a:lstStyle>
          <a:p>
            <a:fld id="{33BD219E-4B37-48E1-98F2-1C3DE2B76E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656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CF3864F-8A5D-4DA5-96DD-7C10470A00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11</a:t>
            </a:r>
            <a:r>
              <a:rPr lang="ko-KR" altLang="en-US" dirty="0"/>
              <a:t>장 예제 </a:t>
            </a:r>
            <a:r>
              <a:rPr lang="en-US" altLang="ko-KR" dirty="0"/>
              <a:t>- B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63C31E51-790D-4117-94FD-1A4D2BD9F6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(</a:t>
            </a:r>
            <a:r>
              <a:rPr lang="ko-KR" altLang="en-US" sz="3600" dirty="0" err="1"/>
              <a:t>이진탐색트리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70555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0902FBB-A952-4ED3-8F54-9939BD348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7942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Ex11B-3) Recursive call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EBC534E-71D4-49B0-83DA-3F4F5E4BAB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53068"/>
            <a:ext cx="5131420" cy="4923895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800" dirty="0"/>
              <a:t>void traverse(struct node *p)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8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800" dirty="0"/>
              <a:t>    if (p == NULL)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800" dirty="0"/>
              <a:t>   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800" dirty="0"/>
              <a:t>    traverse(p-&gt;left);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printf</a:t>
            </a:r>
            <a:r>
              <a:rPr lang="en-US" altLang="ko-KR" sz="1800" dirty="0"/>
              <a:t>("%s(%d)  ", p-&gt;name, p-&gt;score);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800" dirty="0"/>
              <a:t>    traverse(p-&gt;right);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800" dirty="0"/>
              <a:t>}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CF884BE4-6AFD-4CA5-B515-4F7DF79D6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2380" y="1253068"/>
            <a:ext cx="5131420" cy="4923895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altLang="ko-KR" sz="1800" dirty="0"/>
              <a:t>int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altLang="ko-KR" sz="18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new_node</a:t>
            </a:r>
            <a:r>
              <a:rPr lang="en-US" altLang="ko-KR" sz="1800" dirty="0"/>
              <a:t>(&amp;root, "Grace", 73);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new_node</a:t>
            </a:r>
            <a:r>
              <a:rPr lang="en-US" altLang="ko-KR" sz="1800" dirty="0"/>
              <a:t>(&amp;root-&gt;left, "David", 59);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new_node</a:t>
            </a:r>
            <a:r>
              <a:rPr lang="en-US" altLang="ko-KR" sz="1800" dirty="0"/>
              <a:t>(&amp;root-&gt;right, "James", 80);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new_node</a:t>
            </a:r>
            <a:r>
              <a:rPr lang="en-US" altLang="ko-KR" sz="1800" dirty="0"/>
              <a:t>(&amp;root-&gt;left-&gt;left, "Tom", 44);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new_node</a:t>
            </a:r>
            <a:r>
              <a:rPr lang="en-US" altLang="ko-KR" sz="1800" dirty="0"/>
              <a:t>(&amp;root-&gt;right-&gt;left, "Alice", 77);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new_node</a:t>
            </a:r>
            <a:r>
              <a:rPr lang="en-US" altLang="ko-KR" sz="1800" dirty="0"/>
              <a:t>(&amp;root-&gt;right-&gt;right, "Kate", 99);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altLang="ko-KR" sz="1800" dirty="0"/>
              <a:t>    traverse(root);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altLang="ko-KR" sz="1800" dirty="0"/>
              <a:t>    return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altLang="ko-KR" sz="1800" dirty="0"/>
              <a:t>}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9FE89E03-8EF1-41A9-AE3E-DDED1064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219E-4B37-48E1-98F2-1C3DE2B76EED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50C0499-6BE0-499D-99D4-61DDD94D65D6}"/>
              </a:ext>
            </a:extLst>
          </p:cNvPr>
          <p:cNvSpPr/>
          <p:nvPr/>
        </p:nvSpPr>
        <p:spPr>
          <a:xfrm>
            <a:off x="2479288" y="5348840"/>
            <a:ext cx="7233424" cy="5121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anchor="ctr">
            <a:noAutofit/>
          </a:bodyPr>
          <a:lstStyle/>
          <a:p>
            <a:pPr algn="ctr"/>
            <a:r>
              <a:rPr lang="ko-KR" altLang="en-US" dirty="0" err="1"/>
              <a:t>Tom</a:t>
            </a:r>
            <a:r>
              <a:rPr lang="ko-KR" altLang="en-US" dirty="0"/>
              <a:t>(44)  </a:t>
            </a:r>
            <a:r>
              <a:rPr lang="ko-KR" altLang="en-US" dirty="0" err="1"/>
              <a:t>David</a:t>
            </a:r>
            <a:r>
              <a:rPr lang="ko-KR" altLang="en-US" dirty="0"/>
              <a:t>(59)  </a:t>
            </a:r>
            <a:r>
              <a:rPr lang="ko-KR" altLang="en-US" dirty="0" err="1"/>
              <a:t>Grace</a:t>
            </a:r>
            <a:r>
              <a:rPr lang="ko-KR" altLang="en-US" dirty="0"/>
              <a:t>(73)  </a:t>
            </a:r>
            <a:r>
              <a:rPr lang="ko-KR" altLang="en-US" dirty="0" err="1"/>
              <a:t>Alice</a:t>
            </a:r>
            <a:r>
              <a:rPr lang="ko-KR" altLang="en-US" dirty="0"/>
              <a:t>(77)  </a:t>
            </a:r>
            <a:r>
              <a:rPr lang="ko-KR" altLang="en-US" dirty="0" err="1"/>
              <a:t>James</a:t>
            </a:r>
            <a:r>
              <a:rPr lang="ko-KR" altLang="en-US" dirty="0"/>
              <a:t>(80)  </a:t>
            </a:r>
            <a:r>
              <a:rPr lang="ko-KR" altLang="en-US" dirty="0" err="1"/>
              <a:t>Kate</a:t>
            </a:r>
            <a:r>
              <a:rPr lang="ko-KR" altLang="en-US" dirty="0"/>
              <a:t>(99)</a:t>
            </a:r>
          </a:p>
        </p:txBody>
      </p:sp>
    </p:spTree>
    <p:extLst>
      <p:ext uri="{BB962C8B-B14F-4D97-AF65-F5344CB8AC3E}">
        <p14:creationId xmlns:p14="http://schemas.microsoft.com/office/powerpoint/2010/main" val="3551271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0902FBB-A952-4ED3-8F54-9939BD34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add – </a:t>
            </a:r>
            <a:r>
              <a:rPr lang="ko-KR" altLang="en-US" sz="4000" dirty="0"/>
              <a:t>데이터 추가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="" xmlns:a16="http://schemas.microsoft.com/office/drawing/2014/main" id="{CBC3AA24-5F3F-4D11-89D7-519855B42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309"/>
            <a:ext cx="5192937" cy="477765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data</a:t>
            </a:r>
            <a:r>
              <a:rPr lang="ko-KR" altLang="en-US" sz="2000" dirty="0"/>
              <a:t>가 노드에 저장된 값보다 작으면 왼쪽 가지에 추가한다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data</a:t>
            </a:r>
            <a:r>
              <a:rPr lang="ko-KR" altLang="en-US" sz="2000" dirty="0"/>
              <a:t>가 노드에 저장된 값보다 크면 오른쪽 가지에 추가한다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왼쪽</a:t>
            </a:r>
            <a:r>
              <a:rPr lang="en-US" altLang="ko-KR" sz="2000" dirty="0"/>
              <a:t>(</a:t>
            </a:r>
            <a:r>
              <a:rPr lang="ko-KR" altLang="en-US" sz="2000" dirty="0"/>
              <a:t>또는 오른쪽</a:t>
            </a:r>
            <a:r>
              <a:rPr lang="en-US" altLang="ko-KR" sz="2000" dirty="0"/>
              <a:t>) </a:t>
            </a:r>
            <a:r>
              <a:rPr lang="ko-KR" altLang="en-US" sz="2000" dirty="0"/>
              <a:t>가지가 없으면 새 노드를 만들고</a:t>
            </a:r>
            <a:r>
              <a:rPr lang="en-US" altLang="ko-KR" sz="2000" dirty="0"/>
              <a:t>, </a:t>
            </a:r>
            <a:r>
              <a:rPr lang="ko-KR" altLang="en-US" sz="2000" dirty="0"/>
              <a:t>그 노드에 </a:t>
            </a:r>
            <a:r>
              <a:rPr lang="en-US" altLang="ko-KR" sz="2000" dirty="0"/>
              <a:t>data</a:t>
            </a:r>
            <a:r>
              <a:rPr lang="ko-KR" altLang="en-US" sz="2000" dirty="0"/>
              <a:t>을 저장한다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동일한 값은 입력되지 않는다고 가정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98C97ACB-534B-421D-A91B-BA6DCF3C8D0C}"/>
              </a:ext>
            </a:extLst>
          </p:cNvPr>
          <p:cNvGrpSpPr/>
          <p:nvPr/>
        </p:nvGrpSpPr>
        <p:grpSpPr>
          <a:xfrm>
            <a:off x="8313685" y="1675613"/>
            <a:ext cx="1720103" cy="838504"/>
            <a:chOff x="5353756" y="1619856"/>
            <a:chExt cx="1720103" cy="838504"/>
          </a:xfrm>
        </p:grpSpPr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287C5967-AF26-4650-925D-3171FF8BDE4E}"/>
                </a:ext>
              </a:extLst>
            </p:cNvPr>
            <p:cNvSpPr/>
            <p:nvPr/>
          </p:nvSpPr>
          <p:spPr>
            <a:xfrm>
              <a:off x="5353756" y="2035028"/>
              <a:ext cx="859033" cy="41925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left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D791108F-276B-40D7-BFD9-AA6CA4DEF963}"/>
                </a:ext>
              </a:extLst>
            </p:cNvPr>
            <p:cNvSpPr/>
            <p:nvPr/>
          </p:nvSpPr>
          <p:spPr>
            <a:xfrm>
              <a:off x="5353756" y="1619856"/>
              <a:ext cx="1720103" cy="41925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48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="" xmlns:a16="http://schemas.microsoft.com/office/drawing/2014/main" id="{69A087E9-DB52-4EC0-AD55-83AE22DAEA0C}"/>
                </a:ext>
              </a:extLst>
            </p:cNvPr>
            <p:cNvSpPr/>
            <p:nvPr/>
          </p:nvSpPr>
          <p:spPr>
            <a:xfrm>
              <a:off x="6214826" y="2039108"/>
              <a:ext cx="859033" cy="41925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right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A65787C4-5211-4A92-B9FE-6DB00A396FA1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7973122" y="2510037"/>
            <a:ext cx="770080" cy="4151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="" xmlns:a16="http://schemas.microsoft.com/office/drawing/2014/main" id="{3D718C96-C3DB-456E-9B7D-F5A539ECB6DC}"/>
              </a:ext>
            </a:extLst>
          </p:cNvPr>
          <p:cNvGrpSpPr/>
          <p:nvPr/>
        </p:nvGrpSpPr>
        <p:grpSpPr>
          <a:xfrm>
            <a:off x="6823135" y="2952594"/>
            <a:ext cx="1720103" cy="838504"/>
            <a:chOff x="5353756" y="1619856"/>
            <a:chExt cx="1720103" cy="838504"/>
          </a:xfrm>
        </p:grpSpPr>
        <p:sp>
          <p:nvSpPr>
            <p:cNvPr id="46" name="직사각형 45">
              <a:extLst>
                <a:ext uri="{FF2B5EF4-FFF2-40B4-BE49-F238E27FC236}">
                  <a16:creationId xmlns="" xmlns:a16="http://schemas.microsoft.com/office/drawing/2014/main" id="{78B24BD5-6876-4304-8182-4C90EC173076}"/>
                </a:ext>
              </a:extLst>
            </p:cNvPr>
            <p:cNvSpPr/>
            <p:nvPr/>
          </p:nvSpPr>
          <p:spPr>
            <a:xfrm>
              <a:off x="5353756" y="2035028"/>
              <a:ext cx="859033" cy="41925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left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="" xmlns:a16="http://schemas.microsoft.com/office/drawing/2014/main" id="{84588F50-941A-46E0-AFD5-84AFAF97719F}"/>
                </a:ext>
              </a:extLst>
            </p:cNvPr>
            <p:cNvSpPr/>
            <p:nvPr/>
          </p:nvSpPr>
          <p:spPr>
            <a:xfrm>
              <a:off x="5353756" y="1619856"/>
              <a:ext cx="1720103" cy="41925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27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="" xmlns:a16="http://schemas.microsoft.com/office/drawing/2014/main" id="{2A7318D4-41E1-426E-B22B-C388F32F4E22}"/>
                </a:ext>
              </a:extLst>
            </p:cNvPr>
            <p:cNvSpPr/>
            <p:nvPr/>
          </p:nvSpPr>
          <p:spPr>
            <a:xfrm>
              <a:off x="6214826" y="2039108"/>
              <a:ext cx="859033" cy="41925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right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="" xmlns:a16="http://schemas.microsoft.com/office/drawing/2014/main" id="{63085A0F-0724-4FA7-AD71-12BB720E7A19}"/>
              </a:ext>
            </a:extLst>
          </p:cNvPr>
          <p:cNvGrpSpPr/>
          <p:nvPr/>
        </p:nvGrpSpPr>
        <p:grpSpPr>
          <a:xfrm>
            <a:off x="9692431" y="2956391"/>
            <a:ext cx="1720103" cy="838504"/>
            <a:chOff x="5353756" y="1619856"/>
            <a:chExt cx="1720103" cy="838504"/>
          </a:xfrm>
        </p:grpSpPr>
        <p:sp>
          <p:nvSpPr>
            <p:cNvPr id="50" name="직사각형 49">
              <a:extLst>
                <a:ext uri="{FF2B5EF4-FFF2-40B4-BE49-F238E27FC236}">
                  <a16:creationId xmlns="" xmlns:a16="http://schemas.microsoft.com/office/drawing/2014/main" id="{A3DFEBD5-E85C-4495-91B4-2E0EF06C7816}"/>
                </a:ext>
              </a:extLst>
            </p:cNvPr>
            <p:cNvSpPr/>
            <p:nvPr/>
          </p:nvSpPr>
          <p:spPr>
            <a:xfrm>
              <a:off x="5353756" y="2035028"/>
              <a:ext cx="859033" cy="41925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NULL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="" xmlns:a16="http://schemas.microsoft.com/office/drawing/2014/main" id="{7E1DE646-54D9-4690-9F5A-809EFD6B276B}"/>
                </a:ext>
              </a:extLst>
            </p:cNvPr>
            <p:cNvSpPr/>
            <p:nvPr/>
          </p:nvSpPr>
          <p:spPr>
            <a:xfrm>
              <a:off x="5353756" y="1619856"/>
              <a:ext cx="1720103" cy="41925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67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="" xmlns:a16="http://schemas.microsoft.com/office/drawing/2014/main" id="{725544D5-26BC-4C1E-9AC2-8BC9B0D0E4B2}"/>
                </a:ext>
              </a:extLst>
            </p:cNvPr>
            <p:cNvSpPr/>
            <p:nvPr/>
          </p:nvSpPr>
          <p:spPr>
            <a:xfrm>
              <a:off x="6214826" y="2039108"/>
              <a:ext cx="859033" cy="41925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right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CB9B8BDC-C975-4633-B8C9-DBFAC8283275}"/>
              </a:ext>
            </a:extLst>
          </p:cNvPr>
          <p:cNvCxnSpPr>
            <a:cxnSpLocks/>
            <a:stCxn id="32" idx="2"/>
            <a:endCxn id="51" idx="0"/>
          </p:cNvCxnSpPr>
          <p:nvPr/>
        </p:nvCxnSpPr>
        <p:spPr>
          <a:xfrm>
            <a:off x="9604272" y="2514117"/>
            <a:ext cx="948211" cy="4422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="" xmlns:a16="http://schemas.microsoft.com/office/drawing/2014/main" id="{7EC24087-4461-4222-AAA5-59E3F1E3FF9B}"/>
              </a:ext>
            </a:extLst>
          </p:cNvPr>
          <p:cNvGrpSpPr/>
          <p:nvPr/>
        </p:nvGrpSpPr>
        <p:grpSpPr>
          <a:xfrm>
            <a:off x="5806065" y="4505879"/>
            <a:ext cx="1720103" cy="838504"/>
            <a:chOff x="5353756" y="1619856"/>
            <a:chExt cx="1720103" cy="838504"/>
          </a:xfrm>
        </p:grpSpPr>
        <p:sp>
          <p:nvSpPr>
            <p:cNvPr id="57" name="직사각형 56">
              <a:extLst>
                <a:ext uri="{FF2B5EF4-FFF2-40B4-BE49-F238E27FC236}">
                  <a16:creationId xmlns="" xmlns:a16="http://schemas.microsoft.com/office/drawing/2014/main" id="{8D718D9B-B3ED-45BF-B075-A67C0DB8CDE2}"/>
                </a:ext>
              </a:extLst>
            </p:cNvPr>
            <p:cNvSpPr/>
            <p:nvPr/>
          </p:nvSpPr>
          <p:spPr>
            <a:xfrm>
              <a:off x="5353756" y="2035028"/>
              <a:ext cx="859033" cy="41925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NULL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="" xmlns:a16="http://schemas.microsoft.com/office/drawing/2014/main" id="{4D8401B7-A446-42DB-96B1-08499CE91608}"/>
                </a:ext>
              </a:extLst>
            </p:cNvPr>
            <p:cNvSpPr/>
            <p:nvPr/>
          </p:nvSpPr>
          <p:spPr>
            <a:xfrm>
              <a:off x="5353756" y="1619856"/>
              <a:ext cx="1720103" cy="41925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15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="" xmlns:a16="http://schemas.microsoft.com/office/drawing/2014/main" id="{0D31AA54-1427-4054-B83C-B153044ED731}"/>
                </a:ext>
              </a:extLst>
            </p:cNvPr>
            <p:cNvSpPr/>
            <p:nvPr/>
          </p:nvSpPr>
          <p:spPr>
            <a:xfrm>
              <a:off x="6214826" y="2039108"/>
              <a:ext cx="859033" cy="41925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NULL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="" xmlns:a16="http://schemas.microsoft.com/office/drawing/2014/main" id="{7F72C8CD-FDEF-4922-A678-4681FE01B57B}"/>
              </a:ext>
            </a:extLst>
          </p:cNvPr>
          <p:cNvGrpSpPr/>
          <p:nvPr/>
        </p:nvGrpSpPr>
        <p:grpSpPr>
          <a:xfrm>
            <a:off x="7745606" y="4505879"/>
            <a:ext cx="1720103" cy="838504"/>
            <a:chOff x="5353756" y="1619856"/>
            <a:chExt cx="1720103" cy="838504"/>
          </a:xfrm>
        </p:grpSpPr>
        <p:sp>
          <p:nvSpPr>
            <p:cNvPr id="61" name="직사각형 60">
              <a:extLst>
                <a:ext uri="{FF2B5EF4-FFF2-40B4-BE49-F238E27FC236}">
                  <a16:creationId xmlns="" xmlns:a16="http://schemas.microsoft.com/office/drawing/2014/main" id="{59D8D06B-04F2-4FF5-9930-99024D05BE6C}"/>
                </a:ext>
              </a:extLst>
            </p:cNvPr>
            <p:cNvSpPr/>
            <p:nvPr/>
          </p:nvSpPr>
          <p:spPr>
            <a:xfrm>
              <a:off x="5353756" y="2035028"/>
              <a:ext cx="859033" cy="41925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NULL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="" xmlns:a16="http://schemas.microsoft.com/office/drawing/2014/main" id="{0D7308E6-394B-4395-B8EE-B94D858AD1CB}"/>
                </a:ext>
              </a:extLst>
            </p:cNvPr>
            <p:cNvSpPr/>
            <p:nvPr/>
          </p:nvSpPr>
          <p:spPr>
            <a:xfrm>
              <a:off x="5353756" y="1619856"/>
              <a:ext cx="1720103" cy="41925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35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="" xmlns:a16="http://schemas.microsoft.com/office/drawing/2014/main" id="{F65A2A16-6B2A-4E2B-8032-1C68BF6AE22C}"/>
                </a:ext>
              </a:extLst>
            </p:cNvPr>
            <p:cNvSpPr/>
            <p:nvPr/>
          </p:nvSpPr>
          <p:spPr>
            <a:xfrm>
              <a:off x="6214826" y="2039108"/>
              <a:ext cx="859033" cy="41925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NULL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="" xmlns:a16="http://schemas.microsoft.com/office/drawing/2014/main" id="{AB20EAA5-5CEF-4B28-9F82-AF0010DBD0FA}"/>
              </a:ext>
            </a:extLst>
          </p:cNvPr>
          <p:cNvGrpSpPr/>
          <p:nvPr/>
        </p:nvGrpSpPr>
        <p:grpSpPr>
          <a:xfrm>
            <a:off x="10254634" y="4501799"/>
            <a:ext cx="1720103" cy="838504"/>
            <a:chOff x="5353756" y="1619856"/>
            <a:chExt cx="1720103" cy="838504"/>
          </a:xfrm>
        </p:grpSpPr>
        <p:sp>
          <p:nvSpPr>
            <p:cNvPr id="65" name="직사각형 64">
              <a:extLst>
                <a:ext uri="{FF2B5EF4-FFF2-40B4-BE49-F238E27FC236}">
                  <a16:creationId xmlns="" xmlns:a16="http://schemas.microsoft.com/office/drawing/2014/main" id="{F02F6098-821D-4EB0-8683-63FF2352F967}"/>
                </a:ext>
              </a:extLst>
            </p:cNvPr>
            <p:cNvSpPr/>
            <p:nvPr/>
          </p:nvSpPr>
          <p:spPr>
            <a:xfrm>
              <a:off x="5353756" y="2035028"/>
              <a:ext cx="859033" cy="41925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NULL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="" xmlns:a16="http://schemas.microsoft.com/office/drawing/2014/main" id="{C84102F3-A301-4E29-9CBF-5409ACE446D4}"/>
                </a:ext>
              </a:extLst>
            </p:cNvPr>
            <p:cNvSpPr/>
            <p:nvPr/>
          </p:nvSpPr>
          <p:spPr>
            <a:xfrm>
              <a:off x="5353756" y="1619856"/>
              <a:ext cx="1720103" cy="41925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68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="" xmlns:a16="http://schemas.microsoft.com/office/drawing/2014/main" id="{29AE5112-03AB-43DA-899F-013CE8681725}"/>
                </a:ext>
              </a:extLst>
            </p:cNvPr>
            <p:cNvSpPr/>
            <p:nvPr/>
          </p:nvSpPr>
          <p:spPr>
            <a:xfrm>
              <a:off x="6214826" y="2039108"/>
              <a:ext cx="859033" cy="41925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NULL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020CC138-E8C7-46D3-AF6B-A1FC4B2C7FA0}"/>
              </a:ext>
            </a:extLst>
          </p:cNvPr>
          <p:cNvCxnSpPr>
            <a:cxnSpLocks/>
            <a:stCxn id="46" idx="2"/>
            <a:endCxn id="58" idx="0"/>
          </p:cNvCxnSpPr>
          <p:nvPr/>
        </p:nvCxnSpPr>
        <p:spPr>
          <a:xfrm flipH="1">
            <a:off x="6666117" y="3787018"/>
            <a:ext cx="586535" cy="718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="" xmlns:a16="http://schemas.microsoft.com/office/drawing/2014/main" id="{76913C9E-AD6F-417E-8DF2-417263CF4D95}"/>
              </a:ext>
            </a:extLst>
          </p:cNvPr>
          <p:cNvCxnSpPr>
            <a:cxnSpLocks/>
            <a:stCxn id="48" idx="2"/>
            <a:endCxn id="62" idx="0"/>
          </p:cNvCxnSpPr>
          <p:nvPr/>
        </p:nvCxnSpPr>
        <p:spPr>
          <a:xfrm>
            <a:off x="8113722" y="3791098"/>
            <a:ext cx="491936" cy="7147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="" xmlns:a16="http://schemas.microsoft.com/office/drawing/2014/main" id="{ED0BE37E-0225-4E6E-80C7-3F3774908A7F}"/>
              </a:ext>
            </a:extLst>
          </p:cNvPr>
          <p:cNvCxnSpPr>
            <a:cxnSpLocks/>
            <a:stCxn id="52" idx="2"/>
            <a:endCxn id="66" idx="0"/>
          </p:cNvCxnSpPr>
          <p:nvPr/>
        </p:nvCxnSpPr>
        <p:spPr>
          <a:xfrm>
            <a:off x="10983018" y="3794895"/>
            <a:ext cx="131668" cy="7069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>
            <a:extLst>
              <a:ext uri="{FF2B5EF4-FFF2-40B4-BE49-F238E27FC236}">
                <a16:creationId xmlns="" xmlns:a16="http://schemas.microsoft.com/office/drawing/2014/main" id="{AAEF8A7C-283A-451D-8899-4937DF2335A9}"/>
              </a:ext>
            </a:extLst>
          </p:cNvPr>
          <p:cNvSpPr/>
          <p:nvPr/>
        </p:nvSpPr>
        <p:spPr>
          <a:xfrm>
            <a:off x="5427355" y="2518197"/>
            <a:ext cx="4434468" cy="2966228"/>
          </a:xfrm>
          <a:prstGeom prst="triangle">
            <a:avLst>
              <a:gd name="adj" fmla="val 49750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9875FA0C-0539-4805-9EB7-356B32D95542}"/>
              </a:ext>
            </a:extLst>
          </p:cNvPr>
          <p:cNvSpPr/>
          <p:nvPr/>
        </p:nvSpPr>
        <p:spPr>
          <a:xfrm>
            <a:off x="8691177" y="773449"/>
            <a:ext cx="965119" cy="4192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root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="" xmlns:a16="http://schemas.microsoft.com/office/drawing/2014/main" id="{D6217C24-10AF-4875-A9BB-4F17CBFF0B40}"/>
              </a:ext>
            </a:extLst>
          </p:cNvPr>
          <p:cNvCxnSpPr>
            <a:cxnSpLocks/>
            <a:stCxn id="106" idx="2"/>
            <a:endCxn id="6" idx="0"/>
          </p:cNvCxnSpPr>
          <p:nvPr/>
        </p:nvCxnSpPr>
        <p:spPr>
          <a:xfrm>
            <a:off x="9173737" y="1192701"/>
            <a:ext cx="0" cy="482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216C1B01-A597-4FF6-8F23-75C003EA4F7B}"/>
              </a:ext>
            </a:extLst>
          </p:cNvPr>
          <p:cNvSpPr/>
          <p:nvPr/>
        </p:nvSpPr>
        <p:spPr>
          <a:xfrm>
            <a:off x="10410305" y="1070295"/>
            <a:ext cx="943495" cy="577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B708654E-F34A-4AC8-91D8-499E9796A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219E-4B37-48E1-98F2-1C3DE2B76EE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311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0902FBB-A952-4ED3-8F54-9939BD34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Ex11B-4) add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EBC534E-71D4-49B0-83DA-3F4F5E4BAB1C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600" dirty="0"/>
              <a:t>// </a:t>
            </a:r>
            <a:r>
              <a:rPr lang="en-US" altLang="ko-KR" sz="1600" dirty="0" err="1"/>
              <a:t>subroot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부분트리</a:t>
            </a:r>
            <a:r>
              <a:rPr lang="en-US" altLang="ko-KR" sz="1600" dirty="0"/>
              <a:t>(subtree)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루트노드</a:t>
            </a:r>
            <a:r>
              <a:rPr lang="en-US" altLang="ko-KR" sz="1600" dirty="0"/>
              <a:t>(root)</a:t>
            </a:r>
            <a:endParaRPr lang="ko-KR" altLang="en-US" sz="1600" dirty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600" dirty="0" smtClean="0"/>
              <a:t>void </a:t>
            </a:r>
            <a:r>
              <a:rPr lang="en-US" altLang="ko-KR" sz="1600" dirty="0"/>
              <a:t>add(struct node **</a:t>
            </a:r>
            <a:r>
              <a:rPr lang="en-US" altLang="ko-KR" sz="1600" dirty="0" err="1"/>
              <a:t>subroot</a:t>
            </a:r>
            <a:r>
              <a:rPr lang="en-US" altLang="ko-KR" sz="1600" dirty="0"/>
              <a:t>, char *name, int score)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6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600" dirty="0"/>
              <a:t>    if (*</a:t>
            </a:r>
            <a:r>
              <a:rPr lang="en-US" altLang="ko-KR" sz="1600" dirty="0" err="1"/>
              <a:t>subroot</a:t>
            </a:r>
            <a:r>
              <a:rPr lang="en-US" altLang="ko-KR" sz="1600" dirty="0"/>
              <a:t> == NULL</a:t>
            </a:r>
            <a:r>
              <a:rPr lang="en-US" altLang="ko-KR" sz="1600" dirty="0" smtClean="0"/>
              <a:t>) {</a:t>
            </a:r>
            <a:endParaRPr lang="en-US" altLang="ko-KR" sz="1600" dirty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600" dirty="0"/>
              <a:t>        </a:t>
            </a:r>
            <a:r>
              <a:rPr lang="en-US" altLang="ko-KR" sz="1600" dirty="0" err="1" smtClean="0"/>
              <a:t>new_node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subroot</a:t>
            </a:r>
            <a:r>
              <a:rPr lang="en-US" altLang="ko-KR" sz="1600" dirty="0" smtClean="0"/>
              <a:t>, name, score); </a:t>
            </a:r>
            <a:r>
              <a:rPr lang="en-US" altLang="ko-KR" sz="1600" dirty="0" smtClean="0"/>
              <a:t>// </a:t>
            </a:r>
            <a:r>
              <a:rPr lang="ko-KR" altLang="en-US" sz="1600" dirty="0"/>
              <a:t>새로운 노드를 만들어 그 주소를 </a:t>
            </a:r>
            <a:r>
              <a:rPr lang="en-US" altLang="ko-KR" sz="1600" dirty="0"/>
              <a:t>(*</a:t>
            </a:r>
            <a:r>
              <a:rPr lang="en-US" altLang="ko-KR" sz="1600" dirty="0" err="1"/>
              <a:t>subroot</a:t>
            </a:r>
            <a:r>
              <a:rPr lang="en-US" altLang="ko-KR" sz="1600" dirty="0"/>
              <a:t>)</a:t>
            </a:r>
            <a:r>
              <a:rPr lang="ko-KR" altLang="en-US" sz="1600" dirty="0"/>
              <a:t>에 저장</a:t>
            </a:r>
            <a:endParaRPr lang="en-US" altLang="ko-KR" sz="1600" dirty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600" dirty="0"/>
              <a:t>   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6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600" dirty="0" smtClean="0"/>
              <a:t>    </a:t>
            </a:r>
            <a:r>
              <a:rPr lang="en-US" altLang="ko-KR" sz="1600" dirty="0"/>
              <a:t>if (score &lt; (*</a:t>
            </a:r>
            <a:r>
              <a:rPr lang="en-US" altLang="ko-KR" sz="1600" dirty="0" err="1"/>
              <a:t>subroot</a:t>
            </a:r>
            <a:r>
              <a:rPr lang="en-US" altLang="ko-KR" sz="1600" dirty="0"/>
              <a:t>)-&gt;score)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600" dirty="0"/>
              <a:t>        </a:t>
            </a:r>
            <a:r>
              <a:rPr lang="en-US" altLang="ko-KR" sz="1600" dirty="0" smtClean="0"/>
              <a:t>add( &amp;(*</a:t>
            </a:r>
            <a:r>
              <a:rPr lang="en-US" altLang="ko-KR" sz="1600" dirty="0" err="1" smtClean="0"/>
              <a:t>subroot</a:t>
            </a:r>
            <a:r>
              <a:rPr lang="en-US" altLang="ko-KR" sz="1600" dirty="0" smtClean="0"/>
              <a:t>)-&gt;left, name, score);   // </a:t>
            </a:r>
            <a:r>
              <a:rPr lang="en-US" altLang="ko-KR" sz="1600" dirty="0"/>
              <a:t>(*</a:t>
            </a:r>
            <a:r>
              <a:rPr lang="en-US" altLang="ko-KR" sz="1600" dirty="0" err="1"/>
              <a:t>subroot</a:t>
            </a:r>
            <a:r>
              <a:rPr lang="en-US" altLang="ko-KR" sz="1600" dirty="0"/>
              <a:t>)</a:t>
            </a:r>
            <a:r>
              <a:rPr lang="ko-KR" altLang="en-US" sz="1600" dirty="0"/>
              <a:t>의</a:t>
            </a:r>
            <a:r>
              <a:rPr lang="en-US" altLang="ko-KR" sz="1600" dirty="0"/>
              <a:t> </a:t>
            </a:r>
            <a:r>
              <a:rPr lang="ko-KR" altLang="en-US" sz="1600" dirty="0"/>
              <a:t>왼쪽 </a:t>
            </a:r>
            <a:r>
              <a:rPr lang="ko-KR" altLang="en-US" sz="1600" dirty="0" err="1"/>
              <a:t>부분트리에</a:t>
            </a:r>
            <a:r>
              <a:rPr lang="ko-KR" altLang="en-US" sz="1600" dirty="0"/>
              <a:t> 추가하도록 재귀 호출</a:t>
            </a:r>
            <a:endParaRPr lang="en-US" altLang="ko-KR" sz="1600" dirty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600" dirty="0"/>
              <a:t>    else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600" dirty="0" smtClean="0"/>
              <a:t>        </a:t>
            </a:r>
            <a:r>
              <a:rPr lang="en-US" altLang="ko-KR" sz="1600" dirty="0"/>
              <a:t>add( &amp;(*</a:t>
            </a:r>
            <a:r>
              <a:rPr lang="en-US" altLang="ko-KR" sz="1600" dirty="0" err="1"/>
              <a:t>subroot</a:t>
            </a:r>
            <a:r>
              <a:rPr lang="en-US" altLang="ko-KR" sz="1600" dirty="0" smtClean="0"/>
              <a:t>)-&gt;right, </a:t>
            </a:r>
            <a:r>
              <a:rPr lang="en-US" altLang="ko-KR" sz="1600" dirty="0"/>
              <a:t>name, score); </a:t>
            </a:r>
            <a:r>
              <a:rPr lang="en-US" altLang="ko-KR" sz="1600" dirty="0" smtClean="0"/>
              <a:t>// </a:t>
            </a:r>
            <a:r>
              <a:rPr lang="en-US" altLang="ko-KR" sz="1600" dirty="0"/>
              <a:t>(*</a:t>
            </a:r>
            <a:r>
              <a:rPr lang="en-US" altLang="ko-KR" sz="1600" dirty="0" err="1"/>
              <a:t>subroot</a:t>
            </a:r>
            <a:r>
              <a:rPr lang="en-US" altLang="ko-KR" sz="1600" dirty="0"/>
              <a:t>)</a:t>
            </a:r>
            <a:r>
              <a:rPr lang="ko-KR" altLang="en-US" sz="1600" dirty="0"/>
              <a:t>의</a:t>
            </a:r>
            <a:r>
              <a:rPr lang="en-US" altLang="ko-KR" sz="1600" dirty="0"/>
              <a:t> </a:t>
            </a:r>
            <a:r>
              <a:rPr lang="ko-KR" altLang="en-US" sz="1600" dirty="0"/>
              <a:t>오른쪽 </a:t>
            </a:r>
            <a:r>
              <a:rPr lang="ko-KR" altLang="en-US" sz="1600" dirty="0" err="1"/>
              <a:t>부분트리에</a:t>
            </a:r>
            <a:r>
              <a:rPr lang="ko-KR" altLang="en-US" sz="1600" dirty="0"/>
              <a:t> 추가하도록 재귀 호출</a:t>
            </a:r>
            <a:endParaRPr lang="en-US" altLang="ko-KR" sz="1600" dirty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600" dirty="0"/>
              <a:t>}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F11E2D50-66E6-4E5D-AC70-FA993F499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219E-4B37-48E1-98F2-1C3DE2B76EE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570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0902FBB-A952-4ED3-8F54-9939BD34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Ex11B-4) add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EBC534E-71D4-49B0-83DA-3F4F5E4BA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309"/>
            <a:ext cx="3717755" cy="4777654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800" dirty="0"/>
              <a:t>int main()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8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800" dirty="0"/>
              <a:t>    add(&amp;root, "David", </a:t>
            </a:r>
            <a:r>
              <a:rPr lang="en-US" altLang="ko-KR" sz="1800" dirty="0" smtClean="0"/>
              <a:t>78);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800" dirty="0"/>
              <a:t>    add(&amp;root, "James", </a:t>
            </a:r>
            <a:r>
              <a:rPr lang="en-US" altLang="ko-KR" sz="1800" dirty="0" smtClean="0"/>
              <a:t>60</a:t>
            </a:r>
            <a:r>
              <a:rPr lang="en-US" altLang="ko-KR" sz="18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800" dirty="0"/>
              <a:t>    add(&amp;root, "Tom", </a:t>
            </a:r>
            <a:r>
              <a:rPr lang="en-US" altLang="ko-KR" sz="1800" dirty="0" smtClean="0"/>
              <a:t>65</a:t>
            </a:r>
            <a:r>
              <a:rPr lang="en-US" altLang="ko-KR" sz="1800" dirty="0" smtClean="0"/>
              <a:t>);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800" dirty="0"/>
              <a:t>    add(&amp;root, "Kate", </a:t>
            </a:r>
            <a:r>
              <a:rPr lang="en-US" altLang="ko-KR" sz="1800" dirty="0" smtClean="0"/>
              <a:t>63</a:t>
            </a:r>
            <a:r>
              <a:rPr lang="en-US" altLang="ko-KR" sz="1800" dirty="0" smtClean="0"/>
              <a:t>);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800" dirty="0"/>
              <a:t>    add(&amp;root, "Nick", </a:t>
            </a:r>
            <a:r>
              <a:rPr lang="en-US" altLang="ko-KR" sz="1800" dirty="0" smtClean="0"/>
              <a:t>83</a:t>
            </a:r>
            <a:r>
              <a:rPr lang="en-US" altLang="ko-KR" sz="1800" dirty="0" smtClean="0"/>
              <a:t>);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800" dirty="0"/>
              <a:t>    add(&amp;root, "Alice", </a:t>
            </a:r>
            <a:r>
              <a:rPr lang="en-US" altLang="ko-KR" sz="1800" dirty="0" smtClean="0"/>
              <a:t>80</a:t>
            </a:r>
            <a:r>
              <a:rPr lang="en-US" altLang="ko-KR" sz="1800" dirty="0" smtClean="0"/>
              <a:t>);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800" dirty="0"/>
              <a:t>    add(&amp;root, "Grace", </a:t>
            </a:r>
            <a:r>
              <a:rPr lang="en-US" altLang="ko-KR" sz="1800" dirty="0" smtClean="0"/>
              <a:t>99</a:t>
            </a:r>
            <a:r>
              <a:rPr lang="en-US" altLang="ko-KR" sz="1800" dirty="0" smtClean="0"/>
              <a:t>); 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800" dirty="0"/>
              <a:t>    traverse(root);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800" dirty="0"/>
              <a:t>    return 0;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800" dirty="0"/>
              <a:t>}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D81AA707-8B6C-4482-BACC-84EA3A283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219E-4B37-48E1-98F2-1C3DE2B76EED}" type="slidenum">
              <a:rPr lang="ko-KR" altLang="en-US" smtClean="0"/>
              <a:t>13</a:t>
            </a:fld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="" xmlns:a16="http://schemas.microsoft.com/office/drawing/2014/main" id="{CB209237-F292-4681-BB28-12AE64AD66F7}"/>
              </a:ext>
            </a:extLst>
          </p:cNvPr>
          <p:cNvGrpSpPr/>
          <p:nvPr/>
        </p:nvGrpSpPr>
        <p:grpSpPr>
          <a:xfrm>
            <a:off x="5597912" y="1530077"/>
            <a:ext cx="5992814" cy="4516117"/>
            <a:chOff x="5196974" y="995313"/>
            <a:chExt cx="6661381" cy="5070824"/>
          </a:xfrm>
        </p:grpSpPr>
        <p:grpSp>
          <p:nvGrpSpPr>
            <p:cNvPr id="9" name="그룹 8">
              <a:extLst>
                <a:ext uri="{FF2B5EF4-FFF2-40B4-BE49-F238E27FC236}">
                  <a16:creationId xmlns="" xmlns:a16="http://schemas.microsoft.com/office/drawing/2014/main" id="{26C446CA-D903-4FF1-AC67-7D554601AE3B}"/>
                </a:ext>
              </a:extLst>
            </p:cNvPr>
            <p:cNvGrpSpPr/>
            <p:nvPr/>
          </p:nvGrpSpPr>
          <p:grpSpPr>
            <a:xfrm>
              <a:off x="6995028" y="995313"/>
              <a:ext cx="1720103" cy="838504"/>
              <a:chOff x="5353756" y="1619856"/>
              <a:chExt cx="1720103" cy="838504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="" xmlns:a16="http://schemas.microsoft.com/office/drawing/2014/main" id="{AD40F58E-DD31-41AF-8BA1-F13FD6EB161B}"/>
                  </a:ext>
                </a:extLst>
              </p:cNvPr>
              <p:cNvSpPr/>
              <p:nvPr/>
            </p:nvSpPr>
            <p:spPr>
              <a:xfrm>
                <a:off x="5353756" y="2035028"/>
                <a:ext cx="859033" cy="41925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left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="" xmlns:a16="http://schemas.microsoft.com/office/drawing/2014/main" id="{C76124B4-B7F2-4BA2-9DF9-AAD5B07F5783}"/>
                  </a:ext>
                </a:extLst>
              </p:cNvPr>
              <p:cNvSpPr/>
              <p:nvPr/>
            </p:nvSpPr>
            <p:spPr>
              <a:xfrm>
                <a:off x="5353756" y="1619856"/>
                <a:ext cx="1720103" cy="41925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David(78)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="" xmlns:a16="http://schemas.microsoft.com/office/drawing/2014/main" id="{DC4B8B20-0268-4EFD-B926-D166D6ABFE16}"/>
                  </a:ext>
                </a:extLst>
              </p:cNvPr>
              <p:cNvSpPr/>
              <p:nvPr/>
            </p:nvSpPr>
            <p:spPr>
              <a:xfrm>
                <a:off x="6214826" y="2039108"/>
                <a:ext cx="859033" cy="41925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right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" name="직선 화살표 연결선 12">
              <a:extLst>
                <a:ext uri="{FF2B5EF4-FFF2-40B4-BE49-F238E27FC236}">
                  <a16:creationId xmlns="" xmlns:a16="http://schemas.microsoft.com/office/drawing/2014/main" id="{3981741B-F581-4C70-920E-F5CCAF096197}"/>
                </a:ext>
              </a:extLst>
            </p:cNvPr>
            <p:cNvCxnSpPr>
              <a:cxnSpLocks/>
              <a:stCxn id="10" idx="2"/>
              <a:endCxn id="16" idx="0"/>
            </p:cNvCxnSpPr>
            <p:nvPr/>
          </p:nvCxnSpPr>
          <p:spPr>
            <a:xfrm flipH="1">
              <a:off x="6057026" y="1829737"/>
              <a:ext cx="1367519" cy="5493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3B950DE9-2D06-4D97-87D0-0FA4FB2C573C}"/>
                </a:ext>
              </a:extLst>
            </p:cNvPr>
            <p:cNvGrpSpPr/>
            <p:nvPr/>
          </p:nvGrpSpPr>
          <p:grpSpPr>
            <a:xfrm>
              <a:off x="5196974" y="2379071"/>
              <a:ext cx="1720103" cy="838504"/>
              <a:chOff x="5353756" y="1619856"/>
              <a:chExt cx="1720103" cy="838504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="" xmlns:a16="http://schemas.microsoft.com/office/drawing/2014/main" id="{F18CC05A-B045-4A05-B7CF-CDA4B99B4CC1}"/>
                  </a:ext>
                </a:extLst>
              </p:cNvPr>
              <p:cNvSpPr/>
              <p:nvPr/>
            </p:nvSpPr>
            <p:spPr>
              <a:xfrm>
                <a:off x="5353756" y="2035028"/>
                <a:ext cx="859033" cy="41925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NULL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="" xmlns:a16="http://schemas.microsoft.com/office/drawing/2014/main" id="{422F1534-DBD0-4636-84B1-345125B31A4D}"/>
                  </a:ext>
                </a:extLst>
              </p:cNvPr>
              <p:cNvSpPr/>
              <p:nvPr/>
            </p:nvSpPr>
            <p:spPr>
              <a:xfrm>
                <a:off x="5353756" y="1619856"/>
                <a:ext cx="1720103" cy="41925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James(60)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="" xmlns:a16="http://schemas.microsoft.com/office/drawing/2014/main" id="{00A1E1AB-0DC6-4EFF-B261-1C5CFA00FFD6}"/>
                  </a:ext>
                </a:extLst>
              </p:cNvPr>
              <p:cNvSpPr/>
              <p:nvPr/>
            </p:nvSpPr>
            <p:spPr>
              <a:xfrm>
                <a:off x="6214826" y="2039108"/>
                <a:ext cx="859033" cy="41925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right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="" xmlns:a16="http://schemas.microsoft.com/office/drawing/2014/main" id="{A1FA9BE6-659F-49B4-9065-56AD1DF8DF8F}"/>
                </a:ext>
              </a:extLst>
            </p:cNvPr>
            <p:cNvGrpSpPr/>
            <p:nvPr/>
          </p:nvGrpSpPr>
          <p:grpSpPr>
            <a:xfrm>
              <a:off x="9067716" y="2388543"/>
              <a:ext cx="1720103" cy="838504"/>
              <a:chOff x="5353756" y="1619856"/>
              <a:chExt cx="1720103" cy="838504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="" xmlns:a16="http://schemas.microsoft.com/office/drawing/2014/main" id="{EF6A0070-9A8F-41F0-9D07-0358881AF472}"/>
                  </a:ext>
                </a:extLst>
              </p:cNvPr>
              <p:cNvSpPr/>
              <p:nvPr/>
            </p:nvSpPr>
            <p:spPr>
              <a:xfrm>
                <a:off x="5353756" y="2035028"/>
                <a:ext cx="859033" cy="41925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left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="" xmlns:a16="http://schemas.microsoft.com/office/drawing/2014/main" id="{3CBAEFE8-9608-4280-9CFC-826CCBF1BE8C}"/>
                  </a:ext>
                </a:extLst>
              </p:cNvPr>
              <p:cNvSpPr/>
              <p:nvPr/>
            </p:nvSpPr>
            <p:spPr>
              <a:xfrm>
                <a:off x="5353756" y="1619856"/>
                <a:ext cx="1720103" cy="41925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Nick(83)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="" xmlns:a16="http://schemas.microsoft.com/office/drawing/2014/main" id="{F81F1F9F-DFFC-47CE-8FDE-C0DDCB22DD9B}"/>
                  </a:ext>
                </a:extLst>
              </p:cNvPr>
              <p:cNvSpPr/>
              <p:nvPr/>
            </p:nvSpPr>
            <p:spPr>
              <a:xfrm>
                <a:off x="6214826" y="2039108"/>
                <a:ext cx="859033" cy="41925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right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2" name="직선 화살표 연결선 21">
              <a:extLst>
                <a:ext uri="{FF2B5EF4-FFF2-40B4-BE49-F238E27FC236}">
                  <a16:creationId xmlns="" xmlns:a16="http://schemas.microsoft.com/office/drawing/2014/main" id="{AF745318-7E45-46BA-AA7F-B94639955CBB}"/>
                </a:ext>
              </a:extLst>
            </p:cNvPr>
            <p:cNvCxnSpPr>
              <a:cxnSpLocks/>
              <a:stCxn id="12" idx="2"/>
              <a:endCxn id="20" idx="0"/>
            </p:cNvCxnSpPr>
            <p:nvPr/>
          </p:nvCxnSpPr>
          <p:spPr>
            <a:xfrm>
              <a:off x="8285615" y="1833817"/>
              <a:ext cx="1642153" cy="5547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>
              <a:extLst>
                <a:ext uri="{FF2B5EF4-FFF2-40B4-BE49-F238E27FC236}">
                  <a16:creationId xmlns="" xmlns:a16="http://schemas.microsoft.com/office/drawing/2014/main" id="{35EC90AD-14D8-4449-976F-B5DA83A36D14}"/>
                </a:ext>
              </a:extLst>
            </p:cNvPr>
            <p:cNvGrpSpPr/>
            <p:nvPr/>
          </p:nvGrpSpPr>
          <p:grpSpPr>
            <a:xfrm>
              <a:off x="5214680" y="5227633"/>
              <a:ext cx="1720103" cy="838504"/>
              <a:chOff x="5353756" y="1619856"/>
              <a:chExt cx="1720103" cy="838504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="" xmlns:a16="http://schemas.microsoft.com/office/drawing/2014/main" id="{B6FAE65E-889B-41E5-9B2B-637D0FCDB2AD}"/>
                  </a:ext>
                </a:extLst>
              </p:cNvPr>
              <p:cNvSpPr/>
              <p:nvPr/>
            </p:nvSpPr>
            <p:spPr>
              <a:xfrm>
                <a:off x="5353756" y="2035028"/>
                <a:ext cx="859033" cy="41925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NULL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="" xmlns:a16="http://schemas.microsoft.com/office/drawing/2014/main" id="{CFEC0044-A277-418E-AF0B-E194C595252E}"/>
                  </a:ext>
                </a:extLst>
              </p:cNvPr>
              <p:cNvSpPr/>
              <p:nvPr/>
            </p:nvSpPr>
            <p:spPr>
              <a:xfrm>
                <a:off x="5353756" y="1619856"/>
                <a:ext cx="1720103" cy="41925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Kate(63)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="" xmlns:a16="http://schemas.microsoft.com/office/drawing/2014/main" id="{29A2E5F5-8119-4C50-BD86-13CFD084907F}"/>
                  </a:ext>
                </a:extLst>
              </p:cNvPr>
              <p:cNvSpPr/>
              <p:nvPr/>
            </p:nvSpPr>
            <p:spPr>
              <a:xfrm>
                <a:off x="6214826" y="2039108"/>
                <a:ext cx="859033" cy="41925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NULL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="" xmlns:a16="http://schemas.microsoft.com/office/drawing/2014/main" id="{88B352F1-DA7D-4EA3-BCC4-DEE97FC61F11}"/>
                </a:ext>
              </a:extLst>
            </p:cNvPr>
            <p:cNvGrpSpPr/>
            <p:nvPr/>
          </p:nvGrpSpPr>
          <p:grpSpPr>
            <a:xfrm>
              <a:off x="6096000" y="3803352"/>
              <a:ext cx="1720103" cy="838504"/>
              <a:chOff x="5353756" y="1619856"/>
              <a:chExt cx="1720103" cy="838504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="" xmlns:a16="http://schemas.microsoft.com/office/drawing/2014/main" id="{746AFB1C-C14D-440A-8B17-D40873398B5B}"/>
                  </a:ext>
                </a:extLst>
              </p:cNvPr>
              <p:cNvSpPr/>
              <p:nvPr/>
            </p:nvSpPr>
            <p:spPr>
              <a:xfrm>
                <a:off x="5353756" y="2035028"/>
                <a:ext cx="859033" cy="41925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left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="" xmlns:a16="http://schemas.microsoft.com/office/drawing/2014/main" id="{4F5A4669-E2E5-4AA4-86BA-FCFBB40AC9D6}"/>
                  </a:ext>
                </a:extLst>
              </p:cNvPr>
              <p:cNvSpPr/>
              <p:nvPr/>
            </p:nvSpPr>
            <p:spPr>
              <a:xfrm>
                <a:off x="5353756" y="1619856"/>
                <a:ext cx="1720103" cy="41925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Tom(65)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="" xmlns:a16="http://schemas.microsoft.com/office/drawing/2014/main" id="{FD59FE68-78DF-42BF-8341-6F1A5BA7FC8E}"/>
                  </a:ext>
                </a:extLst>
              </p:cNvPr>
              <p:cNvSpPr/>
              <p:nvPr/>
            </p:nvSpPr>
            <p:spPr>
              <a:xfrm>
                <a:off x="6214826" y="2039108"/>
                <a:ext cx="859033" cy="41925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NULL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="" xmlns:a16="http://schemas.microsoft.com/office/drawing/2014/main" id="{EC6DCC99-7291-46F3-BBC7-56605B1E4F22}"/>
                </a:ext>
              </a:extLst>
            </p:cNvPr>
            <p:cNvGrpSpPr/>
            <p:nvPr/>
          </p:nvGrpSpPr>
          <p:grpSpPr>
            <a:xfrm>
              <a:off x="10138252" y="3813786"/>
              <a:ext cx="1720103" cy="838504"/>
              <a:chOff x="5353756" y="1619856"/>
              <a:chExt cx="1720103" cy="838504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="" xmlns:a16="http://schemas.microsoft.com/office/drawing/2014/main" id="{717E601C-2F8A-4971-BD2A-7B71080EBBDC}"/>
                  </a:ext>
                </a:extLst>
              </p:cNvPr>
              <p:cNvSpPr/>
              <p:nvPr/>
            </p:nvSpPr>
            <p:spPr>
              <a:xfrm>
                <a:off x="5353756" y="2035028"/>
                <a:ext cx="859033" cy="41925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NULL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="" xmlns:a16="http://schemas.microsoft.com/office/drawing/2014/main" id="{F77714BB-35C4-430B-9BD1-7FA8D4AC8E44}"/>
                  </a:ext>
                </a:extLst>
              </p:cNvPr>
              <p:cNvSpPr/>
              <p:nvPr/>
            </p:nvSpPr>
            <p:spPr>
              <a:xfrm>
                <a:off x="5353756" y="1619856"/>
                <a:ext cx="1720103" cy="41925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Grace(99)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="" xmlns:a16="http://schemas.microsoft.com/office/drawing/2014/main" id="{14A7BB88-16D2-4F7F-BE42-CADD4953EC4B}"/>
                  </a:ext>
                </a:extLst>
              </p:cNvPr>
              <p:cNvSpPr/>
              <p:nvPr/>
            </p:nvSpPr>
            <p:spPr>
              <a:xfrm>
                <a:off x="6214826" y="2039108"/>
                <a:ext cx="859033" cy="41925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NULL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5" name="직선 화살표 연결선 34">
              <a:extLst>
                <a:ext uri="{FF2B5EF4-FFF2-40B4-BE49-F238E27FC236}">
                  <a16:creationId xmlns="" xmlns:a16="http://schemas.microsoft.com/office/drawing/2014/main" id="{5F8ADC69-F8E2-4DA7-8F3B-B0D650A2A208}"/>
                </a:ext>
              </a:extLst>
            </p:cNvPr>
            <p:cNvCxnSpPr>
              <a:cxnSpLocks/>
              <a:stCxn id="28" idx="2"/>
              <a:endCxn id="25" idx="0"/>
            </p:cNvCxnSpPr>
            <p:nvPr/>
          </p:nvCxnSpPr>
          <p:spPr>
            <a:xfrm flipH="1">
              <a:off x="6074732" y="4637776"/>
              <a:ext cx="450785" cy="5898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="" xmlns:a16="http://schemas.microsoft.com/office/drawing/2014/main" id="{1113043B-7FA0-42DF-8E2E-B40C119691D8}"/>
                </a:ext>
              </a:extLst>
            </p:cNvPr>
            <p:cNvCxnSpPr>
              <a:cxnSpLocks/>
              <a:stCxn id="17" idx="2"/>
              <a:endCxn id="29" idx="0"/>
            </p:cNvCxnSpPr>
            <p:nvPr/>
          </p:nvCxnSpPr>
          <p:spPr>
            <a:xfrm>
              <a:off x="6487561" y="3217575"/>
              <a:ext cx="468491" cy="5857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="" xmlns:a16="http://schemas.microsoft.com/office/drawing/2014/main" id="{D87C4C02-9608-4D97-BEC3-C41573F9EEE8}"/>
                </a:ext>
              </a:extLst>
            </p:cNvPr>
            <p:cNvCxnSpPr>
              <a:cxnSpLocks/>
              <a:stCxn id="21" idx="2"/>
              <a:endCxn id="33" idx="0"/>
            </p:cNvCxnSpPr>
            <p:nvPr/>
          </p:nvCxnSpPr>
          <p:spPr>
            <a:xfrm>
              <a:off x="10358303" y="3227047"/>
              <a:ext cx="640001" cy="5867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그룹 37">
              <a:extLst>
                <a:ext uri="{FF2B5EF4-FFF2-40B4-BE49-F238E27FC236}">
                  <a16:creationId xmlns="" xmlns:a16="http://schemas.microsoft.com/office/drawing/2014/main" id="{0318AE06-28E4-4395-9C05-C9B894EFDA73}"/>
                </a:ext>
              </a:extLst>
            </p:cNvPr>
            <p:cNvGrpSpPr/>
            <p:nvPr/>
          </p:nvGrpSpPr>
          <p:grpSpPr>
            <a:xfrm>
              <a:off x="8084632" y="3817866"/>
              <a:ext cx="1720103" cy="838504"/>
              <a:chOff x="5353756" y="1619856"/>
              <a:chExt cx="1720103" cy="838504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="" xmlns:a16="http://schemas.microsoft.com/office/drawing/2014/main" id="{C4733AFD-7636-4D26-83F0-69768D0F8112}"/>
                  </a:ext>
                </a:extLst>
              </p:cNvPr>
              <p:cNvSpPr/>
              <p:nvPr/>
            </p:nvSpPr>
            <p:spPr>
              <a:xfrm>
                <a:off x="5353756" y="2035028"/>
                <a:ext cx="859033" cy="41925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NULL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="" xmlns:a16="http://schemas.microsoft.com/office/drawing/2014/main" id="{5F91C262-3E7B-4177-B883-2B3EFC9B486C}"/>
                  </a:ext>
                </a:extLst>
              </p:cNvPr>
              <p:cNvSpPr/>
              <p:nvPr/>
            </p:nvSpPr>
            <p:spPr>
              <a:xfrm>
                <a:off x="5353756" y="1619856"/>
                <a:ext cx="1720103" cy="41925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Alice(80)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="" xmlns:a16="http://schemas.microsoft.com/office/drawing/2014/main" id="{C6ECA1A2-F6CF-4A0E-B0E1-C56BA7BDBE60}"/>
                  </a:ext>
                </a:extLst>
              </p:cNvPr>
              <p:cNvSpPr/>
              <p:nvPr/>
            </p:nvSpPr>
            <p:spPr>
              <a:xfrm>
                <a:off x="6214826" y="2039108"/>
                <a:ext cx="859033" cy="41925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NULL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2" name="직선 화살표 연결선 41">
              <a:extLst>
                <a:ext uri="{FF2B5EF4-FFF2-40B4-BE49-F238E27FC236}">
                  <a16:creationId xmlns="" xmlns:a16="http://schemas.microsoft.com/office/drawing/2014/main" id="{29AFF0F4-5550-42E6-97E4-1C473EE6DDD5}"/>
                </a:ext>
              </a:extLst>
            </p:cNvPr>
            <p:cNvCxnSpPr>
              <a:cxnSpLocks/>
              <a:stCxn id="19" idx="2"/>
              <a:endCxn id="40" idx="0"/>
            </p:cNvCxnSpPr>
            <p:nvPr/>
          </p:nvCxnSpPr>
          <p:spPr>
            <a:xfrm flipH="1">
              <a:off x="8944684" y="3222967"/>
              <a:ext cx="552549" cy="5948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5763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0902FBB-A952-4ED3-8F54-9939BD34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search – </a:t>
            </a:r>
            <a:r>
              <a:rPr lang="ko-KR" altLang="en-US" sz="4000" dirty="0"/>
              <a:t>데이터 탐색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="" xmlns:a16="http://schemas.microsoft.com/office/drawing/2014/main" id="{CBC3AA24-5F3F-4D11-89D7-519855B42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99309"/>
            <a:ext cx="4965828" cy="477765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data</a:t>
            </a:r>
            <a:r>
              <a:rPr lang="ko-KR" altLang="en-US" sz="2000" dirty="0"/>
              <a:t>와 노드에 저장된 값 비교</a:t>
            </a:r>
            <a:r>
              <a:rPr lang="en-US" altLang="ko-KR" sz="2000" dirty="0"/>
              <a:t>. </a:t>
            </a:r>
            <a:r>
              <a:rPr lang="ko-KR" altLang="en-US" sz="2000" dirty="0"/>
              <a:t>일치하면 노드에 대한 포인터 반환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data</a:t>
            </a:r>
            <a:r>
              <a:rPr lang="ko-KR" altLang="en-US" sz="2000" dirty="0"/>
              <a:t>가 노드에 저장된 값보다 작으면 왼쪽 가지를 탐색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data</a:t>
            </a:r>
            <a:r>
              <a:rPr lang="ko-KR" altLang="en-US" sz="2000" dirty="0"/>
              <a:t>가 노드에 저장된 값보다 크면 오른쪽 가지를 탐색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왼쪽</a:t>
            </a:r>
            <a:r>
              <a:rPr lang="en-US" altLang="ko-KR" sz="2000" dirty="0"/>
              <a:t>(</a:t>
            </a:r>
            <a:r>
              <a:rPr lang="ko-KR" altLang="en-US" sz="2000" dirty="0"/>
              <a:t>또는 오른쪽</a:t>
            </a:r>
            <a:r>
              <a:rPr lang="en-US" altLang="ko-KR" sz="2000" dirty="0"/>
              <a:t>) </a:t>
            </a:r>
            <a:r>
              <a:rPr lang="ko-KR" altLang="en-US" sz="2000" dirty="0"/>
              <a:t>가지가 없으면 탐색 실패</a:t>
            </a:r>
            <a:r>
              <a:rPr lang="en-US" altLang="ko-KR" sz="2000" dirty="0"/>
              <a:t>(NULL </a:t>
            </a:r>
            <a:r>
              <a:rPr lang="ko-KR" altLang="en-US" sz="2000" dirty="0"/>
              <a:t>반환</a:t>
            </a:r>
            <a:r>
              <a:rPr lang="en-US" altLang="ko-KR" sz="2000" dirty="0"/>
              <a:t>)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98C97ACB-534B-421D-A91B-BA6DCF3C8D0C}"/>
              </a:ext>
            </a:extLst>
          </p:cNvPr>
          <p:cNvGrpSpPr/>
          <p:nvPr/>
        </p:nvGrpSpPr>
        <p:grpSpPr>
          <a:xfrm>
            <a:off x="8313685" y="1675613"/>
            <a:ext cx="1720103" cy="838504"/>
            <a:chOff x="5353756" y="1619856"/>
            <a:chExt cx="1720103" cy="838504"/>
          </a:xfrm>
        </p:grpSpPr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287C5967-AF26-4650-925D-3171FF8BDE4E}"/>
                </a:ext>
              </a:extLst>
            </p:cNvPr>
            <p:cNvSpPr/>
            <p:nvPr/>
          </p:nvSpPr>
          <p:spPr>
            <a:xfrm>
              <a:off x="5353756" y="2035028"/>
              <a:ext cx="859033" cy="41925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left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D791108F-276B-40D7-BFD9-AA6CA4DEF963}"/>
                </a:ext>
              </a:extLst>
            </p:cNvPr>
            <p:cNvSpPr/>
            <p:nvPr/>
          </p:nvSpPr>
          <p:spPr>
            <a:xfrm>
              <a:off x="5353756" y="1619856"/>
              <a:ext cx="1720103" cy="41925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48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="" xmlns:a16="http://schemas.microsoft.com/office/drawing/2014/main" id="{69A087E9-DB52-4EC0-AD55-83AE22DAEA0C}"/>
                </a:ext>
              </a:extLst>
            </p:cNvPr>
            <p:cNvSpPr/>
            <p:nvPr/>
          </p:nvSpPr>
          <p:spPr>
            <a:xfrm>
              <a:off x="6214826" y="2039108"/>
              <a:ext cx="859033" cy="41925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right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A65787C4-5211-4A92-B9FE-6DB00A396FA1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7973122" y="2510037"/>
            <a:ext cx="770080" cy="4151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="" xmlns:a16="http://schemas.microsoft.com/office/drawing/2014/main" id="{3D718C96-C3DB-456E-9B7D-F5A539ECB6DC}"/>
              </a:ext>
            </a:extLst>
          </p:cNvPr>
          <p:cNvGrpSpPr/>
          <p:nvPr/>
        </p:nvGrpSpPr>
        <p:grpSpPr>
          <a:xfrm>
            <a:off x="6823135" y="2952594"/>
            <a:ext cx="1720103" cy="838504"/>
            <a:chOff x="5353756" y="1619856"/>
            <a:chExt cx="1720103" cy="838504"/>
          </a:xfrm>
        </p:grpSpPr>
        <p:sp>
          <p:nvSpPr>
            <p:cNvPr id="46" name="직사각형 45">
              <a:extLst>
                <a:ext uri="{FF2B5EF4-FFF2-40B4-BE49-F238E27FC236}">
                  <a16:creationId xmlns="" xmlns:a16="http://schemas.microsoft.com/office/drawing/2014/main" id="{78B24BD5-6876-4304-8182-4C90EC173076}"/>
                </a:ext>
              </a:extLst>
            </p:cNvPr>
            <p:cNvSpPr/>
            <p:nvPr/>
          </p:nvSpPr>
          <p:spPr>
            <a:xfrm>
              <a:off x="5353756" y="2035028"/>
              <a:ext cx="859033" cy="41925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left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="" xmlns:a16="http://schemas.microsoft.com/office/drawing/2014/main" id="{84588F50-941A-46E0-AFD5-84AFAF97719F}"/>
                </a:ext>
              </a:extLst>
            </p:cNvPr>
            <p:cNvSpPr/>
            <p:nvPr/>
          </p:nvSpPr>
          <p:spPr>
            <a:xfrm>
              <a:off x="5353756" y="1619856"/>
              <a:ext cx="1720103" cy="41925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27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="" xmlns:a16="http://schemas.microsoft.com/office/drawing/2014/main" id="{2A7318D4-41E1-426E-B22B-C388F32F4E22}"/>
                </a:ext>
              </a:extLst>
            </p:cNvPr>
            <p:cNvSpPr/>
            <p:nvPr/>
          </p:nvSpPr>
          <p:spPr>
            <a:xfrm>
              <a:off x="6214826" y="2039108"/>
              <a:ext cx="859033" cy="41925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right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="" xmlns:a16="http://schemas.microsoft.com/office/drawing/2014/main" id="{63085A0F-0724-4FA7-AD71-12BB720E7A19}"/>
              </a:ext>
            </a:extLst>
          </p:cNvPr>
          <p:cNvGrpSpPr/>
          <p:nvPr/>
        </p:nvGrpSpPr>
        <p:grpSpPr>
          <a:xfrm>
            <a:off x="9692431" y="2956391"/>
            <a:ext cx="1720103" cy="838504"/>
            <a:chOff x="5353756" y="1619856"/>
            <a:chExt cx="1720103" cy="838504"/>
          </a:xfrm>
        </p:grpSpPr>
        <p:sp>
          <p:nvSpPr>
            <p:cNvPr id="50" name="직사각형 49">
              <a:extLst>
                <a:ext uri="{FF2B5EF4-FFF2-40B4-BE49-F238E27FC236}">
                  <a16:creationId xmlns="" xmlns:a16="http://schemas.microsoft.com/office/drawing/2014/main" id="{A3DFEBD5-E85C-4495-91B4-2E0EF06C7816}"/>
                </a:ext>
              </a:extLst>
            </p:cNvPr>
            <p:cNvSpPr/>
            <p:nvPr/>
          </p:nvSpPr>
          <p:spPr>
            <a:xfrm>
              <a:off x="5353756" y="2035028"/>
              <a:ext cx="859033" cy="41925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NULL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="" xmlns:a16="http://schemas.microsoft.com/office/drawing/2014/main" id="{7E1DE646-54D9-4690-9F5A-809EFD6B276B}"/>
                </a:ext>
              </a:extLst>
            </p:cNvPr>
            <p:cNvSpPr/>
            <p:nvPr/>
          </p:nvSpPr>
          <p:spPr>
            <a:xfrm>
              <a:off x="5353756" y="1619856"/>
              <a:ext cx="1720103" cy="41925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67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="" xmlns:a16="http://schemas.microsoft.com/office/drawing/2014/main" id="{725544D5-26BC-4C1E-9AC2-8BC9B0D0E4B2}"/>
                </a:ext>
              </a:extLst>
            </p:cNvPr>
            <p:cNvSpPr/>
            <p:nvPr/>
          </p:nvSpPr>
          <p:spPr>
            <a:xfrm>
              <a:off x="6214826" y="2039108"/>
              <a:ext cx="859033" cy="41925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right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CB9B8BDC-C975-4633-B8C9-DBFAC8283275}"/>
              </a:ext>
            </a:extLst>
          </p:cNvPr>
          <p:cNvCxnSpPr>
            <a:cxnSpLocks/>
            <a:stCxn id="32" idx="2"/>
            <a:endCxn id="51" idx="0"/>
          </p:cNvCxnSpPr>
          <p:nvPr/>
        </p:nvCxnSpPr>
        <p:spPr>
          <a:xfrm>
            <a:off x="9604272" y="2514117"/>
            <a:ext cx="948211" cy="4422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="" xmlns:a16="http://schemas.microsoft.com/office/drawing/2014/main" id="{7EC24087-4461-4222-AAA5-59E3F1E3FF9B}"/>
              </a:ext>
            </a:extLst>
          </p:cNvPr>
          <p:cNvGrpSpPr/>
          <p:nvPr/>
        </p:nvGrpSpPr>
        <p:grpSpPr>
          <a:xfrm>
            <a:off x="5806065" y="4505879"/>
            <a:ext cx="1720103" cy="838504"/>
            <a:chOff x="5353756" y="1619856"/>
            <a:chExt cx="1720103" cy="838504"/>
          </a:xfrm>
        </p:grpSpPr>
        <p:sp>
          <p:nvSpPr>
            <p:cNvPr id="57" name="직사각형 56">
              <a:extLst>
                <a:ext uri="{FF2B5EF4-FFF2-40B4-BE49-F238E27FC236}">
                  <a16:creationId xmlns="" xmlns:a16="http://schemas.microsoft.com/office/drawing/2014/main" id="{8D718D9B-B3ED-45BF-B075-A67C0DB8CDE2}"/>
                </a:ext>
              </a:extLst>
            </p:cNvPr>
            <p:cNvSpPr/>
            <p:nvPr/>
          </p:nvSpPr>
          <p:spPr>
            <a:xfrm>
              <a:off x="5353756" y="2035028"/>
              <a:ext cx="859033" cy="41925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NULL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="" xmlns:a16="http://schemas.microsoft.com/office/drawing/2014/main" id="{4D8401B7-A446-42DB-96B1-08499CE91608}"/>
                </a:ext>
              </a:extLst>
            </p:cNvPr>
            <p:cNvSpPr/>
            <p:nvPr/>
          </p:nvSpPr>
          <p:spPr>
            <a:xfrm>
              <a:off x="5353756" y="1619856"/>
              <a:ext cx="1720103" cy="41925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15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="" xmlns:a16="http://schemas.microsoft.com/office/drawing/2014/main" id="{0D31AA54-1427-4054-B83C-B153044ED731}"/>
                </a:ext>
              </a:extLst>
            </p:cNvPr>
            <p:cNvSpPr/>
            <p:nvPr/>
          </p:nvSpPr>
          <p:spPr>
            <a:xfrm>
              <a:off x="6214826" y="2039108"/>
              <a:ext cx="859033" cy="41925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NULL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="" xmlns:a16="http://schemas.microsoft.com/office/drawing/2014/main" id="{7F72C8CD-FDEF-4922-A678-4681FE01B57B}"/>
              </a:ext>
            </a:extLst>
          </p:cNvPr>
          <p:cNvGrpSpPr/>
          <p:nvPr/>
        </p:nvGrpSpPr>
        <p:grpSpPr>
          <a:xfrm>
            <a:off x="7745606" y="4505879"/>
            <a:ext cx="1720103" cy="838504"/>
            <a:chOff x="5353756" y="1619856"/>
            <a:chExt cx="1720103" cy="838504"/>
          </a:xfrm>
        </p:grpSpPr>
        <p:sp>
          <p:nvSpPr>
            <p:cNvPr id="61" name="직사각형 60">
              <a:extLst>
                <a:ext uri="{FF2B5EF4-FFF2-40B4-BE49-F238E27FC236}">
                  <a16:creationId xmlns="" xmlns:a16="http://schemas.microsoft.com/office/drawing/2014/main" id="{59D8D06B-04F2-4FF5-9930-99024D05BE6C}"/>
                </a:ext>
              </a:extLst>
            </p:cNvPr>
            <p:cNvSpPr/>
            <p:nvPr/>
          </p:nvSpPr>
          <p:spPr>
            <a:xfrm>
              <a:off x="5353756" y="2035028"/>
              <a:ext cx="859033" cy="41925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NULL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="" xmlns:a16="http://schemas.microsoft.com/office/drawing/2014/main" id="{0D7308E6-394B-4395-B8EE-B94D858AD1CB}"/>
                </a:ext>
              </a:extLst>
            </p:cNvPr>
            <p:cNvSpPr/>
            <p:nvPr/>
          </p:nvSpPr>
          <p:spPr>
            <a:xfrm>
              <a:off x="5353756" y="1619856"/>
              <a:ext cx="1720103" cy="41925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35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="" xmlns:a16="http://schemas.microsoft.com/office/drawing/2014/main" id="{F65A2A16-6B2A-4E2B-8032-1C68BF6AE22C}"/>
                </a:ext>
              </a:extLst>
            </p:cNvPr>
            <p:cNvSpPr/>
            <p:nvPr/>
          </p:nvSpPr>
          <p:spPr>
            <a:xfrm>
              <a:off x="6214826" y="2039108"/>
              <a:ext cx="859033" cy="41925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NULL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="" xmlns:a16="http://schemas.microsoft.com/office/drawing/2014/main" id="{AB20EAA5-5CEF-4B28-9F82-AF0010DBD0FA}"/>
              </a:ext>
            </a:extLst>
          </p:cNvPr>
          <p:cNvGrpSpPr/>
          <p:nvPr/>
        </p:nvGrpSpPr>
        <p:grpSpPr>
          <a:xfrm>
            <a:off x="10254634" y="4501799"/>
            <a:ext cx="1720103" cy="838504"/>
            <a:chOff x="5353756" y="1619856"/>
            <a:chExt cx="1720103" cy="838504"/>
          </a:xfrm>
        </p:grpSpPr>
        <p:sp>
          <p:nvSpPr>
            <p:cNvPr id="65" name="직사각형 64">
              <a:extLst>
                <a:ext uri="{FF2B5EF4-FFF2-40B4-BE49-F238E27FC236}">
                  <a16:creationId xmlns="" xmlns:a16="http://schemas.microsoft.com/office/drawing/2014/main" id="{F02F6098-821D-4EB0-8683-63FF2352F967}"/>
                </a:ext>
              </a:extLst>
            </p:cNvPr>
            <p:cNvSpPr/>
            <p:nvPr/>
          </p:nvSpPr>
          <p:spPr>
            <a:xfrm>
              <a:off x="5353756" y="2035028"/>
              <a:ext cx="859033" cy="41925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NULL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="" xmlns:a16="http://schemas.microsoft.com/office/drawing/2014/main" id="{C84102F3-A301-4E29-9CBF-5409ACE446D4}"/>
                </a:ext>
              </a:extLst>
            </p:cNvPr>
            <p:cNvSpPr/>
            <p:nvPr/>
          </p:nvSpPr>
          <p:spPr>
            <a:xfrm>
              <a:off x="5353756" y="1619856"/>
              <a:ext cx="1720103" cy="41925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68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="" xmlns:a16="http://schemas.microsoft.com/office/drawing/2014/main" id="{29AE5112-03AB-43DA-899F-013CE8681725}"/>
                </a:ext>
              </a:extLst>
            </p:cNvPr>
            <p:cNvSpPr/>
            <p:nvPr/>
          </p:nvSpPr>
          <p:spPr>
            <a:xfrm>
              <a:off x="6214826" y="2039108"/>
              <a:ext cx="859033" cy="41925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NULL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020CC138-E8C7-46D3-AF6B-A1FC4B2C7FA0}"/>
              </a:ext>
            </a:extLst>
          </p:cNvPr>
          <p:cNvCxnSpPr>
            <a:cxnSpLocks/>
            <a:stCxn id="46" idx="2"/>
            <a:endCxn id="58" idx="0"/>
          </p:cNvCxnSpPr>
          <p:nvPr/>
        </p:nvCxnSpPr>
        <p:spPr>
          <a:xfrm flipH="1">
            <a:off x="6666117" y="3787018"/>
            <a:ext cx="586535" cy="718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="" xmlns:a16="http://schemas.microsoft.com/office/drawing/2014/main" id="{76913C9E-AD6F-417E-8DF2-417263CF4D95}"/>
              </a:ext>
            </a:extLst>
          </p:cNvPr>
          <p:cNvCxnSpPr>
            <a:cxnSpLocks/>
            <a:stCxn id="48" idx="2"/>
            <a:endCxn id="62" idx="0"/>
          </p:cNvCxnSpPr>
          <p:nvPr/>
        </p:nvCxnSpPr>
        <p:spPr>
          <a:xfrm>
            <a:off x="8113722" y="3791098"/>
            <a:ext cx="491936" cy="7147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="" xmlns:a16="http://schemas.microsoft.com/office/drawing/2014/main" id="{ED0BE37E-0225-4E6E-80C7-3F3774908A7F}"/>
              </a:ext>
            </a:extLst>
          </p:cNvPr>
          <p:cNvCxnSpPr>
            <a:cxnSpLocks/>
            <a:stCxn id="52" idx="2"/>
            <a:endCxn id="66" idx="0"/>
          </p:cNvCxnSpPr>
          <p:nvPr/>
        </p:nvCxnSpPr>
        <p:spPr>
          <a:xfrm>
            <a:off x="10983018" y="3794895"/>
            <a:ext cx="131668" cy="7069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>
            <a:extLst>
              <a:ext uri="{FF2B5EF4-FFF2-40B4-BE49-F238E27FC236}">
                <a16:creationId xmlns="" xmlns:a16="http://schemas.microsoft.com/office/drawing/2014/main" id="{AAEF8A7C-283A-451D-8899-4937DF2335A9}"/>
              </a:ext>
            </a:extLst>
          </p:cNvPr>
          <p:cNvSpPr/>
          <p:nvPr/>
        </p:nvSpPr>
        <p:spPr>
          <a:xfrm>
            <a:off x="5427355" y="2518197"/>
            <a:ext cx="4434468" cy="2966228"/>
          </a:xfrm>
          <a:prstGeom prst="triangle">
            <a:avLst>
              <a:gd name="adj" fmla="val 49750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9875FA0C-0539-4805-9EB7-356B32D95542}"/>
              </a:ext>
            </a:extLst>
          </p:cNvPr>
          <p:cNvSpPr/>
          <p:nvPr/>
        </p:nvSpPr>
        <p:spPr>
          <a:xfrm>
            <a:off x="8691177" y="773449"/>
            <a:ext cx="965119" cy="4192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root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="" xmlns:a16="http://schemas.microsoft.com/office/drawing/2014/main" id="{D6217C24-10AF-4875-A9BB-4F17CBFF0B40}"/>
              </a:ext>
            </a:extLst>
          </p:cNvPr>
          <p:cNvCxnSpPr>
            <a:cxnSpLocks/>
            <a:stCxn id="106" idx="2"/>
            <a:endCxn id="6" idx="0"/>
          </p:cNvCxnSpPr>
          <p:nvPr/>
        </p:nvCxnSpPr>
        <p:spPr>
          <a:xfrm>
            <a:off x="9173737" y="1192701"/>
            <a:ext cx="0" cy="482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216C1B01-A597-4FF6-8F23-75C003EA4F7B}"/>
              </a:ext>
            </a:extLst>
          </p:cNvPr>
          <p:cNvSpPr/>
          <p:nvPr/>
        </p:nvSpPr>
        <p:spPr>
          <a:xfrm>
            <a:off x="10410305" y="1070295"/>
            <a:ext cx="943495" cy="577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7EFF06AD-5D05-413B-9A49-BE6A739ED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219E-4B37-48E1-98F2-1C3DE2B76EE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263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0902FBB-A952-4ED3-8F54-9939BD34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Ex11B-5) search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EBC534E-71D4-49B0-83DA-3F4F5E4BAB1C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800" dirty="0"/>
              <a:t>// </a:t>
            </a:r>
            <a:r>
              <a:rPr lang="en-US" altLang="ko-KR" sz="1800" dirty="0" err="1"/>
              <a:t>subroot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부분트리</a:t>
            </a:r>
            <a:r>
              <a:rPr lang="en-US" altLang="ko-KR" sz="1800" dirty="0"/>
              <a:t>(subtree)</a:t>
            </a:r>
            <a:r>
              <a:rPr lang="ko-KR" altLang="en-US" sz="1800" dirty="0"/>
              <a:t>의 </a:t>
            </a:r>
            <a:r>
              <a:rPr lang="ko-KR" altLang="en-US" sz="1800" dirty="0" err="1"/>
              <a:t>루트노드</a:t>
            </a:r>
            <a:r>
              <a:rPr lang="en-US" altLang="ko-KR" sz="1800" dirty="0"/>
              <a:t>(root)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800" dirty="0" err="1" smtClean="0"/>
              <a:t>struct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node *search(struct node *</a:t>
            </a:r>
            <a:r>
              <a:rPr lang="en-US" altLang="ko-KR" sz="1800" dirty="0" err="1"/>
              <a:t>subroot</a:t>
            </a:r>
            <a:r>
              <a:rPr lang="en-US" altLang="ko-KR" sz="1800" dirty="0"/>
              <a:t>, int score)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8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800" dirty="0"/>
              <a:t>    if (</a:t>
            </a:r>
            <a:r>
              <a:rPr lang="en-US" altLang="ko-KR" sz="1800" dirty="0" err="1"/>
              <a:t>subroot</a:t>
            </a:r>
            <a:r>
              <a:rPr lang="en-US" altLang="ko-KR" sz="1800" dirty="0"/>
              <a:t> == NULL)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800" dirty="0"/>
              <a:t>        return NULL;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800" dirty="0"/>
              <a:t>    if (</a:t>
            </a:r>
            <a:r>
              <a:rPr lang="en-US" altLang="ko-KR" sz="1800" dirty="0" err="1"/>
              <a:t>subroot</a:t>
            </a:r>
            <a:r>
              <a:rPr lang="en-US" altLang="ko-KR" sz="1800" dirty="0"/>
              <a:t>-&gt;score == score)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800" dirty="0"/>
              <a:t>        return </a:t>
            </a:r>
            <a:r>
              <a:rPr lang="en-US" altLang="ko-KR" sz="1800" dirty="0" err="1"/>
              <a:t>subroot</a:t>
            </a:r>
            <a:r>
              <a:rPr lang="en-US" altLang="ko-KR" sz="18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800" dirty="0"/>
              <a:t>    if (score &lt; </a:t>
            </a:r>
            <a:r>
              <a:rPr lang="en-US" altLang="ko-KR" sz="1800" dirty="0" err="1"/>
              <a:t>subroot</a:t>
            </a:r>
            <a:r>
              <a:rPr lang="en-US" altLang="ko-KR" sz="1800" dirty="0"/>
              <a:t>-&gt;score)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800" dirty="0"/>
              <a:t>        </a:t>
            </a:r>
            <a:r>
              <a:rPr lang="en-US" altLang="ko-KR" sz="1800" dirty="0" smtClean="0"/>
              <a:t>return search(</a:t>
            </a:r>
            <a:r>
              <a:rPr lang="en-US" altLang="ko-KR" sz="1800" dirty="0" err="1" smtClean="0"/>
              <a:t>subroot</a:t>
            </a:r>
            <a:r>
              <a:rPr lang="en-US" altLang="ko-KR" sz="1800" dirty="0" smtClean="0"/>
              <a:t>-&gt;left, score);   // </a:t>
            </a:r>
            <a:r>
              <a:rPr lang="ko-KR" altLang="en-US" sz="1800" dirty="0"/>
              <a:t>왼쪽 </a:t>
            </a:r>
            <a:r>
              <a:rPr lang="ko-KR" altLang="en-US" sz="1800" dirty="0" err="1"/>
              <a:t>부분트리</a:t>
            </a:r>
            <a:r>
              <a:rPr lang="ko-KR" altLang="en-US" sz="1800" dirty="0"/>
              <a:t> 탐색 및 결과 반환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800" dirty="0"/>
              <a:t>    else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800" dirty="0"/>
              <a:t>        </a:t>
            </a:r>
            <a:r>
              <a:rPr lang="en-US" altLang="ko-KR" sz="1800" dirty="0" smtClean="0"/>
              <a:t>return search(</a:t>
            </a:r>
            <a:r>
              <a:rPr lang="en-US" altLang="ko-KR" sz="1800" dirty="0" err="1" smtClean="0"/>
              <a:t>subroot</a:t>
            </a:r>
            <a:r>
              <a:rPr lang="en-US" altLang="ko-KR" sz="1800" dirty="0" smtClean="0"/>
              <a:t>-&gt;right, score); // </a:t>
            </a:r>
            <a:r>
              <a:rPr lang="ko-KR" altLang="en-US" sz="1800" dirty="0"/>
              <a:t>오른쪽 </a:t>
            </a:r>
            <a:r>
              <a:rPr lang="ko-KR" altLang="en-US" sz="1800" dirty="0" err="1"/>
              <a:t>부분트리</a:t>
            </a:r>
            <a:r>
              <a:rPr lang="ko-KR" altLang="en-US" sz="1800" dirty="0"/>
              <a:t> 탐색 및 결과 반환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800" dirty="0"/>
              <a:t>}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EAB94AC3-F008-4EBD-9D1E-F5255577A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219E-4B37-48E1-98F2-1C3DE2B76EE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023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0902FBB-A952-4ED3-8F54-9939BD348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7942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Ex11B-5) search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EBC534E-71D4-49B0-83DA-3F4F5E4BAB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53068"/>
            <a:ext cx="5131420" cy="4923895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800" dirty="0"/>
              <a:t>int main()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8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800" dirty="0"/>
              <a:t>    add(&amp;root, "David", 78);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800" dirty="0"/>
              <a:t>    add(&amp;root, "James", 60);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800" dirty="0"/>
              <a:t>    add(&amp;root, "Tom", 65);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800" dirty="0"/>
              <a:t>    add(&amp;root, "Nick", 83);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800" dirty="0"/>
              <a:t>    add(&amp;root, "Alice", 80);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800" dirty="0"/>
              <a:t>    add(&amp;root, "Grace", 99);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800" dirty="0"/>
              <a:t>    add(&amp;root, "Kate", 63);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800" dirty="0"/>
              <a:t>    traverse(root);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printf</a:t>
            </a:r>
            <a:r>
              <a:rPr lang="en-US" altLang="ko-KR" sz="1800" dirty="0"/>
              <a:t>("\n");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CF884BE4-6AFD-4CA5-B515-4F7DF79D6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2380" y="1253068"/>
            <a:ext cx="5131420" cy="4923895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800" dirty="0"/>
              <a:t>    struct node *p;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800" dirty="0"/>
              <a:t>    p = search(root, 83);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800" dirty="0"/>
              <a:t>    if (p == NULL)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800" dirty="0"/>
              <a:t>        </a:t>
            </a:r>
            <a:r>
              <a:rPr lang="en-US" altLang="ko-KR" sz="1800" dirty="0" err="1"/>
              <a:t>printf</a:t>
            </a:r>
            <a:r>
              <a:rPr lang="en-US" altLang="ko-KR" sz="1800" dirty="0"/>
              <a:t>("Cannot find\n");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800" dirty="0"/>
              <a:t>    else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800" dirty="0"/>
              <a:t>        </a:t>
            </a:r>
            <a:r>
              <a:rPr lang="en-US" altLang="ko-KR" sz="1800" dirty="0" err="1"/>
              <a:t>printf</a:t>
            </a:r>
            <a:r>
              <a:rPr lang="en-US" altLang="ko-KR" sz="1800" dirty="0"/>
              <a:t>("%s %d\n", p-&gt;name, p-&gt;score);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800" dirty="0"/>
              <a:t>    return 0;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800" dirty="0"/>
              <a:t>}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49FD086-17D6-49C1-B84C-810D4B33A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219E-4B37-48E1-98F2-1C3DE2B76EED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90241DCC-C54F-48A9-AECD-CB6B0689D8B1}"/>
              </a:ext>
            </a:extLst>
          </p:cNvPr>
          <p:cNvSpPr/>
          <p:nvPr/>
        </p:nvSpPr>
        <p:spPr>
          <a:xfrm>
            <a:off x="3403910" y="4807286"/>
            <a:ext cx="750105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 err="1"/>
              <a:t>James</a:t>
            </a:r>
            <a:r>
              <a:rPr lang="ko-KR" altLang="en-US" dirty="0"/>
              <a:t>(60)  </a:t>
            </a:r>
            <a:r>
              <a:rPr lang="ko-KR" altLang="en-US" dirty="0" err="1"/>
              <a:t>Kate</a:t>
            </a:r>
            <a:r>
              <a:rPr lang="ko-KR" altLang="en-US" dirty="0"/>
              <a:t>(63)  </a:t>
            </a:r>
            <a:r>
              <a:rPr lang="ko-KR" altLang="en-US" dirty="0" err="1"/>
              <a:t>Tom</a:t>
            </a:r>
            <a:r>
              <a:rPr lang="ko-KR" altLang="en-US" dirty="0"/>
              <a:t>(65)  </a:t>
            </a:r>
            <a:r>
              <a:rPr lang="ko-KR" altLang="en-US" dirty="0" err="1"/>
              <a:t>David</a:t>
            </a:r>
            <a:r>
              <a:rPr lang="ko-KR" altLang="en-US" dirty="0"/>
              <a:t>(78)  </a:t>
            </a:r>
            <a:r>
              <a:rPr lang="ko-KR" altLang="en-US" dirty="0" err="1"/>
              <a:t>Alice</a:t>
            </a:r>
            <a:r>
              <a:rPr lang="ko-KR" altLang="en-US" dirty="0"/>
              <a:t>(80)  </a:t>
            </a:r>
            <a:r>
              <a:rPr lang="ko-KR" altLang="en-US" dirty="0" err="1"/>
              <a:t>Nick</a:t>
            </a:r>
            <a:r>
              <a:rPr lang="ko-KR" altLang="en-US" dirty="0"/>
              <a:t>(83)  </a:t>
            </a:r>
            <a:r>
              <a:rPr lang="ko-KR" altLang="en-US" dirty="0" err="1"/>
              <a:t>Grace</a:t>
            </a:r>
            <a:r>
              <a:rPr lang="ko-KR" altLang="en-US" dirty="0"/>
              <a:t>(99)</a:t>
            </a:r>
          </a:p>
          <a:p>
            <a:r>
              <a:rPr lang="ko-KR" altLang="en-US" dirty="0" err="1"/>
              <a:t>Nick</a:t>
            </a:r>
            <a:r>
              <a:rPr lang="ko-KR" altLang="en-US" dirty="0"/>
              <a:t> 83</a:t>
            </a:r>
          </a:p>
        </p:txBody>
      </p:sp>
    </p:spTree>
    <p:extLst>
      <p:ext uri="{BB962C8B-B14F-4D97-AF65-F5344CB8AC3E}">
        <p14:creationId xmlns:p14="http://schemas.microsoft.com/office/powerpoint/2010/main" val="2807865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0902FBB-A952-4ED3-8F54-9939BD348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4764"/>
          </a:xfrm>
        </p:spPr>
        <p:txBody>
          <a:bodyPr>
            <a:normAutofit/>
          </a:bodyPr>
          <a:lstStyle/>
          <a:p>
            <a:r>
              <a:rPr lang="ko-KR" altLang="en-US" sz="4000" dirty="0" err="1"/>
              <a:t>이진탐색트리</a:t>
            </a:r>
            <a:r>
              <a:rPr lang="en-US" altLang="ko-KR" sz="4000" dirty="0"/>
              <a:t>(binary search tree)</a:t>
            </a:r>
            <a:endParaRPr lang="ko-KR" altLang="en-US" sz="4000" dirty="0"/>
          </a:p>
        </p:txBody>
      </p:sp>
      <p:sp>
        <p:nvSpPr>
          <p:cNvPr id="3" name="타원 2">
            <a:extLst>
              <a:ext uri="{FF2B5EF4-FFF2-40B4-BE49-F238E27FC236}">
                <a16:creationId xmlns="" xmlns:a16="http://schemas.microsoft.com/office/drawing/2014/main" id="{D8EAA12E-66FF-4BB7-B1AD-0CB3301C25A6}"/>
              </a:ext>
            </a:extLst>
          </p:cNvPr>
          <p:cNvSpPr/>
          <p:nvPr/>
        </p:nvSpPr>
        <p:spPr>
          <a:xfrm>
            <a:off x="5638800" y="1594628"/>
            <a:ext cx="914400" cy="8140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48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="" xmlns:a16="http://schemas.microsoft.com/office/drawing/2014/main" id="{DB4F6266-A0FF-43F6-98EB-B07FF36A8B5E}"/>
              </a:ext>
            </a:extLst>
          </p:cNvPr>
          <p:cNvSpPr/>
          <p:nvPr/>
        </p:nvSpPr>
        <p:spPr>
          <a:xfrm>
            <a:off x="2795235" y="2798957"/>
            <a:ext cx="914400" cy="8140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27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="" xmlns:a16="http://schemas.microsoft.com/office/drawing/2014/main" id="{6D29BAE3-6B7F-404B-BDDB-99B378C5E61F}"/>
              </a:ext>
            </a:extLst>
          </p:cNvPr>
          <p:cNvSpPr/>
          <p:nvPr/>
        </p:nvSpPr>
        <p:spPr>
          <a:xfrm>
            <a:off x="8538123" y="2798957"/>
            <a:ext cx="914400" cy="8140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67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353065BB-9865-4D61-8DD6-297DA86CE286}"/>
              </a:ext>
            </a:extLst>
          </p:cNvPr>
          <p:cNvSpPr/>
          <p:nvPr/>
        </p:nvSpPr>
        <p:spPr>
          <a:xfrm>
            <a:off x="1445939" y="3702204"/>
            <a:ext cx="914400" cy="8140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15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187EBFEA-D89E-4AB3-9273-AEEECB4E4ECC}"/>
              </a:ext>
            </a:extLst>
          </p:cNvPr>
          <p:cNvSpPr/>
          <p:nvPr/>
        </p:nvSpPr>
        <p:spPr>
          <a:xfrm>
            <a:off x="4088779" y="3702203"/>
            <a:ext cx="914400" cy="8140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35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CE5902EA-6F8E-4CB4-9D03-831FE3DE9E9C}"/>
              </a:ext>
            </a:extLst>
          </p:cNvPr>
          <p:cNvSpPr/>
          <p:nvPr/>
        </p:nvSpPr>
        <p:spPr>
          <a:xfrm>
            <a:off x="7188823" y="3612997"/>
            <a:ext cx="914400" cy="8140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55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="" xmlns:a16="http://schemas.microsoft.com/office/drawing/2014/main" id="{4A218FA7-2EFD-45E4-8B16-6968F1CBBC9B}"/>
              </a:ext>
            </a:extLst>
          </p:cNvPr>
          <p:cNvSpPr/>
          <p:nvPr/>
        </p:nvSpPr>
        <p:spPr>
          <a:xfrm>
            <a:off x="9831663" y="3612996"/>
            <a:ext cx="914400" cy="8140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68</a:t>
            </a:r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4745E1B0-FE4B-444D-A8CD-368D3F2BC50A}"/>
              </a:ext>
            </a:extLst>
          </p:cNvPr>
          <p:cNvSpPr/>
          <p:nvPr/>
        </p:nvSpPr>
        <p:spPr>
          <a:xfrm>
            <a:off x="754563" y="4939989"/>
            <a:ext cx="914400" cy="8140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389F4C05-5FF1-47DE-86F7-85B21A6AFB80}"/>
              </a:ext>
            </a:extLst>
          </p:cNvPr>
          <p:cNvSpPr/>
          <p:nvPr/>
        </p:nvSpPr>
        <p:spPr>
          <a:xfrm>
            <a:off x="2126162" y="4939989"/>
            <a:ext cx="914400" cy="8140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22</a:t>
            </a:r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3A12CDEC-085C-4D77-9098-D94D6C71E7C0}"/>
              </a:ext>
            </a:extLst>
          </p:cNvPr>
          <p:cNvSpPr/>
          <p:nvPr/>
        </p:nvSpPr>
        <p:spPr>
          <a:xfrm>
            <a:off x="5003179" y="4939989"/>
            <a:ext cx="914400" cy="8140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40</a:t>
            </a:r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115641C0-A767-4813-9D31-5957D4F4E535}"/>
              </a:ext>
            </a:extLst>
          </p:cNvPr>
          <p:cNvSpPr/>
          <p:nvPr/>
        </p:nvSpPr>
        <p:spPr>
          <a:xfrm>
            <a:off x="6553200" y="4939989"/>
            <a:ext cx="914400" cy="8140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52</a:t>
            </a:r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="" xmlns:a16="http://schemas.microsoft.com/office/drawing/2014/main" id="{9996BE48-F9CD-4A65-A339-83A40DE7501F}"/>
              </a:ext>
            </a:extLst>
          </p:cNvPr>
          <p:cNvSpPr/>
          <p:nvPr/>
        </p:nvSpPr>
        <p:spPr>
          <a:xfrm>
            <a:off x="7976845" y="4939989"/>
            <a:ext cx="914400" cy="8140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60</a:t>
            </a:r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FE0AAE4D-0FAA-41C1-8C2C-E280FD575A7C}"/>
              </a:ext>
            </a:extLst>
          </p:cNvPr>
          <p:cNvSpPr/>
          <p:nvPr/>
        </p:nvSpPr>
        <p:spPr>
          <a:xfrm>
            <a:off x="10656848" y="4939989"/>
            <a:ext cx="914400" cy="8140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74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82E4FF02-3F1B-4E61-9E0D-DD864E30EB49}"/>
              </a:ext>
            </a:extLst>
          </p:cNvPr>
          <p:cNvCxnSpPr>
            <a:cxnSpLocks/>
            <a:stCxn id="3" idx="3"/>
            <a:endCxn id="26" idx="7"/>
          </p:cNvCxnSpPr>
          <p:nvPr/>
        </p:nvCxnSpPr>
        <p:spPr>
          <a:xfrm flipH="1">
            <a:off x="3575724" y="2289454"/>
            <a:ext cx="2196987" cy="628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="" xmlns:a16="http://schemas.microsoft.com/office/drawing/2014/main" id="{DC06A85B-5BE8-466F-BCB0-4F10216DD11A}"/>
              </a:ext>
            </a:extLst>
          </p:cNvPr>
          <p:cNvCxnSpPr>
            <a:cxnSpLocks/>
            <a:stCxn id="3" idx="5"/>
            <a:endCxn id="27" idx="1"/>
          </p:cNvCxnSpPr>
          <p:nvPr/>
        </p:nvCxnSpPr>
        <p:spPr>
          <a:xfrm>
            <a:off x="6419289" y="2289454"/>
            <a:ext cx="2252745" cy="628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="" xmlns:a16="http://schemas.microsoft.com/office/drawing/2014/main" id="{7077B624-9412-4E91-991E-38FD68D82D37}"/>
              </a:ext>
            </a:extLst>
          </p:cNvPr>
          <p:cNvCxnSpPr>
            <a:cxnSpLocks/>
            <a:stCxn id="26" idx="3"/>
            <a:endCxn id="28" idx="7"/>
          </p:cNvCxnSpPr>
          <p:nvPr/>
        </p:nvCxnSpPr>
        <p:spPr>
          <a:xfrm flipH="1">
            <a:off x="2226428" y="3493783"/>
            <a:ext cx="702718" cy="3276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="" xmlns:a16="http://schemas.microsoft.com/office/drawing/2014/main" id="{99A5C244-A99D-42FD-B9FC-1FE76DCBF9F4}"/>
              </a:ext>
            </a:extLst>
          </p:cNvPr>
          <p:cNvCxnSpPr>
            <a:cxnSpLocks/>
            <a:stCxn id="26" idx="5"/>
            <a:endCxn id="29" idx="1"/>
          </p:cNvCxnSpPr>
          <p:nvPr/>
        </p:nvCxnSpPr>
        <p:spPr>
          <a:xfrm>
            <a:off x="3575724" y="3493783"/>
            <a:ext cx="646966" cy="327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49AADE1A-2435-41CB-8E2E-D78E86D698F5}"/>
              </a:ext>
            </a:extLst>
          </p:cNvPr>
          <p:cNvCxnSpPr>
            <a:cxnSpLocks/>
            <a:stCxn id="27" idx="3"/>
            <a:endCxn id="30" idx="7"/>
          </p:cNvCxnSpPr>
          <p:nvPr/>
        </p:nvCxnSpPr>
        <p:spPr>
          <a:xfrm flipH="1">
            <a:off x="7969312" y="3493783"/>
            <a:ext cx="702722" cy="2384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5D48FE26-5978-4F78-B168-60C8EFA70610}"/>
              </a:ext>
            </a:extLst>
          </p:cNvPr>
          <p:cNvCxnSpPr>
            <a:cxnSpLocks/>
            <a:stCxn id="27" idx="5"/>
            <a:endCxn id="31" idx="1"/>
          </p:cNvCxnSpPr>
          <p:nvPr/>
        </p:nvCxnSpPr>
        <p:spPr>
          <a:xfrm>
            <a:off x="9318612" y="3493783"/>
            <a:ext cx="646962" cy="238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="" xmlns:a16="http://schemas.microsoft.com/office/drawing/2014/main" id="{A3C6828D-E254-4CA2-9F7C-D4A01F199EFB}"/>
              </a:ext>
            </a:extLst>
          </p:cNvPr>
          <p:cNvCxnSpPr>
            <a:cxnSpLocks/>
            <a:stCxn id="28" idx="3"/>
            <a:endCxn id="32" idx="0"/>
          </p:cNvCxnSpPr>
          <p:nvPr/>
        </p:nvCxnSpPr>
        <p:spPr>
          <a:xfrm flipH="1">
            <a:off x="1211763" y="4397030"/>
            <a:ext cx="368087" cy="5429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="" xmlns:a16="http://schemas.microsoft.com/office/drawing/2014/main" id="{78B30BE4-54DF-4C89-9693-696D06E8B3A9}"/>
              </a:ext>
            </a:extLst>
          </p:cNvPr>
          <p:cNvCxnSpPr>
            <a:cxnSpLocks/>
            <a:stCxn id="28" idx="5"/>
            <a:endCxn id="33" idx="0"/>
          </p:cNvCxnSpPr>
          <p:nvPr/>
        </p:nvCxnSpPr>
        <p:spPr>
          <a:xfrm>
            <a:off x="2226428" y="4397030"/>
            <a:ext cx="356934" cy="5429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="" xmlns:a16="http://schemas.microsoft.com/office/drawing/2014/main" id="{BE3FA68E-6E3D-4F2B-9F14-E7AAD93B51D7}"/>
              </a:ext>
            </a:extLst>
          </p:cNvPr>
          <p:cNvCxnSpPr>
            <a:cxnSpLocks/>
            <a:stCxn id="29" idx="5"/>
            <a:endCxn id="34" idx="0"/>
          </p:cNvCxnSpPr>
          <p:nvPr/>
        </p:nvCxnSpPr>
        <p:spPr>
          <a:xfrm>
            <a:off x="4869268" y="4397029"/>
            <a:ext cx="591111" cy="542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="" xmlns:a16="http://schemas.microsoft.com/office/drawing/2014/main" id="{73ABEBF3-3C18-4A74-9CAC-A52171E6A3BC}"/>
              </a:ext>
            </a:extLst>
          </p:cNvPr>
          <p:cNvCxnSpPr>
            <a:cxnSpLocks/>
            <a:stCxn id="30" idx="3"/>
            <a:endCxn id="36" idx="0"/>
          </p:cNvCxnSpPr>
          <p:nvPr/>
        </p:nvCxnSpPr>
        <p:spPr>
          <a:xfrm flipH="1">
            <a:off x="7010400" y="4307823"/>
            <a:ext cx="312334" cy="632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="" xmlns:a16="http://schemas.microsoft.com/office/drawing/2014/main" id="{AE163D44-881E-4EDB-B87A-7FC95F832559}"/>
              </a:ext>
            </a:extLst>
          </p:cNvPr>
          <p:cNvCxnSpPr>
            <a:cxnSpLocks/>
            <a:stCxn id="30" idx="5"/>
            <a:endCxn id="38" idx="0"/>
          </p:cNvCxnSpPr>
          <p:nvPr/>
        </p:nvCxnSpPr>
        <p:spPr>
          <a:xfrm>
            <a:off x="7969312" y="4307823"/>
            <a:ext cx="464733" cy="632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="" xmlns:a16="http://schemas.microsoft.com/office/drawing/2014/main" id="{E078EABF-7062-412E-8AE6-E45587D2B0D0}"/>
              </a:ext>
            </a:extLst>
          </p:cNvPr>
          <p:cNvCxnSpPr>
            <a:cxnSpLocks/>
            <a:stCxn id="31" idx="5"/>
            <a:endCxn id="39" idx="0"/>
          </p:cNvCxnSpPr>
          <p:nvPr/>
        </p:nvCxnSpPr>
        <p:spPr>
          <a:xfrm>
            <a:off x="10612152" y="4307822"/>
            <a:ext cx="501896" cy="632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C915ED9B-A248-4EBB-A8C1-861285F0C6BF}"/>
              </a:ext>
            </a:extLst>
          </p:cNvPr>
          <p:cNvSpPr/>
          <p:nvPr/>
        </p:nvSpPr>
        <p:spPr>
          <a:xfrm>
            <a:off x="7385932" y="1182631"/>
            <a:ext cx="1505313" cy="3902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root node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9" name="연결선: 구부러짐 78">
            <a:extLst>
              <a:ext uri="{FF2B5EF4-FFF2-40B4-BE49-F238E27FC236}">
                <a16:creationId xmlns="" xmlns:a16="http://schemas.microsoft.com/office/drawing/2014/main" id="{57E7606A-97E7-4086-BBDC-522DE776C139}"/>
              </a:ext>
            </a:extLst>
          </p:cNvPr>
          <p:cNvCxnSpPr>
            <a:cxnSpLocks/>
            <a:stCxn id="77" idx="1"/>
            <a:endCxn id="3" idx="7"/>
          </p:cNvCxnSpPr>
          <p:nvPr/>
        </p:nvCxnSpPr>
        <p:spPr>
          <a:xfrm rot="10800000" flipV="1">
            <a:off x="6419290" y="1377775"/>
            <a:ext cx="966643" cy="33606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DC14078D-912E-4D60-A626-12F7DEEF1306}"/>
              </a:ext>
            </a:extLst>
          </p:cNvPr>
          <p:cNvSpPr/>
          <p:nvPr/>
        </p:nvSpPr>
        <p:spPr>
          <a:xfrm>
            <a:off x="3336122" y="6102585"/>
            <a:ext cx="1505313" cy="3902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leaf node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5" name="연결선: 구부러짐 84">
            <a:extLst>
              <a:ext uri="{FF2B5EF4-FFF2-40B4-BE49-F238E27FC236}">
                <a16:creationId xmlns="" xmlns:a16="http://schemas.microsoft.com/office/drawing/2014/main" id="{11E46161-6393-40D8-A7FA-49280BB35402}"/>
              </a:ext>
            </a:extLst>
          </p:cNvPr>
          <p:cNvCxnSpPr>
            <a:cxnSpLocks/>
            <a:stCxn id="83" idx="1"/>
            <a:endCxn id="33" idx="4"/>
          </p:cNvCxnSpPr>
          <p:nvPr/>
        </p:nvCxnSpPr>
        <p:spPr>
          <a:xfrm rot="10800000">
            <a:off x="2583362" y="5754028"/>
            <a:ext cx="752760" cy="5437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구부러짐 87">
            <a:extLst>
              <a:ext uri="{FF2B5EF4-FFF2-40B4-BE49-F238E27FC236}">
                <a16:creationId xmlns="" xmlns:a16="http://schemas.microsoft.com/office/drawing/2014/main" id="{6D37AA6F-4925-4C5F-BE57-641E05D5011D}"/>
              </a:ext>
            </a:extLst>
          </p:cNvPr>
          <p:cNvCxnSpPr>
            <a:cxnSpLocks/>
            <a:stCxn id="83" idx="3"/>
            <a:endCxn id="34" idx="4"/>
          </p:cNvCxnSpPr>
          <p:nvPr/>
        </p:nvCxnSpPr>
        <p:spPr>
          <a:xfrm flipV="1">
            <a:off x="4841435" y="5754028"/>
            <a:ext cx="618944" cy="5437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367B57D0-2B8D-4ABB-8320-8D09C2A10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219E-4B37-48E1-98F2-1C3DE2B76EE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747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0902FBB-A952-4ED3-8F54-9939BD34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err="1"/>
              <a:t>이진탐색트리</a:t>
            </a:r>
            <a:r>
              <a:rPr lang="en-US" altLang="ko-KR" sz="4000" dirty="0"/>
              <a:t>(binary search tree)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3DB0359-D1BC-45F9-9602-2460AB2AE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623"/>
            <a:ext cx="10515600" cy="458233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add – </a:t>
            </a:r>
            <a:r>
              <a:rPr lang="ko-KR" altLang="en-US" dirty="0"/>
              <a:t>노드</a:t>
            </a:r>
            <a:r>
              <a:rPr lang="en-US" altLang="ko-KR" dirty="0"/>
              <a:t>(</a:t>
            </a:r>
            <a:r>
              <a:rPr lang="ko-KR" altLang="en-US" dirty="0"/>
              <a:t>데이터</a:t>
            </a:r>
            <a:r>
              <a:rPr lang="en-US" altLang="ko-KR" dirty="0"/>
              <a:t>)</a:t>
            </a:r>
            <a:r>
              <a:rPr lang="ko-KR" altLang="en-US" dirty="0"/>
              <a:t>를 추가하는 연산 </a:t>
            </a:r>
            <a:endParaRPr lang="en-US" altLang="ko-KR" dirty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search – </a:t>
            </a:r>
            <a:r>
              <a:rPr lang="ko-KR" altLang="en-US" dirty="0"/>
              <a:t>노드</a:t>
            </a:r>
            <a:r>
              <a:rPr lang="en-US" altLang="ko-KR" dirty="0"/>
              <a:t>(</a:t>
            </a:r>
            <a:r>
              <a:rPr lang="ko-KR" altLang="en-US" dirty="0"/>
              <a:t>데이터</a:t>
            </a:r>
            <a:r>
              <a:rPr lang="en-US" altLang="ko-KR" dirty="0"/>
              <a:t>)</a:t>
            </a:r>
            <a:r>
              <a:rPr lang="ko-KR" altLang="en-US" dirty="0"/>
              <a:t>를 탐색하는 연산</a:t>
            </a: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traverse – </a:t>
            </a:r>
            <a:r>
              <a:rPr lang="ko-KR" altLang="en-US" dirty="0"/>
              <a:t>전체 트리를 순회하는 연산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preorder traverse:  [</a:t>
            </a:r>
            <a:r>
              <a:rPr lang="ko-KR" altLang="en-US" dirty="0"/>
              <a:t>노드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왼쪽 가지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오른쪽 가지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  <a:r>
              <a:rPr lang="ko-KR" altLang="en-US" dirty="0">
                <a:sym typeface="Wingdings" panose="05000000000000000000" pitchFamily="2" charset="2"/>
              </a:rPr>
              <a:t> 순서로 방문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 err="1">
                <a:sym typeface="Wingdings" panose="05000000000000000000" pitchFamily="2" charset="2"/>
              </a:rPr>
              <a:t>inorder</a:t>
            </a:r>
            <a:r>
              <a:rPr lang="en-US" altLang="ko-KR" dirty="0">
                <a:sym typeface="Wingdings" panose="05000000000000000000" pitchFamily="2" charset="2"/>
              </a:rPr>
              <a:t> traverse:  [</a:t>
            </a:r>
            <a:r>
              <a:rPr lang="ko-KR" altLang="en-US" dirty="0">
                <a:sym typeface="Wingdings" panose="05000000000000000000" pitchFamily="2" charset="2"/>
              </a:rPr>
              <a:t>왼쪽 가지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노드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오른쪽 가지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  <a:r>
              <a:rPr lang="ko-KR" altLang="en-US" dirty="0">
                <a:sym typeface="Wingdings" panose="05000000000000000000" pitchFamily="2" charset="2"/>
              </a:rPr>
              <a:t> 순서로 방문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 err="1">
                <a:sym typeface="Wingdings" panose="05000000000000000000" pitchFamily="2" charset="2"/>
              </a:rPr>
              <a:t>postorder</a:t>
            </a:r>
            <a:r>
              <a:rPr lang="en-US" altLang="ko-KR" dirty="0">
                <a:sym typeface="Wingdings" panose="05000000000000000000" pitchFamily="2" charset="2"/>
              </a:rPr>
              <a:t> traverse:  [</a:t>
            </a:r>
            <a:r>
              <a:rPr lang="ko-KR" altLang="en-US" dirty="0">
                <a:sym typeface="Wingdings" panose="05000000000000000000" pitchFamily="2" charset="2"/>
              </a:rPr>
              <a:t>왼쪽 가지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오른쪽 가지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노드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순서로 방문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0A4D36D3-7543-4EFA-9622-1AFE449D7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219E-4B37-48E1-98F2-1C3DE2B76EE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067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21A4D02-682E-4EEF-BA43-D0BC72FDD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8474"/>
            <a:ext cx="10515600" cy="5678489"/>
          </a:xfrm>
        </p:spPr>
        <p:txBody>
          <a:bodyPr/>
          <a:lstStyle/>
          <a:p>
            <a:r>
              <a:rPr lang="ko-KR" altLang="en-US" dirty="0"/>
              <a:t>포인터를 사용하는 경우</a:t>
            </a:r>
            <a:endParaRPr lang="en-US" altLang="ko-KR" dirty="0"/>
          </a:p>
          <a:p>
            <a:pPr lvl="1"/>
            <a:r>
              <a:rPr lang="ko-KR" altLang="en-US" dirty="0"/>
              <a:t>변수 </a:t>
            </a:r>
            <a:r>
              <a:rPr lang="en-US" altLang="ko-KR" dirty="0"/>
              <a:t>a</a:t>
            </a:r>
            <a:r>
              <a:rPr lang="ko-KR" altLang="en-US" dirty="0"/>
              <a:t>의 내용을 함수 </a:t>
            </a:r>
            <a:r>
              <a:rPr lang="en-US" altLang="ko-KR" dirty="0"/>
              <a:t>f() </a:t>
            </a:r>
            <a:r>
              <a:rPr lang="ko-KR" altLang="en-US" dirty="0"/>
              <a:t>안에서 바꾸고 싶을 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이중포인터</a:t>
            </a:r>
            <a:r>
              <a:rPr lang="en-US" altLang="ko-KR" dirty="0"/>
              <a:t>(double pointer)</a:t>
            </a:r>
            <a:r>
              <a:rPr lang="ko-KR" altLang="en-US" dirty="0"/>
              <a:t>를 사용하는 경우</a:t>
            </a:r>
            <a:endParaRPr lang="en-US" altLang="ko-KR" dirty="0"/>
          </a:p>
          <a:p>
            <a:pPr lvl="1"/>
            <a:r>
              <a:rPr lang="ko-KR" altLang="en-US" dirty="0"/>
              <a:t>포인터 변수 </a:t>
            </a:r>
            <a:r>
              <a:rPr lang="en-US" altLang="ko-KR" dirty="0"/>
              <a:t>a</a:t>
            </a:r>
            <a:r>
              <a:rPr lang="ko-KR" altLang="en-US" dirty="0"/>
              <a:t>의 내용</a:t>
            </a:r>
            <a:r>
              <a:rPr lang="en-US" altLang="ko-KR" dirty="0"/>
              <a:t>(</a:t>
            </a:r>
            <a:r>
              <a:rPr lang="ko-KR" altLang="en-US" dirty="0" err="1"/>
              <a:t>주소값</a:t>
            </a:r>
            <a:r>
              <a:rPr lang="en-US" altLang="ko-KR" dirty="0"/>
              <a:t>)</a:t>
            </a:r>
            <a:r>
              <a:rPr lang="ko-KR" altLang="en-US" dirty="0"/>
              <a:t>을 함수 </a:t>
            </a:r>
            <a:r>
              <a:rPr lang="en-US" altLang="ko-KR" dirty="0"/>
              <a:t>f() </a:t>
            </a:r>
            <a:r>
              <a:rPr lang="ko-KR" altLang="en-US" dirty="0"/>
              <a:t>안에서 바꾸고 싶을 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27EC71BF-735F-48AC-B5AE-C7B5F950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219E-4B37-48E1-98F2-1C3DE2B76EE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B260C52-9B72-40EE-A06E-90C43B67EE82}"/>
              </a:ext>
            </a:extLst>
          </p:cNvPr>
          <p:cNvSpPr txBox="1"/>
          <p:nvPr/>
        </p:nvSpPr>
        <p:spPr>
          <a:xfrm>
            <a:off x="1750742" y="1548231"/>
            <a:ext cx="291046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dirty="0"/>
              <a:t>int main()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int a = 0;</a:t>
            </a:r>
          </a:p>
          <a:p>
            <a:r>
              <a:rPr lang="en-US" altLang="ko-KR" dirty="0"/>
              <a:t>  f( &amp;a 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A69DEB8-A378-4901-92C3-BF88D16BA046}"/>
              </a:ext>
            </a:extLst>
          </p:cNvPr>
          <p:cNvSpPr txBox="1"/>
          <p:nvPr/>
        </p:nvSpPr>
        <p:spPr>
          <a:xfrm>
            <a:off x="4861932" y="1548231"/>
            <a:ext cx="291046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dirty="0"/>
              <a:t>void f( int *x 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*x = 10;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A0248D4-E5A1-4934-A800-2DC104847F6A}"/>
              </a:ext>
            </a:extLst>
          </p:cNvPr>
          <p:cNvSpPr txBox="1"/>
          <p:nvPr/>
        </p:nvSpPr>
        <p:spPr>
          <a:xfrm>
            <a:off x="1750742" y="4409709"/>
            <a:ext cx="291046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dirty="0"/>
              <a:t>int main()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struct node *a = NULL;</a:t>
            </a:r>
          </a:p>
          <a:p>
            <a:r>
              <a:rPr lang="en-US" altLang="ko-KR" dirty="0"/>
              <a:t>  f( &amp;a 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329C974-DA82-4577-83B0-8B1CC72F966F}"/>
              </a:ext>
            </a:extLst>
          </p:cNvPr>
          <p:cNvSpPr txBox="1"/>
          <p:nvPr/>
        </p:nvSpPr>
        <p:spPr>
          <a:xfrm>
            <a:off x="4861932" y="4409709"/>
            <a:ext cx="291046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dirty="0"/>
              <a:t>void f( struct node **p 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*p = malloc( … 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6A0E9780-C278-4E84-B62A-9E54567D1E79}"/>
              </a:ext>
            </a:extLst>
          </p:cNvPr>
          <p:cNvSpPr/>
          <p:nvPr/>
        </p:nvSpPr>
        <p:spPr>
          <a:xfrm>
            <a:off x="8519532" y="1951469"/>
            <a:ext cx="780585" cy="2118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650EDBD-7AFA-4F94-9F46-6A0E9CF1C487}"/>
              </a:ext>
            </a:extLst>
          </p:cNvPr>
          <p:cNvSpPr txBox="1"/>
          <p:nvPr/>
        </p:nvSpPr>
        <p:spPr>
          <a:xfrm>
            <a:off x="8512055" y="1662431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 (=*x)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8F50236C-CED6-4806-A22D-612111392E24}"/>
              </a:ext>
            </a:extLst>
          </p:cNvPr>
          <p:cNvSpPr/>
          <p:nvPr/>
        </p:nvSpPr>
        <p:spPr>
          <a:xfrm>
            <a:off x="9746168" y="1591947"/>
            <a:ext cx="780585" cy="2118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0540DE2F-300B-44F1-86AB-A6D8588B15ED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>
            <a:off x="9300117" y="1697884"/>
            <a:ext cx="446051" cy="359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98854D5B-C25C-4F82-9AD5-D24EAEDBCB88}"/>
              </a:ext>
            </a:extLst>
          </p:cNvPr>
          <p:cNvSpPr/>
          <p:nvPr/>
        </p:nvSpPr>
        <p:spPr>
          <a:xfrm>
            <a:off x="8296507" y="5559048"/>
            <a:ext cx="780585" cy="8312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249C2580-0C7C-480C-83E7-7D2B0502D6C7}"/>
              </a:ext>
            </a:extLst>
          </p:cNvPr>
          <p:cNvSpPr/>
          <p:nvPr/>
        </p:nvSpPr>
        <p:spPr>
          <a:xfrm>
            <a:off x="9518124" y="5623618"/>
            <a:ext cx="780585" cy="2118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="" xmlns:a16="http://schemas.microsoft.com/office/drawing/2014/main" id="{83672829-6271-415D-B699-DF7B95A3A323}"/>
              </a:ext>
            </a:extLst>
          </p:cNvPr>
          <p:cNvCxnSpPr>
            <a:cxnSpLocks/>
            <a:stCxn id="19" idx="1"/>
            <a:endCxn id="17" idx="3"/>
          </p:cNvCxnSpPr>
          <p:nvPr/>
        </p:nvCxnSpPr>
        <p:spPr>
          <a:xfrm flipH="1">
            <a:off x="9077092" y="5729555"/>
            <a:ext cx="441032" cy="245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FF965297-1144-42CA-898B-6471ACCBB148}"/>
              </a:ext>
            </a:extLst>
          </p:cNvPr>
          <p:cNvSpPr/>
          <p:nvPr/>
        </p:nvSpPr>
        <p:spPr>
          <a:xfrm>
            <a:off x="10772869" y="5160116"/>
            <a:ext cx="780585" cy="2118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4F817D47-6B7B-4879-A735-D10E9A38576E}"/>
              </a:ext>
            </a:extLst>
          </p:cNvPr>
          <p:cNvSpPr txBox="1"/>
          <p:nvPr/>
        </p:nvSpPr>
        <p:spPr>
          <a:xfrm>
            <a:off x="11015734" y="424895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F8F1EC6E-A827-4BD5-A9D4-C7DFB502D8CB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10326818" y="5266053"/>
            <a:ext cx="446051" cy="359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EE7D4A0E-639F-4F44-A4DB-0EAAC897A6DA}"/>
              </a:ext>
            </a:extLst>
          </p:cNvPr>
          <p:cNvSpPr/>
          <p:nvPr/>
        </p:nvSpPr>
        <p:spPr>
          <a:xfrm>
            <a:off x="8512055" y="2530795"/>
            <a:ext cx="780585" cy="2118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FFBB5E16-1D3C-45A4-87D2-98B6FE207A06}"/>
              </a:ext>
            </a:extLst>
          </p:cNvPr>
          <p:cNvSpPr/>
          <p:nvPr/>
        </p:nvSpPr>
        <p:spPr>
          <a:xfrm>
            <a:off x="9738691" y="2171273"/>
            <a:ext cx="780585" cy="2118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="" xmlns:a16="http://schemas.microsoft.com/office/drawing/2014/main" id="{08A60F95-28E3-49C5-BCF6-4B81BE4F3E19}"/>
              </a:ext>
            </a:extLst>
          </p:cNvPr>
          <p:cNvCxnSpPr>
            <a:cxnSpLocks/>
            <a:stCxn id="30" idx="1"/>
            <a:endCxn id="28" idx="3"/>
          </p:cNvCxnSpPr>
          <p:nvPr/>
        </p:nvCxnSpPr>
        <p:spPr>
          <a:xfrm flipH="1">
            <a:off x="9292640" y="2277210"/>
            <a:ext cx="446051" cy="359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6317AD47-8C51-4C47-B49A-8AE2FD844106}"/>
              </a:ext>
            </a:extLst>
          </p:cNvPr>
          <p:cNvSpPr txBox="1"/>
          <p:nvPr/>
        </p:nvSpPr>
        <p:spPr>
          <a:xfrm>
            <a:off x="10023376" y="12460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E568477F-1724-469B-B4EA-61A1797D8915}"/>
              </a:ext>
            </a:extLst>
          </p:cNvPr>
          <p:cNvSpPr/>
          <p:nvPr/>
        </p:nvSpPr>
        <p:spPr>
          <a:xfrm>
            <a:off x="9529669" y="5077932"/>
            <a:ext cx="780585" cy="2118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NULL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942CBF28-15F3-4776-A22C-D52899CC6326}"/>
              </a:ext>
            </a:extLst>
          </p:cNvPr>
          <p:cNvSpPr txBox="1"/>
          <p:nvPr/>
        </p:nvSpPr>
        <p:spPr>
          <a:xfrm>
            <a:off x="9432979" y="4755441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 (=*p)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4250354C-8A14-4CC3-A169-77C7504962C0}"/>
              </a:ext>
            </a:extLst>
          </p:cNvPr>
          <p:cNvSpPr/>
          <p:nvPr/>
        </p:nvSpPr>
        <p:spPr>
          <a:xfrm>
            <a:off x="10784414" y="4614430"/>
            <a:ext cx="780585" cy="2118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840211F4-6E77-42E0-902D-CD2B966265E7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10338363" y="4720367"/>
            <a:ext cx="446051" cy="359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325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0902FBB-A952-4ED3-8F54-9939BD348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7942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Ex11B-1) Double pointer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EBC534E-71D4-49B0-83DA-3F4F5E4BAB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53068"/>
            <a:ext cx="5131420" cy="4923895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800" dirty="0"/>
              <a:t>#include &lt;</a:t>
            </a:r>
            <a:r>
              <a:rPr lang="en-US" altLang="ko-KR" sz="1800" dirty="0" err="1"/>
              <a:t>stdio.h</a:t>
            </a:r>
            <a:r>
              <a:rPr lang="en-US" altLang="ko-KR" sz="18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800" dirty="0"/>
              <a:t>#include &lt;</a:t>
            </a:r>
            <a:r>
              <a:rPr lang="en-US" altLang="ko-KR" sz="1800" dirty="0" err="1"/>
              <a:t>stdlib.h</a:t>
            </a:r>
            <a:r>
              <a:rPr lang="en-US" altLang="ko-KR" sz="18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800" dirty="0"/>
              <a:t>#include &lt;</a:t>
            </a:r>
            <a:r>
              <a:rPr lang="en-US" altLang="ko-KR" sz="1800" dirty="0" err="1"/>
              <a:t>string.h</a:t>
            </a:r>
            <a:r>
              <a:rPr lang="en-US" altLang="ko-KR" sz="18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800" dirty="0"/>
              <a:t>struct node 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800" dirty="0"/>
              <a:t>    char name[10];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800" dirty="0"/>
              <a:t>    int score;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800" dirty="0"/>
              <a:t>    struct node *left;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800" dirty="0"/>
              <a:t>    struct node *right;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800" dirty="0"/>
              <a:t>};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800" dirty="0"/>
              <a:t>struct node *root = NULL;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altLang="ko-KR" sz="18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CF884BE4-6AFD-4CA5-B515-4F7DF79D6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2380" y="1253068"/>
            <a:ext cx="5131420" cy="4923895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800" dirty="0"/>
              <a:t>int main()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8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800" dirty="0"/>
              <a:t>    struct node *p;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altLang="ko-KR" sz="1800" dirty="0"/>
              <a:t>    p= malloc( </a:t>
            </a:r>
            <a:r>
              <a:rPr lang="en-US" altLang="ko-KR" sz="1800" dirty="0" err="1"/>
              <a:t>sizeof</a:t>
            </a:r>
            <a:r>
              <a:rPr lang="en-US" altLang="ko-KR" sz="1800" dirty="0"/>
              <a:t>(struct node)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strcpy</a:t>
            </a:r>
            <a:r>
              <a:rPr lang="en-US" altLang="ko-KR" sz="1800" dirty="0"/>
              <a:t>(p-&gt;name, "Grace");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altLang="ko-KR" sz="1800" dirty="0"/>
              <a:t>    p-&gt;score = 73;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altLang="ko-KR" sz="1800" dirty="0"/>
              <a:t>    p-&gt;left = NULL;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altLang="ko-KR" sz="1800" dirty="0"/>
              <a:t>    p-&gt;right = NULL;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altLang="ko-KR" sz="1800" dirty="0"/>
              <a:t>    root = 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altLang="ko-KR" sz="1800" dirty="0"/>
              <a:t>    p = malloc( </a:t>
            </a:r>
            <a:r>
              <a:rPr lang="en-US" altLang="ko-KR" sz="1800" dirty="0" err="1"/>
              <a:t>sizeof</a:t>
            </a:r>
            <a:r>
              <a:rPr lang="en-US" altLang="ko-KR" sz="1800" dirty="0"/>
              <a:t>(struct node)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strcpy</a:t>
            </a:r>
            <a:r>
              <a:rPr lang="en-US" altLang="ko-KR" sz="1800" dirty="0"/>
              <a:t>(p-&gt;name, "David");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altLang="ko-KR" sz="1800" dirty="0"/>
              <a:t>    p-&gt;score = 59;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altLang="ko-KR" sz="1800" dirty="0"/>
              <a:t>    p-&gt;left = NULL;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altLang="ko-KR" sz="1800" dirty="0"/>
              <a:t>    p-&gt;right = NULL;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altLang="ko-KR" sz="1800" dirty="0"/>
              <a:t>    root-&gt;left = p;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C665F93-B622-4C4A-8522-ED3B02E58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219E-4B37-48E1-98F2-1C3DE2B76EE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411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0902FBB-A952-4ED3-8F54-9939BD348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7942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Ex11B-1) Double pointer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EBC534E-71D4-49B0-83DA-3F4F5E4BAB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53068"/>
            <a:ext cx="10515600" cy="4923895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800" dirty="0"/>
              <a:t>    p = malloc( </a:t>
            </a:r>
            <a:r>
              <a:rPr lang="en-US" altLang="ko-KR" sz="1800" dirty="0" err="1"/>
              <a:t>sizeof</a:t>
            </a:r>
            <a:r>
              <a:rPr lang="en-US" altLang="ko-KR" sz="1800" dirty="0"/>
              <a:t>(struct node) 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strcpy</a:t>
            </a:r>
            <a:r>
              <a:rPr lang="en-US" altLang="ko-KR" sz="1800" dirty="0"/>
              <a:t>(p-&gt;name, "James");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800" dirty="0"/>
              <a:t>    p-&gt;score = 80;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800" dirty="0"/>
              <a:t>    p-&gt;left = NULL;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800" dirty="0"/>
              <a:t>    p-&gt;right = NULL;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800" dirty="0"/>
              <a:t>    root-&gt;right = p;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printf</a:t>
            </a:r>
            <a:r>
              <a:rPr lang="en-US" altLang="ko-KR" sz="1800" dirty="0"/>
              <a:t>("root: %s(%d)\n", root-&gt;name, root-&gt;score);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printf</a:t>
            </a:r>
            <a:r>
              <a:rPr lang="en-US" altLang="ko-KR" sz="1800" dirty="0"/>
              <a:t>("root-&gt;left: %s(%d)\n", root-&gt;left-&gt;name, root-&gt;left-&gt;score);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printf</a:t>
            </a:r>
            <a:r>
              <a:rPr lang="en-US" altLang="ko-KR" sz="1800" dirty="0"/>
              <a:t>("root-&gt;right: %s(%d)\n", root-&gt;right-&gt;name, root-&gt;right-&gt;score);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800" dirty="0"/>
              <a:t>    return 0;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8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altLang="ko-KR" sz="1800" dirty="0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2B625DD4-2564-4982-9B2F-AFF2F51E521F}"/>
              </a:ext>
            </a:extLst>
          </p:cNvPr>
          <p:cNvSpPr/>
          <p:nvPr/>
        </p:nvSpPr>
        <p:spPr>
          <a:xfrm>
            <a:off x="7530790" y="2967335"/>
            <a:ext cx="3419708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 err="1"/>
              <a:t>root</a:t>
            </a:r>
            <a:r>
              <a:rPr lang="ko-KR" altLang="en-US" dirty="0"/>
              <a:t>: </a:t>
            </a:r>
            <a:r>
              <a:rPr lang="ko-KR" altLang="en-US" dirty="0" err="1"/>
              <a:t>Grace</a:t>
            </a:r>
            <a:r>
              <a:rPr lang="ko-KR" altLang="en-US" dirty="0"/>
              <a:t>(73)</a:t>
            </a:r>
          </a:p>
          <a:p>
            <a:r>
              <a:rPr lang="ko-KR" altLang="en-US" dirty="0" err="1"/>
              <a:t>root</a:t>
            </a:r>
            <a:r>
              <a:rPr lang="ko-KR" altLang="en-US" dirty="0"/>
              <a:t>-&gt;</a:t>
            </a:r>
            <a:r>
              <a:rPr lang="ko-KR" altLang="en-US" dirty="0" err="1"/>
              <a:t>left</a:t>
            </a:r>
            <a:r>
              <a:rPr lang="ko-KR" altLang="en-US" dirty="0"/>
              <a:t>: </a:t>
            </a:r>
            <a:r>
              <a:rPr lang="ko-KR" altLang="en-US" dirty="0" err="1"/>
              <a:t>David</a:t>
            </a:r>
            <a:r>
              <a:rPr lang="ko-KR" altLang="en-US" dirty="0"/>
              <a:t>(59)</a:t>
            </a:r>
          </a:p>
          <a:p>
            <a:r>
              <a:rPr lang="ko-KR" altLang="en-US" dirty="0" err="1"/>
              <a:t>root</a:t>
            </a:r>
            <a:r>
              <a:rPr lang="ko-KR" altLang="en-US" dirty="0"/>
              <a:t>-&gt;</a:t>
            </a:r>
            <a:r>
              <a:rPr lang="ko-KR" altLang="en-US" dirty="0" err="1"/>
              <a:t>right</a:t>
            </a:r>
            <a:r>
              <a:rPr lang="ko-KR" altLang="en-US" dirty="0"/>
              <a:t>: </a:t>
            </a:r>
            <a:r>
              <a:rPr lang="ko-KR" altLang="en-US" dirty="0" err="1"/>
              <a:t>James</a:t>
            </a:r>
            <a:r>
              <a:rPr lang="ko-KR" altLang="en-US" dirty="0"/>
              <a:t>(80)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="" xmlns:a16="http://schemas.microsoft.com/office/drawing/2014/main" id="{BEE8E6C7-2211-4532-8531-2570A69BC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219E-4B37-48E1-98F2-1C3DE2B76EE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193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0902FBB-A952-4ED3-8F54-9939BD348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7942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Ex11B-2) Double pointer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EBC534E-71D4-49B0-83DA-3F4F5E4BAB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53068"/>
            <a:ext cx="5131420" cy="4923895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800" dirty="0"/>
              <a:t>#include &lt;</a:t>
            </a:r>
            <a:r>
              <a:rPr lang="en-US" altLang="ko-KR" sz="1800" dirty="0" err="1"/>
              <a:t>stdio.h</a:t>
            </a:r>
            <a:r>
              <a:rPr lang="en-US" altLang="ko-KR" sz="18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800" dirty="0"/>
              <a:t>#include &lt;</a:t>
            </a:r>
            <a:r>
              <a:rPr lang="en-US" altLang="ko-KR" sz="1800" dirty="0" err="1"/>
              <a:t>stdlib.h</a:t>
            </a:r>
            <a:r>
              <a:rPr lang="en-US" altLang="ko-KR" sz="18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800" dirty="0"/>
              <a:t>#include &lt;</a:t>
            </a:r>
            <a:r>
              <a:rPr lang="en-US" altLang="ko-KR" sz="1800" dirty="0" err="1"/>
              <a:t>string.h</a:t>
            </a:r>
            <a:r>
              <a:rPr lang="en-US" altLang="ko-KR" sz="18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800" dirty="0"/>
              <a:t>struct node 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800" dirty="0"/>
              <a:t>    char name[10];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800" dirty="0"/>
              <a:t>    int score;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800" dirty="0"/>
              <a:t>    struct node *left;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800" dirty="0"/>
              <a:t>    struct node *right;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800" dirty="0"/>
              <a:t>};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800" dirty="0"/>
              <a:t>struct node *root = NULL;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800" dirty="0"/>
              <a:t>void </a:t>
            </a:r>
            <a:r>
              <a:rPr lang="en-US" altLang="ko-KR" sz="1800" dirty="0" err="1"/>
              <a:t>new_node</a:t>
            </a:r>
            <a:r>
              <a:rPr lang="en-US" altLang="ko-KR" sz="1800" dirty="0"/>
              <a:t>( struct node **pp,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800" dirty="0"/>
              <a:t>                               char *name,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score </a:t>
            </a:r>
            <a:r>
              <a:rPr lang="en-US" altLang="ko-KR" sz="18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8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800" dirty="0"/>
              <a:t>     struct node *p;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CF884BE4-6AFD-4CA5-B515-4F7DF79D6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2380" y="1253068"/>
            <a:ext cx="5131420" cy="4923895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altLang="ko-KR" sz="1800" dirty="0"/>
              <a:t>    p = malloc( </a:t>
            </a:r>
            <a:r>
              <a:rPr lang="en-US" altLang="ko-KR" sz="1800" dirty="0" err="1"/>
              <a:t>sizeof</a:t>
            </a:r>
            <a:r>
              <a:rPr lang="en-US" altLang="ko-KR" sz="1800" dirty="0"/>
              <a:t>(struct node)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strcpy</a:t>
            </a:r>
            <a:r>
              <a:rPr lang="en-US" altLang="ko-KR" sz="1800" dirty="0"/>
              <a:t>(p-&gt;name, name);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altLang="ko-KR" sz="1800" dirty="0"/>
              <a:t>    p-&gt;score = score;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altLang="ko-KR" sz="1800" dirty="0"/>
              <a:t>    p-&gt;left = NULL;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altLang="ko-KR" sz="1800" dirty="0"/>
              <a:t>    p-&gt;right = NULL;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altLang="ko-KR" sz="1800" dirty="0"/>
              <a:t>    *pp = 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altLang="ko-KR" sz="18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altLang="ko-KR" sz="1800" dirty="0"/>
              <a:t>int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altLang="ko-KR" sz="18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new_node</a:t>
            </a:r>
            <a:r>
              <a:rPr lang="en-US" altLang="ko-KR" sz="1800" dirty="0"/>
              <a:t>(&amp;root, "Grace", 73);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new_node</a:t>
            </a:r>
            <a:r>
              <a:rPr lang="en-US" altLang="ko-KR" sz="1800" dirty="0"/>
              <a:t>(&amp;root-&gt;left, "David", 59);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new_node</a:t>
            </a:r>
            <a:r>
              <a:rPr lang="en-US" altLang="ko-KR" sz="1800" dirty="0"/>
              <a:t>(&amp;root-&gt;right, "James", 80);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endParaRPr lang="en-US" altLang="ko-KR" sz="18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9FE89E03-8EF1-41A9-AE3E-DDED1064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219E-4B37-48E1-98F2-1C3DE2B76EE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830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0902FBB-A952-4ED3-8F54-9939BD348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7942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Ex11B-1) Double pointer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EBC534E-71D4-49B0-83DA-3F4F5E4BAB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53068"/>
            <a:ext cx="10515600" cy="4923895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printf</a:t>
            </a:r>
            <a:r>
              <a:rPr lang="en-US" altLang="ko-KR" sz="1800" dirty="0"/>
              <a:t>("root: %s(%d)\n", root-&gt;name, root-&gt;score);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printf</a:t>
            </a:r>
            <a:r>
              <a:rPr lang="en-US" altLang="ko-KR" sz="1800" dirty="0"/>
              <a:t>("root-&gt;left: %s(%d)\n", root-&gt;left-&gt;name, root-&gt;left-&gt;score);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printf</a:t>
            </a:r>
            <a:r>
              <a:rPr lang="en-US" altLang="ko-KR" sz="1800" dirty="0"/>
              <a:t>("root-&gt;right: %s(%d)\n", root-&gt;right-&gt;name, root-&gt;right-&gt;score);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800" dirty="0"/>
              <a:t>    return 0;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18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altLang="ko-KR" sz="1800" dirty="0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2B625DD4-2564-4982-9B2F-AFF2F51E521F}"/>
              </a:ext>
            </a:extLst>
          </p:cNvPr>
          <p:cNvSpPr/>
          <p:nvPr/>
        </p:nvSpPr>
        <p:spPr>
          <a:xfrm>
            <a:off x="7452732" y="3429000"/>
            <a:ext cx="3419708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 err="1"/>
              <a:t>root</a:t>
            </a:r>
            <a:r>
              <a:rPr lang="ko-KR" altLang="en-US" dirty="0"/>
              <a:t>: </a:t>
            </a:r>
            <a:r>
              <a:rPr lang="ko-KR" altLang="en-US" dirty="0" err="1"/>
              <a:t>Grace</a:t>
            </a:r>
            <a:r>
              <a:rPr lang="ko-KR" altLang="en-US" dirty="0"/>
              <a:t>(73)</a:t>
            </a:r>
          </a:p>
          <a:p>
            <a:r>
              <a:rPr lang="ko-KR" altLang="en-US" dirty="0" err="1"/>
              <a:t>root</a:t>
            </a:r>
            <a:r>
              <a:rPr lang="ko-KR" altLang="en-US" dirty="0"/>
              <a:t>-&gt;</a:t>
            </a:r>
            <a:r>
              <a:rPr lang="ko-KR" altLang="en-US" dirty="0" err="1"/>
              <a:t>left</a:t>
            </a:r>
            <a:r>
              <a:rPr lang="ko-KR" altLang="en-US" dirty="0"/>
              <a:t>: </a:t>
            </a:r>
            <a:r>
              <a:rPr lang="ko-KR" altLang="en-US" dirty="0" err="1"/>
              <a:t>David</a:t>
            </a:r>
            <a:r>
              <a:rPr lang="ko-KR" altLang="en-US" dirty="0"/>
              <a:t>(59)</a:t>
            </a:r>
          </a:p>
          <a:p>
            <a:r>
              <a:rPr lang="ko-KR" altLang="en-US" dirty="0" err="1"/>
              <a:t>root</a:t>
            </a:r>
            <a:r>
              <a:rPr lang="ko-KR" altLang="en-US" dirty="0"/>
              <a:t>-&gt;</a:t>
            </a:r>
            <a:r>
              <a:rPr lang="ko-KR" altLang="en-US" dirty="0" err="1"/>
              <a:t>right</a:t>
            </a:r>
            <a:r>
              <a:rPr lang="ko-KR" altLang="en-US" dirty="0"/>
              <a:t>: </a:t>
            </a:r>
            <a:r>
              <a:rPr lang="ko-KR" altLang="en-US" dirty="0" err="1"/>
              <a:t>James</a:t>
            </a:r>
            <a:r>
              <a:rPr lang="ko-KR" altLang="en-US" dirty="0"/>
              <a:t>(80)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10A5E2D0-46EB-4106-BEE7-33175ECC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219E-4B37-48E1-98F2-1C3DE2B76EE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324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D20CF1C-5433-447A-AD1B-9ACDA41E4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629"/>
          </a:xfrm>
        </p:spPr>
        <p:txBody>
          <a:bodyPr/>
          <a:lstStyle/>
          <a:p>
            <a:r>
              <a:rPr lang="ko-KR" altLang="en-US" dirty="0"/>
              <a:t>재귀호출</a:t>
            </a:r>
            <a:r>
              <a:rPr lang="en-US" altLang="ko-KR" dirty="0"/>
              <a:t>(recursive call)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3CAD68A-F461-4AE8-ACDB-0A9A5F60F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4147"/>
            <a:ext cx="10515600" cy="49828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트리</a:t>
            </a:r>
            <a:r>
              <a:rPr lang="en-US" altLang="ko-KR" sz="2400" dirty="0"/>
              <a:t>(tree) </a:t>
            </a:r>
            <a:r>
              <a:rPr lang="ko-KR" altLang="en-US" sz="2400" dirty="0"/>
              <a:t>구조에서 재귀호출을 사용하는 이유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예를 들어</a:t>
            </a:r>
            <a:r>
              <a:rPr lang="en-US" altLang="ko-KR" sz="2000" dirty="0"/>
              <a:t>, </a:t>
            </a:r>
            <a:r>
              <a:rPr lang="ko-KR" altLang="en-US" sz="2000" dirty="0"/>
              <a:t>모든 노드의 데이터를 </a:t>
            </a:r>
            <a:r>
              <a:rPr lang="en-US" altLang="ko-KR" sz="2000" dirty="0" err="1"/>
              <a:t>inorder</a:t>
            </a:r>
            <a:r>
              <a:rPr lang="en-US" altLang="ko-KR" sz="2000" dirty="0"/>
              <a:t> </a:t>
            </a:r>
            <a:r>
              <a:rPr lang="ko-KR" altLang="en-US" sz="2000" dirty="0"/>
              <a:t>순회방식으로 출력하는 경우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왼쪽 또는 오른쪽 가지도 하나의 트리</a:t>
            </a:r>
            <a:r>
              <a:rPr lang="en-US" altLang="ko-KR" sz="2000" dirty="0"/>
              <a:t>(</a:t>
            </a:r>
            <a:r>
              <a:rPr lang="ko-KR" altLang="en-US" sz="2000" dirty="0" err="1"/>
              <a:t>부분트리</a:t>
            </a:r>
            <a:r>
              <a:rPr lang="en-US" altLang="ko-KR" sz="2000" dirty="0"/>
              <a:t>, subtree)</a:t>
            </a:r>
            <a:r>
              <a:rPr lang="ko-KR" altLang="en-US" sz="2000" dirty="0"/>
              <a:t>이기 때문에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재귀호출을 이용하는 것이 편리함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F9339270-9B33-4723-B497-BD3147B6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219E-4B37-48E1-98F2-1C3DE2B76EED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6DA36615-E426-4D23-83F0-9BD107EE7271}"/>
              </a:ext>
            </a:extLst>
          </p:cNvPr>
          <p:cNvGrpSpPr/>
          <p:nvPr/>
        </p:nvGrpSpPr>
        <p:grpSpPr>
          <a:xfrm>
            <a:off x="2443633" y="3200400"/>
            <a:ext cx="7384310" cy="3244590"/>
            <a:chOff x="838200" y="2183816"/>
            <a:chExt cx="10816685" cy="4159400"/>
          </a:xfrm>
        </p:grpSpPr>
        <p:sp>
          <p:nvSpPr>
            <p:cNvPr id="5" name="타원 4">
              <a:extLst>
                <a:ext uri="{FF2B5EF4-FFF2-40B4-BE49-F238E27FC236}">
                  <a16:creationId xmlns="" xmlns:a16="http://schemas.microsoft.com/office/drawing/2014/main" id="{84A5A72C-F3F6-4E91-8053-6D272C255A7F}"/>
                </a:ext>
              </a:extLst>
            </p:cNvPr>
            <p:cNvSpPr/>
            <p:nvPr/>
          </p:nvSpPr>
          <p:spPr>
            <a:xfrm>
              <a:off x="5722437" y="2183816"/>
              <a:ext cx="914400" cy="8140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48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="" xmlns:a16="http://schemas.microsoft.com/office/drawing/2014/main" id="{587ABB83-C4A0-4920-9215-FAEBCAB8AEA6}"/>
                </a:ext>
              </a:extLst>
            </p:cNvPr>
            <p:cNvSpPr/>
            <p:nvPr/>
          </p:nvSpPr>
          <p:spPr>
            <a:xfrm>
              <a:off x="2878872" y="3388145"/>
              <a:ext cx="914400" cy="8140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27</a:t>
              </a:r>
              <a:endParaRPr lang="ko-KR" altLang="en-US" sz="1200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0632D449-EE70-4B5B-A9C0-A48AC1ECDD54}"/>
                </a:ext>
              </a:extLst>
            </p:cNvPr>
            <p:cNvSpPr/>
            <p:nvPr/>
          </p:nvSpPr>
          <p:spPr>
            <a:xfrm>
              <a:off x="8621760" y="3388145"/>
              <a:ext cx="914400" cy="8140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67</a:t>
              </a:r>
              <a:endParaRPr lang="ko-KR" altLang="en-US" sz="1200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B2BA237D-D54C-4807-884F-9D2FB3F54121}"/>
                </a:ext>
              </a:extLst>
            </p:cNvPr>
            <p:cNvSpPr/>
            <p:nvPr/>
          </p:nvSpPr>
          <p:spPr>
            <a:xfrm>
              <a:off x="1529576" y="4291392"/>
              <a:ext cx="914400" cy="8140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15</a:t>
              </a:r>
              <a:endParaRPr lang="ko-KR" altLang="en-US" sz="1200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60736758-2570-4AED-BDDF-CCD59A73C9C6}"/>
                </a:ext>
              </a:extLst>
            </p:cNvPr>
            <p:cNvSpPr/>
            <p:nvPr/>
          </p:nvSpPr>
          <p:spPr>
            <a:xfrm>
              <a:off x="4172416" y="4291391"/>
              <a:ext cx="914400" cy="8140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35</a:t>
              </a:r>
              <a:endParaRPr lang="ko-KR" altLang="en-US" sz="12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69E95200-F85B-4133-82BF-F7A778D3A4F7}"/>
                </a:ext>
              </a:extLst>
            </p:cNvPr>
            <p:cNvSpPr/>
            <p:nvPr/>
          </p:nvSpPr>
          <p:spPr>
            <a:xfrm>
              <a:off x="7272460" y="4202185"/>
              <a:ext cx="914400" cy="8140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55</a:t>
              </a:r>
              <a:endParaRPr lang="ko-KR" altLang="en-US" sz="12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="" xmlns:a16="http://schemas.microsoft.com/office/drawing/2014/main" id="{A15045C6-338A-4E3C-82FC-C4FAB0AE0567}"/>
                </a:ext>
              </a:extLst>
            </p:cNvPr>
            <p:cNvSpPr/>
            <p:nvPr/>
          </p:nvSpPr>
          <p:spPr>
            <a:xfrm>
              <a:off x="9915300" y="4202184"/>
              <a:ext cx="914400" cy="8140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68</a:t>
              </a:r>
              <a:endParaRPr lang="ko-KR" altLang="en-US" sz="12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="" xmlns:a16="http://schemas.microsoft.com/office/drawing/2014/main" id="{E2CF0757-1E83-4B6F-81C1-688EC5B6FFF8}"/>
                </a:ext>
              </a:extLst>
            </p:cNvPr>
            <p:cNvSpPr/>
            <p:nvPr/>
          </p:nvSpPr>
          <p:spPr>
            <a:xfrm>
              <a:off x="838200" y="5529177"/>
              <a:ext cx="914400" cy="8140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9</a:t>
              </a:r>
              <a:endParaRPr lang="ko-KR" altLang="en-US" sz="12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="" xmlns:a16="http://schemas.microsoft.com/office/drawing/2014/main" id="{BBC97BC3-7126-454F-B7A2-E8D8886F5E58}"/>
                </a:ext>
              </a:extLst>
            </p:cNvPr>
            <p:cNvSpPr/>
            <p:nvPr/>
          </p:nvSpPr>
          <p:spPr>
            <a:xfrm>
              <a:off x="2209799" y="5529177"/>
              <a:ext cx="914400" cy="8140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22</a:t>
              </a:r>
              <a:endParaRPr lang="ko-KR" altLang="en-US" sz="12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="" xmlns:a16="http://schemas.microsoft.com/office/drawing/2014/main" id="{41B3E38B-A2D5-4B9C-841D-4DC5A0D24C5F}"/>
                </a:ext>
              </a:extLst>
            </p:cNvPr>
            <p:cNvSpPr/>
            <p:nvPr/>
          </p:nvSpPr>
          <p:spPr>
            <a:xfrm>
              <a:off x="5086816" y="5529177"/>
              <a:ext cx="914400" cy="8140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40</a:t>
              </a:r>
              <a:endParaRPr lang="ko-KR" altLang="en-US" sz="1200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="" xmlns:a16="http://schemas.microsoft.com/office/drawing/2014/main" id="{3B5B6623-F90F-45EF-92CC-E4E78A60D41C}"/>
                </a:ext>
              </a:extLst>
            </p:cNvPr>
            <p:cNvSpPr/>
            <p:nvPr/>
          </p:nvSpPr>
          <p:spPr>
            <a:xfrm>
              <a:off x="6636837" y="5529177"/>
              <a:ext cx="914400" cy="8140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52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="" xmlns:a16="http://schemas.microsoft.com/office/drawing/2014/main" id="{DB9EB652-662A-4D06-B960-628CEDBF7A43}"/>
                </a:ext>
              </a:extLst>
            </p:cNvPr>
            <p:cNvSpPr/>
            <p:nvPr/>
          </p:nvSpPr>
          <p:spPr>
            <a:xfrm>
              <a:off x="8060482" y="5529177"/>
              <a:ext cx="914400" cy="8140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60</a:t>
              </a:r>
              <a:endParaRPr lang="ko-KR" altLang="en-US" sz="12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="" xmlns:a16="http://schemas.microsoft.com/office/drawing/2014/main" id="{657D8C87-37CF-4894-9DB9-AA8810C7A05B}"/>
                </a:ext>
              </a:extLst>
            </p:cNvPr>
            <p:cNvSpPr/>
            <p:nvPr/>
          </p:nvSpPr>
          <p:spPr>
            <a:xfrm>
              <a:off x="10740485" y="5529177"/>
              <a:ext cx="914400" cy="8140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74</a:t>
              </a:r>
              <a:endParaRPr lang="ko-KR" altLang="en-US" sz="1200" dirty="0"/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="" xmlns:a16="http://schemas.microsoft.com/office/drawing/2014/main" id="{B26D12F6-58A4-4582-960D-9DAF568268B4}"/>
                </a:ext>
              </a:extLst>
            </p:cNvPr>
            <p:cNvCxnSpPr>
              <a:cxnSpLocks/>
              <a:stCxn id="5" idx="3"/>
              <a:endCxn id="6" idx="7"/>
            </p:cNvCxnSpPr>
            <p:nvPr/>
          </p:nvCxnSpPr>
          <p:spPr>
            <a:xfrm flipH="1">
              <a:off x="3659361" y="2878642"/>
              <a:ext cx="2196987" cy="6287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="" xmlns:a16="http://schemas.microsoft.com/office/drawing/2014/main" id="{F7A3622D-A1DC-4A64-A920-0E412FBC21AE}"/>
                </a:ext>
              </a:extLst>
            </p:cNvPr>
            <p:cNvCxnSpPr>
              <a:cxnSpLocks/>
              <a:stCxn id="5" idx="5"/>
              <a:endCxn id="7" idx="1"/>
            </p:cNvCxnSpPr>
            <p:nvPr/>
          </p:nvCxnSpPr>
          <p:spPr>
            <a:xfrm>
              <a:off x="6502926" y="2878642"/>
              <a:ext cx="2252745" cy="6287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="" xmlns:a16="http://schemas.microsoft.com/office/drawing/2014/main" id="{AB0FCEA3-92AA-443D-B343-8A630BDAFCC5}"/>
                </a:ext>
              </a:extLst>
            </p:cNvPr>
            <p:cNvCxnSpPr>
              <a:cxnSpLocks/>
              <a:stCxn id="6" idx="3"/>
              <a:endCxn id="8" idx="7"/>
            </p:cNvCxnSpPr>
            <p:nvPr/>
          </p:nvCxnSpPr>
          <p:spPr>
            <a:xfrm flipH="1">
              <a:off x="2310065" y="4082971"/>
              <a:ext cx="702718" cy="3276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="" xmlns:a16="http://schemas.microsoft.com/office/drawing/2014/main" id="{445DBC28-7FC1-4CA8-9C14-857B70750942}"/>
                </a:ext>
              </a:extLst>
            </p:cNvPr>
            <p:cNvCxnSpPr>
              <a:cxnSpLocks/>
              <a:stCxn id="6" idx="5"/>
              <a:endCxn id="9" idx="1"/>
            </p:cNvCxnSpPr>
            <p:nvPr/>
          </p:nvCxnSpPr>
          <p:spPr>
            <a:xfrm>
              <a:off x="3659361" y="4082971"/>
              <a:ext cx="646966" cy="3276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="" xmlns:a16="http://schemas.microsoft.com/office/drawing/2014/main" id="{7DD1A644-2A30-4C93-9EA0-B2F660CFAB29}"/>
                </a:ext>
              </a:extLst>
            </p:cNvPr>
            <p:cNvCxnSpPr>
              <a:cxnSpLocks/>
              <a:stCxn id="7" idx="3"/>
              <a:endCxn id="10" idx="7"/>
            </p:cNvCxnSpPr>
            <p:nvPr/>
          </p:nvCxnSpPr>
          <p:spPr>
            <a:xfrm flipH="1">
              <a:off x="8052949" y="4082971"/>
              <a:ext cx="702722" cy="2384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="" xmlns:a16="http://schemas.microsoft.com/office/drawing/2014/main" id="{D317F861-B55A-43C8-A1ED-3AEAF5E21316}"/>
                </a:ext>
              </a:extLst>
            </p:cNvPr>
            <p:cNvCxnSpPr>
              <a:cxnSpLocks/>
              <a:stCxn id="7" idx="5"/>
              <a:endCxn id="11" idx="1"/>
            </p:cNvCxnSpPr>
            <p:nvPr/>
          </p:nvCxnSpPr>
          <p:spPr>
            <a:xfrm>
              <a:off x="9402249" y="4082971"/>
              <a:ext cx="646962" cy="2384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="" xmlns:a16="http://schemas.microsoft.com/office/drawing/2014/main" id="{6BFF445A-DF05-45EA-9FE1-153B8AF4F390}"/>
                </a:ext>
              </a:extLst>
            </p:cNvPr>
            <p:cNvCxnSpPr>
              <a:cxnSpLocks/>
              <a:stCxn id="8" idx="3"/>
              <a:endCxn id="12" idx="0"/>
            </p:cNvCxnSpPr>
            <p:nvPr/>
          </p:nvCxnSpPr>
          <p:spPr>
            <a:xfrm flipH="1">
              <a:off x="1295400" y="4986218"/>
              <a:ext cx="368087" cy="5429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="" xmlns:a16="http://schemas.microsoft.com/office/drawing/2014/main" id="{D8C43DE1-5387-4A16-B0A1-617B4ADDA027}"/>
                </a:ext>
              </a:extLst>
            </p:cNvPr>
            <p:cNvCxnSpPr>
              <a:cxnSpLocks/>
              <a:stCxn id="8" idx="5"/>
              <a:endCxn id="13" idx="0"/>
            </p:cNvCxnSpPr>
            <p:nvPr/>
          </p:nvCxnSpPr>
          <p:spPr>
            <a:xfrm>
              <a:off x="2310065" y="4986218"/>
              <a:ext cx="356934" cy="5429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="" xmlns:a16="http://schemas.microsoft.com/office/drawing/2014/main" id="{E9B3ACA8-F34F-4FC5-9465-91A8833B5137}"/>
                </a:ext>
              </a:extLst>
            </p:cNvPr>
            <p:cNvCxnSpPr>
              <a:cxnSpLocks/>
              <a:stCxn id="9" idx="5"/>
              <a:endCxn id="14" idx="0"/>
            </p:cNvCxnSpPr>
            <p:nvPr/>
          </p:nvCxnSpPr>
          <p:spPr>
            <a:xfrm>
              <a:off x="4952905" y="4986217"/>
              <a:ext cx="591111" cy="5429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="" xmlns:a16="http://schemas.microsoft.com/office/drawing/2014/main" id="{604A717D-9C23-4670-A1DB-2E0A18F598C9}"/>
                </a:ext>
              </a:extLst>
            </p:cNvPr>
            <p:cNvCxnSpPr>
              <a:cxnSpLocks/>
              <a:stCxn id="10" idx="3"/>
              <a:endCxn id="15" idx="0"/>
            </p:cNvCxnSpPr>
            <p:nvPr/>
          </p:nvCxnSpPr>
          <p:spPr>
            <a:xfrm flipH="1">
              <a:off x="7094037" y="4897011"/>
              <a:ext cx="312334" cy="6321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="" xmlns:a16="http://schemas.microsoft.com/office/drawing/2014/main" id="{B58DA58B-EDDD-4A75-95C4-263E4BA67FB3}"/>
                </a:ext>
              </a:extLst>
            </p:cNvPr>
            <p:cNvCxnSpPr>
              <a:cxnSpLocks/>
              <a:stCxn id="10" idx="5"/>
              <a:endCxn id="16" idx="0"/>
            </p:cNvCxnSpPr>
            <p:nvPr/>
          </p:nvCxnSpPr>
          <p:spPr>
            <a:xfrm>
              <a:off x="8052949" y="4897011"/>
              <a:ext cx="464733" cy="6321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="" xmlns:a16="http://schemas.microsoft.com/office/drawing/2014/main" id="{981A1460-200A-4DC3-880D-00F099121F47}"/>
                </a:ext>
              </a:extLst>
            </p:cNvPr>
            <p:cNvCxnSpPr>
              <a:cxnSpLocks/>
              <a:stCxn id="11" idx="5"/>
              <a:endCxn id="17" idx="0"/>
            </p:cNvCxnSpPr>
            <p:nvPr/>
          </p:nvCxnSpPr>
          <p:spPr>
            <a:xfrm>
              <a:off x="10695789" y="4897010"/>
              <a:ext cx="501896" cy="63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이등변 삼각형 35">
            <a:extLst>
              <a:ext uri="{FF2B5EF4-FFF2-40B4-BE49-F238E27FC236}">
                <a16:creationId xmlns="" xmlns:a16="http://schemas.microsoft.com/office/drawing/2014/main" id="{D38693A5-B67A-444A-8234-11985386EEDC}"/>
              </a:ext>
            </a:extLst>
          </p:cNvPr>
          <p:cNvSpPr/>
          <p:nvPr/>
        </p:nvSpPr>
        <p:spPr>
          <a:xfrm>
            <a:off x="1034560" y="3033132"/>
            <a:ext cx="10072055" cy="3411858"/>
          </a:xfrm>
          <a:prstGeom prst="triangle">
            <a:avLst>
              <a:gd name="adj" fmla="val 50000"/>
            </a:avLst>
          </a:prstGeom>
          <a:solidFill>
            <a:schemeClr val="accent4">
              <a:lumMod val="20000"/>
              <a:lumOff val="80000"/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이등변 삼각형 36">
            <a:extLst>
              <a:ext uri="{FF2B5EF4-FFF2-40B4-BE49-F238E27FC236}">
                <a16:creationId xmlns="" xmlns:a16="http://schemas.microsoft.com/office/drawing/2014/main" id="{19784196-CB95-450E-B60D-A8F0EAEFA02D}"/>
              </a:ext>
            </a:extLst>
          </p:cNvPr>
          <p:cNvSpPr/>
          <p:nvPr/>
        </p:nvSpPr>
        <p:spPr>
          <a:xfrm>
            <a:off x="1896817" y="4012726"/>
            <a:ext cx="4551028" cy="2480148"/>
          </a:xfrm>
          <a:prstGeom prst="triangle">
            <a:avLst>
              <a:gd name="adj" fmla="val 50000"/>
            </a:avLst>
          </a:prstGeom>
          <a:solidFill>
            <a:schemeClr val="accent5">
              <a:lumMod val="20000"/>
              <a:lumOff val="80000"/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이등변 삼각형 37">
            <a:extLst>
              <a:ext uri="{FF2B5EF4-FFF2-40B4-BE49-F238E27FC236}">
                <a16:creationId xmlns="" xmlns:a16="http://schemas.microsoft.com/office/drawing/2014/main" id="{6B45C30B-F75C-4507-80BC-4CCA1F7B38D4}"/>
              </a:ext>
            </a:extLst>
          </p:cNvPr>
          <p:cNvSpPr/>
          <p:nvPr/>
        </p:nvSpPr>
        <p:spPr>
          <a:xfrm>
            <a:off x="3901400" y="4696879"/>
            <a:ext cx="2344775" cy="1720638"/>
          </a:xfrm>
          <a:prstGeom prst="triangle">
            <a:avLst>
              <a:gd name="adj" fmla="val 50000"/>
            </a:avLst>
          </a:prstGeom>
          <a:solidFill>
            <a:schemeClr val="accent6">
              <a:lumMod val="40000"/>
              <a:lumOff val="60000"/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300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5062</TotalTime>
  <Words>1589</Words>
  <Application>Microsoft Office PowerPoint</Application>
  <PresentationFormat>사용자 지정</PresentationFormat>
  <Paragraphs>353</Paragraphs>
  <Slides>16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11장 예제 - B</vt:lpstr>
      <vt:lpstr>이진탐색트리(binary search tree)</vt:lpstr>
      <vt:lpstr>이진탐색트리(binary search tree)</vt:lpstr>
      <vt:lpstr>PowerPoint 프레젠테이션</vt:lpstr>
      <vt:lpstr>Ex11B-1) Double pointer</vt:lpstr>
      <vt:lpstr>Ex11B-1) Double pointer</vt:lpstr>
      <vt:lpstr>Ex11B-2) Double pointer</vt:lpstr>
      <vt:lpstr>Ex11B-1) Double pointer</vt:lpstr>
      <vt:lpstr>재귀호출(recursive call)</vt:lpstr>
      <vt:lpstr>Ex11B-3) Recursive call</vt:lpstr>
      <vt:lpstr>add – 데이터 추가</vt:lpstr>
      <vt:lpstr>Ex11B-4) add</vt:lpstr>
      <vt:lpstr>Ex11B-4) add</vt:lpstr>
      <vt:lpstr>search – 데이터 탐색</vt:lpstr>
      <vt:lpstr>Ex11B-5) search</vt:lpstr>
      <vt:lpstr>Ex11B-5) search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10장 예제</dc:title>
  <dc:creator>kku</dc:creator>
  <cp:lastModifiedBy>han</cp:lastModifiedBy>
  <cp:revision>102</cp:revision>
  <dcterms:created xsi:type="dcterms:W3CDTF">2019-03-18T14:05:30Z</dcterms:created>
  <dcterms:modified xsi:type="dcterms:W3CDTF">2019-05-21T04:32:35Z</dcterms:modified>
</cp:coreProperties>
</file>