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4" r:id="rId4"/>
    <p:sldId id="282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81" r:id="rId13"/>
    <p:sldId id="289" r:id="rId14"/>
    <p:sldId id="278" r:id="rId15"/>
    <p:sldId id="279" r:id="rId16"/>
    <p:sldId id="266" r:id="rId17"/>
    <p:sldId id="267" r:id="rId18"/>
    <p:sldId id="268" r:id="rId19"/>
    <p:sldId id="272" r:id="rId20"/>
    <p:sldId id="271" r:id="rId21"/>
    <p:sldId id="285" r:id="rId22"/>
    <p:sldId id="286" r:id="rId23"/>
    <p:sldId id="290" r:id="rId24"/>
    <p:sldId id="273" r:id="rId25"/>
    <p:sldId id="274" r:id="rId26"/>
    <p:sldId id="275" r:id="rId27"/>
    <p:sldId id="276" r:id="rId28"/>
    <p:sldId id="288" r:id="rId29"/>
    <p:sldId id="277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6139" autoAdjust="0"/>
  </p:normalViewPr>
  <p:slideViewPr>
    <p:cSldViewPr>
      <p:cViewPr varScale="1">
        <p:scale>
          <a:sx n="84" d="100"/>
          <a:sy n="84" d="100"/>
        </p:scale>
        <p:origin x="-172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altLang="ko-KR" dirty="0"/>
              <a:t>Overview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iOS, </a:t>
            </a:r>
            <a:r>
              <a:rPr lang="en-US" altLang="ko-KR" dirty="0" err="1"/>
              <a:t>Xcode</a:t>
            </a:r>
            <a:r>
              <a:rPr lang="en-US" altLang="ko-KR" dirty="0"/>
              <a:t>, and Swift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 흥 석</a:t>
            </a:r>
            <a:endParaRPr lang="en-US" altLang="ko-KR" dirty="0"/>
          </a:p>
          <a:p>
            <a:r>
              <a:rPr lang="ko-KR" altLang="en-US" dirty="0"/>
              <a:t>건국대학교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278788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Cocoa Touch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1196752"/>
            <a:ext cx="73056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33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76672"/>
            <a:ext cx="60198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79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59" y="226786"/>
            <a:ext cx="1638300" cy="3667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566" y="226786"/>
            <a:ext cx="1866900" cy="5048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330" y="2757964"/>
            <a:ext cx="2076450" cy="3895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678" y="225293"/>
            <a:ext cx="1962150" cy="5048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308" y="1341285"/>
            <a:ext cx="1828800" cy="5286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4128" y="6575008"/>
            <a:ext cx="762000" cy="314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4040" y="221468"/>
            <a:ext cx="1866900" cy="31051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750" y="3862863"/>
            <a:ext cx="20002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1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21610B-2B0B-4BA0-970D-8385284E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iOS versions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3E17B1-9796-4DA9-9431-F847FB9D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B498EA1-38C2-4365-A111-E72071CC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94" y="1124744"/>
            <a:ext cx="9144000" cy="560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5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iOS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iPhone OS</a:t>
            </a:r>
          </a:p>
          <a:p>
            <a:pPr lvl="1"/>
            <a:r>
              <a:rPr lang="en-US" altLang="ko-KR" dirty="0"/>
              <a:t>2007</a:t>
            </a:r>
            <a:r>
              <a:rPr lang="ko-KR" altLang="en-US" dirty="0"/>
              <a:t>년 </a:t>
            </a:r>
            <a:r>
              <a:rPr lang="ko-KR" altLang="en-US" dirty="0" err="1"/>
              <a:t>맥월드</a:t>
            </a:r>
            <a:r>
              <a:rPr lang="ko-KR" altLang="en-US" dirty="0"/>
              <a:t> </a:t>
            </a:r>
            <a:r>
              <a:rPr lang="ko-KR" altLang="en-US" dirty="0" err="1"/>
              <a:t>컨퍼런스</a:t>
            </a:r>
            <a:endParaRPr lang="en-US" altLang="ko-KR" dirty="0"/>
          </a:p>
          <a:p>
            <a:r>
              <a:rPr lang="en-US" altLang="ko-KR" dirty="0"/>
              <a:t>iPhone OS 2</a:t>
            </a:r>
          </a:p>
          <a:p>
            <a:pPr lvl="1"/>
            <a:r>
              <a:rPr lang="en-US" altLang="ko-KR" dirty="0"/>
              <a:t>2008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</a:t>
            </a:r>
            <a:endParaRPr lang="en-US" altLang="ko-KR" dirty="0"/>
          </a:p>
          <a:p>
            <a:r>
              <a:rPr lang="en-US" altLang="ko-KR" dirty="0"/>
              <a:t>iPhone OS 3</a:t>
            </a:r>
          </a:p>
          <a:p>
            <a:pPr lvl="1"/>
            <a:r>
              <a:rPr lang="en-US" altLang="ko-KR" dirty="0"/>
              <a:t>2009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endParaRPr lang="en-US" altLang="ko-KR" dirty="0"/>
          </a:p>
          <a:p>
            <a:pPr lvl="1"/>
            <a:r>
              <a:rPr lang="ko-KR" altLang="en-US" dirty="0"/>
              <a:t>한국출시 </a:t>
            </a:r>
            <a:r>
              <a:rPr lang="ko-KR" altLang="en-US" dirty="0" err="1"/>
              <a:t>아이폰</a:t>
            </a:r>
            <a:r>
              <a:rPr lang="ko-KR" altLang="en-US" dirty="0"/>
              <a:t> </a:t>
            </a:r>
            <a:r>
              <a:rPr lang="en-US" altLang="ko-KR" dirty="0"/>
              <a:t>3GS </a:t>
            </a:r>
            <a:r>
              <a:rPr lang="ko-KR" altLang="en-US" dirty="0"/>
              <a:t>탑재</a:t>
            </a:r>
            <a:endParaRPr lang="en-US" altLang="ko-KR" dirty="0"/>
          </a:p>
          <a:p>
            <a:r>
              <a:rPr lang="en-US" altLang="ko-KR" dirty="0" err="1"/>
              <a:t>iOS</a:t>
            </a:r>
            <a:r>
              <a:rPr lang="en-US" altLang="ko-KR" dirty="0"/>
              <a:t> 4</a:t>
            </a:r>
          </a:p>
          <a:p>
            <a:pPr lvl="1"/>
            <a:r>
              <a:rPr lang="en-US" altLang="ko-KR" dirty="0"/>
              <a:t>2010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endParaRPr lang="en-US" altLang="ko-KR" dirty="0"/>
          </a:p>
          <a:p>
            <a:pPr lvl="1"/>
            <a:r>
              <a:rPr lang="ko-KR" altLang="en-US" dirty="0"/>
              <a:t>아이패드 출시 고려 명칭 변경</a:t>
            </a:r>
            <a:endParaRPr lang="en-US" altLang="ko-KR" dirty="0"/>
          </a:p>
          <a:p>
            <a:pPr lvl="1"/>
            <a:r>
              <a:rPr lang="ko-KR" altLang="en-US" dirty="0" err="1"/>
              <a:t>멀티태스킹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1"/>
            <a:r>
              <a:rPr lang="en-US" altLang="ko-KR" dirty="0" err="1"/>
              <a:t>FaceTime</a:t>
            </a:r>
            <a:r>
              <a:rPr lang="en-US" altLang="ko-KR" dirty="0"/>
              <a:t> </a:t>
            </a:r>
            <a:r>
              <a:rPr lang="ko-KR" altLang="en-US" dirty="0"/>
              <a:t>도입</a:t>
            </a:r>
          </a:p>
        </p:txBody>
      </p:sp>
    </p:spTree>
    <p:extLst>
      <p:ext uri="{BB962C8B-B14F-4D97-AF65-F5344CB8AC3E}">
        <p14:creationId xmlns:p14="http://schemas.microsoft.com/office/powerpoint/2010/main" val="324843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iOS</a:t>
            </a:r>
            <a:r>
              <a:rPr lang="en-US" altLang="ko-KR" dirty="0"/>
              <a:t> 5</a:t>
            </a:r>
          </a:p>
          <a:p>
            <a:pPr lvl="1"/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endParaRPr lang="en-US" altLang="ko-KR" dirty="0"/>
          </a:p>
          <a:p>
            <a:pPr lvl="1"/>
            <a:r>
              <a:rPr lang="en-US" altLang="ko-KR" dirty="0"/>
              <a:t>iCloud </a:t>
            </a:r>
          </a:p>
          <a:p>
            <a:pPr lvl="1"/>
            <a:r>
              <a:rPr lang="en-US" altLang="ko-KR" dirty="0" err="1"/>
              <a:t>iMessage</a:t>
            </a:r>
            <a:endParaRPr lang="en-US" altLang="ko-KR" dirty="0"/>
          </a:p>
          <a:p>
            <a:pPr lvl="1"/>
            <a:r>
              <a:rPr lang="en-US" altLang="ko-KR" dirty="0"/>
              <a:t>ARC (Automatic Reference Counting) </a:t>
            </a:r>
            <a:r>
              <a:rPr lang="ko-KR" altLang="en-US" dirty="0"/>
              <a:t>도입</a:t>
            </a:r>
            <a:endParaRPr lang="en-US" altLang="ko-KR" dirty="0"/>
          </a:p>
          <a:p>
            <a:r>
              <a:rPr lang="en-US" altLang="ko-KR" dirty="0" err="1"/>
              <a:t>iOS</a:t>
            </a:r>
            <a:r>
              <a:rPr lang="en-US" altLang="ko-KR" dirty="0"/>
              <a:t> 6</a:t>
            </a:r>
          </a:p>
          <a:p>
            <a:pPr lvl="1"/>
            <a:r>
              <a:rPr lang="en-US" altLang="ko-KR" dirty="0"/>
              <a:t>2012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endParaRPr lang="en-US" altLang="ko-KR" dirty="0"/>
          </a:p>
          <a:p>
            <a:pPr lvl="1"/>
            <a:r>
              <a:rPr lang="en-US" altLang="ko-KR" dirty="0"/>
              <a:t>Siri</a:t>
            </a:r>
            <a:r>
              <a:rPr lang="ko-KR" altLang="en-US" dirty="0"/>
              <a:t>의 한국어지원</a:t>
            </a:r>
            <a:endParaRPr lang="en-US" altLang="ko-KR" dirty="0"/>
          </a:p>
          <a:p>
            <a:r>
              <a:rPr lang="en-US" altLang="ko-KR" dirty="0" err="1"/>
              <a:t>iOS</a:t>
            </a:r>
            <a:r>
              <a:rPr lang="en-US" altLang="ko-KR" dirty="0"/>
              <a:t> 7</a:t>
            </a:r>
          </a:p>
          <a:p>
            <a:pPr lvl="1"/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endParaRPr lang="en-US" altLang="ko-KR" dirty="0"/>
          </a:p>
          <a:p>
            <a:pPr lvl="1"/>
            <a:r>
              <a:rPr lang="ko-KR" altLang="en-US" dirty="0"/>
              <a:t>전체적인 </a:t>
            </a:r>
            <a:r>
              <a:rPr lang="en-US" altLang="ko-KR" dirty="0"/>
              <a:t>UI </a:t>
            </a:r>
            <a:r>
              <a:rPr lang="ko-KR" altLang="en-US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2230660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iOS 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WatchKit</a:t>
            </a:r>
            <a:endParaRPr lang="en-US" altLang="ko-KR" dirty="0"/>
          </a:p>
          <a:p>
            <a:pPr lvl="1"/>
            <a:r>
              <a:rPr lang="en-US" altLang="ko-KR" dirty="0"/>
              <a:t>Two parts</a:t>
            </a:r>
          </a:p>
          <a:p>
            <a:pPr lvl="2"/>
            <a:r>
              <a:rPr lang="en-US" altLang="ko-KR" sz="1800" dirty="0"/>
              <a:t>A </a:t>
            </a:r>
            <a:r>
              <a:rPr lang="en-US" altLang="ko-KR" sz="1800" dirty="0" err="1"/>
              <a:t>WatchKit</a:t>
            </a:r>
            <a:r>
              <a:rPr lang="en-US" altLang="ko-KR" sz="1800" dirty="0"/>
              <a:t> extension that runs on iPhone (runs in background)</a:t>
            </a:r>
          </a:p>
          <a:p>
            <a:pPr lvl="2"/>
            <a:r>
              <a:rPr lang="en-US" altLang="ko-KR" sz="1800" dirty="0"/>
              <a:t>A set of user interface resources that are installed on Apple Watch</a:t>
            </a:r>
          </a:p>
          <a:p>
            <a:pPr lvl="1"/>
            <a:endParaRPr lang="en-US" altLang="ko-KR" dirty="0"/>
          </a:p>
          <a:p>
            <a:endParaRPr lang="en-US" altLang="ko-K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6300192" cy="283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461" y="1340768"/>
            <a:ext cx="432048" cy="39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11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ko-KR" dirty="0"/>
              <a:t>iOS 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980927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App Extensions</a:t>
            </a:r>
          </a:p>
          <a:p>
            <a:r>
              <a:rPr lang="en-US" altLang="ko-KR" dirty="0"/>
              <a:t>Touch ID</a:t>
            </a:r>
          </a:p>
          <a:p>
            <a:pPr lvl="1"/>
            <a:r>
              <a:rPr lang="en-US" altLang="ko-KR" dirty="0"/>
              <a:t>Authentication</a:t>
            </a:r>
          </a:p>
          <a:p>
            <a:pPr lvl="1"/>
            <a:r>
              <a:rPr lang="en-US" altLang="ko-KR" dirty="0"/>
              <a:t>Fingerprint data is protected and never accessed by iOS or other apps.</a:t>
            </a:r>
          </a:p>
          <a:p>
            <a:pPr lvl="1"/>
            <a:r>
              <a:rPr lang="en-US" altLang="ko-KR" dirty="0"/>
              <a:t>Apple pay with a single touch</a:t>
            </a:r>
          </a:p>
          <a:p>
            <a:r>
              <a:rPr lang="en-US" altLang="ko-KR" dirty="0"/>
              <a:t>Apple Pay</a:t>
            </a:r>
          </a:p>
          <a:p>
            <a:pPr lvl="1"/>
            <a:r>
              <a:rPr lang="en-US" altLang="ko-KR" dirty="0"/>
              <a:t>Use Touch ID for payment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52936"/>
            <a:ext cx="209012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4865538" cy="286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84170"/>
            <a:ext cx="45498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00792"/>
            <a:ext cx="304547" cy="31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274" y="3284984"/>
            <a:ext cx="44404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19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iOS 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PhotoKit</a:t>
            </a:r>
            <a:endParaRPr lang="en-US" altLang="ko-KR" dirty="0"/>
          </a:p>
          <a:p>
            <a:r>
              <a:rPr lang="en-US" altLang="ko-KR" dirty="0"/>
              <a:t>Manual Camera Controls</a:t>
            </a:r>
          </a:p>
          <a:p>
            <a:r>
              <a:rPr lang="en-US" altLang="ko-KR" dirty="0" err="1"/>
              <a:t>HealthKit</a:t>
            </a:r>
            <a:endParaRPr lang="en-US" altLang="ko-KR" dirty="0"/>
          </a:p>
          <a:p>
            <a:pPr lvl="1"/>
            <a:r>
              <a:rPr lang="en-US" altLang="ko-KR" dirty="0"/>
              <a:t>A user’s health information is stored in a centralized</a:t>
            </a:r>
          </a:p>
          <a:p>
            <a:r>
              <a:rPr lang="en-US" altLang="ko-KR" dirty="0" err="1"/>
              <a:t>HomeKit</a:t>
            </a:r>
            <a:endParaRPr lang="en-US" altLang="ko-KR" dirty="0"/>
          </a:p>
          <a:p>
            <a:pPr lvl="1"/>
            <a:r>
              <a:rPr lang="en-US" altLang="ko-KR" dirty="0"/>
              <a:t>For communicating with and controlling connected accessories in home</a:t>
            </a:r>
          </a:p>
          <a:p>
            <a:pPr lvl="1"/>
            <a:r>
              <a:rPr lang="en-US" altLang="ko-KR" dirty="0"/>
              <a:t>Discover, configure, and control</a:t>
            </a:r>
          </a:p>
          <a:p>
            <a:r>
              <a:rPr lang="en-US" altLang="ko-KR" dirty="0" err="1"/>
              <a:t>CloudKit</a:t>
            </a:r>
            <a:endParaRPr lang="en-US" altLang="ko-KR" dirty="0"/>
          </a:p>
          <a:p>
            <a:r>
              <a:rPr lang="en-US" altLang="ko-KR" dirty="0"/>
              <a:t>Handoff</a:t>
            </a:r>
          </a:p>
          <a:p>
            <a:pPr lvl="1"/>
            <a:r>
              <a:rPr lang="en-US" altLang="ko-KR" dirty="0"/>
              <a:t>Users start an activity on one device and seamlessly resume the activity on another device</a:t>
            </a:r>
          </a:p>
          <a:p>
            <a:pPr lvl="1"/>
            <a:r>
              <a:rPr lang="en-US" altLang="ko-KR" dirty="0"/>
              <a:t>Save, transfer, and restore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Swift </a:t>
            </a:r>
            <a:r>
              <a:rPr lang="ko-KR" altLang="en-US" dirty="0">
                <a:solidFill>
                  <a:srgbClr val="00B0F0"/>
                </a:solidFill>
              </a:rPr>
              <a:t>등장 </a:t>
            </a:r>
            <a:r>
              <a:rPr lang="en-US" altLang="ko-KR" dirty="0">
                <a:solidFill>
                  <a:srgbClr val="00B0F0"/>
                </a:solidFill>
              </a:rPr>
              <a:t>with </a:t>
            </a:r>
            <a:r>
              <a:rPr lang="en-US" altLang="ko-KR" dirty="0" err="1">
                <a:solidFill>
                  <a:srgbClr val="00B0F0"/>
                </a:solidFill>
              </a:rPr>
              <a:t>Xcode</a:t>
            </a:r>
            <a:r>
              <a:rPr lang="en-US" altLang="ko-KR" dirty="0">
                <a:solidFill>
                  <a:srgbClr val="00B0F0"/>
                </a:solidFill>
              </a:rPr>
              <a:t> 6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43" y="1473846"/>
            <a:ext cx="495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2035521"/>
            <a:ext cx="360040" cy="33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17" y="2276872"/>
            <a:ext cx="424818" cy="42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481" y="2996952"/>
            <a:ext cx="50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387" y="4338852"/>
            <a:ext cx="51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72" y="4692227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25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iOS</a:t>
            </a:r>
            <a:r>
              <a:rPr lang="en-US" altLang="ko-KR" dirty="0"/>
              <a:t> 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1" dirty="0"/>
              <a:t>Multitasking Enhancements for iPad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3D Touch</a:t>
            </a:r>
          </a:p>
          <a:p>
            <a:r>
              <a:rPr lang="en-US" altLang="ko-KR" b="1" dirty="0"/>
              <a:t>Search</a:t>
            </a:r>
          </a:p>
          <a:p>
            <a:r>
              <a:rPr lang="en-US" altLang="ko-KR" b="1" dirty="0"/>
              <a:t>Gaming</a:t>
            </a:r>
          </a:p>
          <a:p>
            <a:r>
              <a:rPr lang="en-US" altLang="ko-KR" b="1" dirty="0"/>
              <a:t>App Thinning</a:t>
            </a:r>
          </a:p>
          <a:p>
            <a:r>
              <a:rPr lang="en-US" altLang="ko-KR" b="1" dirty="0"/>
              <a:t>Support for Right-to-Left Languages</a:t>
            </a:r>
          </a:p>
          <a:p>
            <a:r>
              <a:rPr lang="en-US" altLang="ko-KR" b="1" dirty="0"/>
              <a:t>App Transport Security</a:t>
            </a:r>
          </a:p>
          <a:p>
            <a:r>
              <a:rPr lang="en-US" altLang="ko-KR" b="1" dirty="0"/>
              <a:t>Extension Points</a:t>
            </a:r>
          </a:p>
          <a:p>
            <a:r>
              <a:rPr lang="en-US" altLang="ko-KR" b="1" dirty="0"/>
              <a:t>Contacts and Contacts UI</a:t>
            </a:r>
          </a:p>
          <a:p>
            <a:r>
              <a:rPr lang="en-US" altLang="ko-KR" b="1" dirty="0"/>
              <a:t>Watch Connectivity</a:t>
            </a:r>
          </a:p>
          <a:p>
            <a:r>
              <a:rPr lang="en-US" altLang="ko-KR" b="1" dirty="0"/>
              <a:t>Keychain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Swift Enhancements (</a:t>
            </a:r>
            <a:r>
              <a:rPr lang="en-US" altLang="ko-KR" b="1" dirty="0" err="1">
                <a:solidFill>
                  <a:srgbClr val="00B0F0"/>
                </a:solidFill>
              </a:rPr>
              <a:t>Xcode</a:t>
            </a:r>
            <a:r>
              <a:rPr lang="en-US" altLang="ko-KR" b="1" dirty="0">
                <a:solidFill>
                  <a:srgbClr val="00B0F0"/>
                </a:solidFill>
              </a:rPr>
              <a:t> 7, Swift 2)</a:t>
            </a:r>
          </a:p>
        </p:txBody>
      </p:sp>
    </p:spTree>
    <p:extLst>
      <p:ext uri="{BB962C8B-B14F-4D97-AF65-F5344CB8AC3E}">
        <p14:creationId xmlns:p14="http://schemas.microsoft.com/office/powerpoint/2010/main" val="136446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Macintosh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23484"/>
            <a:ext cx="1820625" cy="207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110751"/>
            <a:ext cx="1980150" cy="135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513702"/>
            <a:ext cx="1416354" cy="195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98EEA6B-9E73-406A-8EEB-C3E9F7220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2251855"/>
            <a:ext cx="7462986" cy="22260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B16BCDA-04A3-44C1-A09F-918353E2D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468" y="1233686"/>
            <a:ext cx="57816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96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iOS</a:t>
            </a:r>
            <a:r>
              <a:rPr lang="en-US" altLang="ko-KR" dirty="0"/>
              <a:t>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b="1" dirty="0"/>
              <a:t>Providing Haptic Feedback</a:t>
            </a:r>
          </a:p>
          <a:p>
            <a:r>
              <a:rPr lang="en-US" altLang="ko-KR" b="1" dirty="0" err="1"/>
              <a:t>SiriKit</a:t>
            </a:r>
            <a:endParaRPr lang="en-US" altLang="ko-KR" b="1" dirty="0"/>
          </a:p>
          <a:p>
            <a:r>
              <a:rPr lang="en-US" altLang="ko-KR" b="1" dirty="0"/>
              <a:t>Proactive Suggestions</a:t>
            </a:r>
          </a:p>
          <a:p>
            <a:r>
              <a:rPr lang="en-US" altLang="ko-KR" b="1" dirty="0"/>
              <a:t>Integrating with the Messages App</a:t>
            </a:r>
          </a:p>
          <a:p>
            <a:r>
              <a:rPr lang="en-US" altLang="ko-KR" b="1" dirty="0"/>
              <a:t>User Notifications</a:t>
            </a:r>
          </a:p>
          <a:p>
            <a:r>
              <a:rPr lang="en-US" altLang="ko-KR" b="1" dirty="0"/>
              <a:t>Speech Recognition</a:t>
            </a:r>
          </a:p>
          <a:p>
            <a:r>
              <a:rPr lang="en-US" altLang="ko-KR" b="1" dirty="0"/>
              <a:t>Wide Color</a:t>
            </a:r>
          </a:p>
          <a:p>
            <a:r>
              <a:rPr lang="en-US" altLang="ko-KR" b="1" dirty="0"/>
              <a:t>Adapting to the True Tone Display</a:t>
            </a:r>
          </a:p>
          <a:p>
            <a:r>
              <a:rPr lang="en-US" altLang="ko-KR" b="1" dirty="0"/>
              <a:t>App Search Enhancements</a:t>
            </a:r>
          </a:p>
          <a:p>
            <a:r>
              <a:rPr lang="en-US" altLang="ko-KR" b="1" dirty="0"/>
              <a:t>Widget Enhancements</a:t>
            </a:r>
          </a:p>
          <a:p>
            <a:r>
              <a:rPr lang="en-US" altLang="ko-KR" b="1" dirty="0"/>
              <a:t>Apple Pay Enhancements</a:t>
            </a:r>
          </a:p>
          <a:p>
            <a:r>
              <a:rPr lang="en-US" altLang="ko-KR" b="1" dirty="0"/>
              <a:t>Security and Privacy Enhancements</a:t>
            </a:r>
          </a:p>
          <a:p>
            <a:r>
              <a:rPr lang="en-US" altLang="ko-KR" b="1" dirty="0" err="1"/>
              <a:t>CallKit</a:t>
            </a:r>
            <a:endParaRPr lang="en-US" altLang="ko-KR" b="1" dirty="0"/>
          </a:p>
          <a:p>
            <a:r>
              <a:rPr lang="en-US" altLang="ko-KR" b="1" dirty="0"/>
              <a:t>News Publisher Enhancements</a:t>
            </a:r>
          </a:p>
          <a:p>
            <a:r>
              <a:rPr lang="en-US" altLang="ko-KR" b="1" dirty="0"/>
              <a:t>Video Subscriber Account</a:t>
            </a:r>
          </a:p>
          <a:p>
            <a:r>
              <a:rPr lang="en-US" altLang="ko-KR" b="1" dirty="0"/>
              <a:t>App Extensions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Swift Enhancements (</a:t>
            </a:r>
            <a:r>
              <a:rPr lang="en-US" altLang="ko-KR" b="1" dirty="0" err="1">
                <a:solidFill>
                  <a:srgbClr val="00B0F0"/>
                </a:solidFill>
              </a:rPr>
              <a:t>Xcode</a:t>
            </a:r>
            <a:r>
              <a:rPr lang="en-US" altLang="ko-KR" b="1" dirty="0">
                <a:solidFill>
                  <a:srgbClr val="00B0F0"/>
                </a:solidFill>
              </a:rPr>
              <a:t> 8, Swift 3)</a:t>
            </a:r>
          </a:p>
        </p:txBody>
      </p:sp>
    </p:spTree>
    <p:extLst>
      <p:ext uri="{BB962C8B-B14F-4D97-AF65-F5344CB8AC3E}">
        <p14:creationId xmlns:p14="http://schemas.microsoft.com/office/powerpoint/2010/main" val="646250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iOS 11, 12, and 13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84" y="1429039"/>
            <a:ext cx="2428875" cy="43042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94" y="1449053"/>
            <a:ext cx="2476500" cy="42842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888" y="1449053"/>
            <a:ext cx="2457450" cy="44282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6313" y="12643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23710" y="12667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2018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75963" y="12643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45254" y="5877272"/>
            <a:ext cx="2155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en-US" altLang="ko-KR" b="1" dirty="0" err="1">
                <a:solidFill>
                  <a:srgbClr val="00B0F0"/>
                </a:solidFill>
              </a:rPr>
              <a:t>Xcode</a:t>
            </a:r>
            <a:r>
              <a:rPr lang="en-US" altLang="ko-KR" b="1" dirty="0">
                <a:solidFill>
                  <a:srgbClr val="00B0F0"/>
                </a:solidFill>
              </a:rPr>
              <a:t> 9, Swift 4)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385798" y="5877272"/>
            <a:ext cx="248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en-US" altLang="ko-KR" b="1" dirty="0" err="1">
                <a:solidFill>
                  <a:srgbClr val="00B0F0"/>
                </a:solidFill>
              </a:rPr>
              <a:t>Xcode</a:t>
            </a:r>
            <a:r>
              <a:rPr lang="en-US" altLang="ko-KR" b="1" dirty="0">
                <a:solidFill>
                  <a:srgbClr val="00B0F0"/>
                </a:solidFill>
              </a:rPr>
              <a:t> 10, Swift 4.2)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012160" y="5877272"/>
            <a:ext cx="248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en-US" altLang="ko-KR" b="1" dirty="0" err="1">
                <a:solidFill>
                  <a:srgbClr val="00B0F0"/>
                </a:solidFill>
              </a:rPr>
              <a:t>Xcode</a:t>
            </a:r>
            <a:r>
              <a:rPr lang="en-US" altLang="ko-KR" b="1" dirty="0">
                <a:solidFill>
                  <a:srgbClr val="00B0F0"/>
                </a:solidFill>
              </a:rPr>
              <a:t> 11, Swift 5.1)</a:t>
            </a:r>
          </a:p>
        </p:txBody>
      </p:sp>
    </p:spTree>
    <p:extLst>
      <p:ext uri="{BB962C8B-B14F-4D97-AF65-F5344CB8AC3E}">
        <p14:creationId xmlns:p14="http://schemas.microsoft.com/office/powerpoint/2010/main" val="3002143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iOS 14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6313" y="12643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2020 - 2021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228184" y="5949280"/>
            <a:ext cx="248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en-US" altLang="ko-KR" b="1" dirty="0" err="1">
                <a:solidFill>
                  <a:srgbClr val="00B0F0"/>
                </a:solidFill>
              </a:rPr>
              <a:t>Xcode</a:t>
            </a:r>
            <a:r>
              <a:rPr lang="en-US" altLang="ko-KR" b="1" dirty="0">
                <a:solidFill>
                  <a:srgbClr val="00B0F0"/>
                </a:solidFill>
              </a:rPr>
              <a:t> 12, Swift 5.4)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92852"/>
            <a:ext cx="864096" cy="150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" y="2060848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3719"/>
            <a:ext cx="91440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828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iOS </a:t>
            </a:r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6313" y="12643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2021 </a:t>
            </a:r>
            <a:r>
              <a:rPr lang="en-US" altLang="ko-KR" dirty="0"/>
              <a:t>- </a:t>
            </a:r>
            <a:r>
              <a:rPr lang="en-US" altLang="ko-KR" dirty="0" smtClean="0"/>
              <a:t>2022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228184" y="5949280"/>
            <a:ext cx="248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en-US" altLang="ko-KR" b="1" dirty="0" err="1">
                <a:solidFill>
                  <a:srgbClr val="00B0F0"/>
                </a:solidFill>
              </a:rPr>
              <a:t>Xcode</a:t>
            </a:r>
            <a:r>
              <a:rPr lang="en-US" altLang="ko-KR" b="1" dirty="0">
                <a:solidFill>
                  <a:srgbClr val="00B0F0"/>
                </a:solidFill>
              </a:rPr>
              <a:t> </a:t>
            </a:r>
            <a:r>
              <a:rPr lang="en-US" altLang="ko-KR" b="1" dirty="0" smtClean="0">
                <a:solidFill>
                  <a:srgbClr val="00B0F0"/>
                </a:solidFill>
              </a:rPr>
              <a:t>13, </a:t>
            </a:r>
            <a:r>
              <a:rPr lang="en-US" altLang="ko-KR" b="1" dirty="0">
                <a:solidFill>
                  <a:srgbClr val="00B0F0"/>
                </a:solidFill>
              </a:rPr>
              <a:t>Swift </a:t>
            </a:r>
            <a:r>
              <a:rPr lang="en-US" altLang="ko-KR" b="1" dirty="0" smtClean="0">
                <a:solidFill>
                  <a:srgbClr val="00B0F0"/>
                </a:solidFill>
              </a:rPr>
              <a:t>5.5)</a:t>
            </a:r>
            <a:endParaRPr lang="en-US" altLang="ko-KR" b="1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92852"/>
            <a:ext cx="864096" cy="150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597884"/>
            <a:ext cx="7572375" cy="442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027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애플의 통합 개발 환경</a:t>
            </a:r>
            <a:endParaRPr lang="en-US" altLang="ko-KR" dirty="0"/>
          </a:p>
          <a:p>
            <a:pPr lvl="1"/>
            <a:r>
              <a:rPr lang="en-US" altLang="ko-KR" dirty="0"/>
              <a:t>Integrated development environment (IDE)</a:t>
            </a:r>
          </a:p>
          <a:p>
            <a:pPr lvl="1"/>
            <a:r>
              <a:rPr lang="en-US" altLang="ko-KR" dirty="0"/>
              <a:t>iPhone, iPad, Apple Watch, Apple TV, Mac</a:t>
            </a:r>
          </a:p>
          <a:p>
            <a:pPr lvl="1"/>
            <a:r>
              <a:rPr lang="en-US" altLang="ko-KR" dirty="0"/>
              <a:t>creating your app to testing, optimizing, and submitting it to the App Store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4221088"/>
            <a:ext cx="1501502" cy="12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80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3338"/>
            <a:ext cx="8639175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178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와 </a:t>
            </a:r>
            <a:r>
              <a:rPr lang="en-US" altLang="ko-KR" dirty="0"/>
              <a:t>Objective C</a:t>
            </a:r>
            <a:r>
              <a:rPr lang="ko-KR" altLang="en-US" dirty="0"/>
              <a:t>의 결합</a:t>
            </a:r>
            <a:endParaRPr lang="en-US" altLang="ko-KR" dirty="0"/>
          </a:p>
          <a:p>
            <a:r>
              <a:rPr lang="en-US" altLang="ko-KR" dirty="0"/>
              <a:t>to make programming easier, more flexible, and more fun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3880566"/>
            <a:ext cx="25238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(“Hello World);</a:t>
            </a:r>
          </a:p>
          <a:p>
            <a:endParaRPr lang="en-US" altLang="ko-KR" dirty="0"/>
          </a:p>
          <a:p>
            <a:r>
              <a:rPr lang="en-US" altLang="ko-KR" dirty="0"/>
              <a:t>   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4077072"/>
            <a:ext cx="2244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print(“Hello World”)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97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오픈소스 프로젝트 운영</a:t>
            </a:r>
            <a:endParaRPr lang="en-US" altLang="ko-KR" dirty="0"/>
          </a:p>
          <a:p>
            <a:pPr lvl="1"/>
            <a:r>
              <a:rPr lang="ko-KR" altLang="en-US" dirty="0"/>
              <a:t>공식홈페이지</a:t>
            </a:r>
            <a:r>
              <a:rPr lang="en-US" altLang="ko-KR" dirty="0"/>
              <a:t>: https://swift.org</a:t>
            </a:r>
          </a:p>
        </p:txBody>
      </p:sp>
    </p:spTree>
    <p:extLst>
      <p:ext uri="{BB962C8B-B14F-4D97-AF65-F5344CB8AC3E}">
        <p14:creationId xmlns:p14="http://schemas.microsoft.com/office/powerpoint/2010/main" val="1063704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Swift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8A02390-9358-48B6-8F9A-6F6EA643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01" y="1268760"/>
            <a:ext cx="3209246" cy="51894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20990AE-8158-48E0-AE5F-8C2EBE506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417638"/>
            <a:ext cx="3237846" cy="5040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646638-128C-4BEE-9B8A-B3A4DD03F075}"/>
              </a:ext>
            </a:extLst>
          </p:cNvPr>
          <p:cNvSpPr txBox="1"/>
          <p:nvPr/>
        </p:nvSpPr>
        <p:spPr>
          <a:xfrm>
            <a:off x="5292080" y="77130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오픈소스 프로젝트 운영</a:t>
            </a:r>
            <a:endParaRPr lang="en-US" altLang="ko-KR" dirty="0"/>
          </a:p>
          <a:p>
            <a:pPr lvl="1"/>
            <a:r>
              <a:rPr lang="ko-KR" altLang="en-US" dirty="0"/>
              <a:t>공식홈페이지</a:t>
            </a:r>
            <a:r>
              <a:rPr lang="en-US" altLang="ko-KR" dirty="0"/>
              <a:t>: https://swift.org</a:t>
            </a:r>
          </a:p>
        </p:txBody>
      </p:sp>
    </p:spTree>
    <p:extLst>
      <p:ext uri="{BB962C8B-B14F-4D97-AF65-F5344CB8AC3E}">
        <p14:creationId xmlns:p14="http://schemas.microsoft.com/office/powerpoint/2010/main" val="328919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4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 OS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D803E61-0124-4F4E-ACF3-5282C740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0"/>
            <a:ext cx="7736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2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 OS history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0B29FA1-CC98-4FDE-A7F6-C9D3827BF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14" y="1417638"/>
            <a:ext cx="7491771" cy="49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32631"/>
            <a:ext cx="48196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4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645" y="949010"/>
            <a:ext cx="273367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14" y="3573016"/>
            <a:ext cx="2182374" cy="2264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91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06" y="1268760"/>
            <a:ext cx="670560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04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Services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16" y="1340768"/>
            <a:ext cx="667702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55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9" y="1484784"/>
            <a:ext cx="70485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69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4268</TotalTime>
  <Words>471</Words>
  <Application>Microsoft Office PowerPoint</Application>
  <PresentationFormat>화면 슬라이드 쇼(4:3)</PresentationFormat>
  <Paragraphs>129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Overview of iOS, Xcode, and Swift</vt:lpstr>
      <vt:lpstr>Macintosh</vt:lpstr>
      <vt:lpstr>Mac OS</vt:lpstr>
      <vt:lpstr>Mac OS history</vt:lpstr>
      <vt:lpstr>PowerPoint 프레젠테이션</vt:lpstr>
      <vt:lpstr>PowerPoint 프레젠테이션</vt:lpstr>
      <vt:lpstr>Core OS</vt:lpstr>
      <vt:lpstr>Core Services</vt:lpstr>
      <vt:lpstr>Media</vt:lpstr>
      <vt:lpstr>Cocoa Touch</vt:lpstr>
      <vt:lpstr>PowerPoint 프레젠테이션</vt:lpstr>
      <vt:lpstr>PowerPoint 프레젠테이션</vt:lpstr>
      <vt:lpstr>iOS versions</vt:lpstr>
      <vt:lpstr>iOS의 역사</vt:lpstr>
      <vt:lpstr>PowerPoint 프레젠테이션</vt:lpstr>
      <vt:lpstr>iOS 8</vt:lpstr>
      <vt:lpstr>iOS 8</vt:lpstr>
      <vt:lpstr>iOS 8</vt:lpstr>
      <vt:lpstr>iOS 9</vt:lpstr>
      <vt:lpstr>iOS 10</vt:lpstr>
      <vt:lpstr>iOS 11, 12, and 13</vt:lpstr>
      <vt:lpstr>iOS 14</vt:lpstr>
      <vt:lpstr>iOS 15</vt:lpstr>
      <vt:lpstr>Xcode</vt:lpstr>
      <vt:lpstr>PowerPoint 프레젠테이션</vt:lpstr>
      <vt:lpstr>Swift</vt:lpstr>
      <vt:lpstr>Swift</vt:lpstr>
      <vt:lpstr>Swift</vt:lpstr>
      <vt:lpstr>Question?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5 Overview</dc:title>
  <dc:creator>Microsoft Corporation</dc:creator>
  <cp:lastModifiedBy>user</cp:lastModifiedBy>
  <cp:revision>63</cp:revision>
  <dcterms:created xsi:type="dcterms:W3CDTF">2006-10-05T04:04:58Z</dcterms:created>
  <dcterms:modified xsi:type="dcterms:W3CDTF">2022-03-05T14:30:01Z</dcterms:modified>
</cp:coreProperties>
</file>