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B"/>
    <a:srgbClr val="F74F9F"/>
    <a:srgbClr val="A6A6A6"/>
    <a:srgbClr val="FEDF80"/>
    <a:srgbClr val="8878DE"/>
    <a:srgbClr val="AA4FD7"/>
    <a:srgbClr val="FFFDDC"/>
    <a:srgbClr val="EDD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5"/>
    <p:restoredTop sz="94712"/>
  </p:normalViewPr>
  <p:slideViewPr>
    <p:cSldViewPr snapToGrid="0" snapToObjects="1">
      <p:cViewPr>
        <p:scale>
          <a:sx n="170" d="100"/>
          <a:sy n="170" d="100"/>
        </p:scale>
        <p:origin x="-104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1T04:22:18.475"/>
    </inkml:context>
    <inkml:brush xml:id="br0">
      <inkml:brushProperty name="width" value="0.05" units="cm"/>
      <inkml:brushProperty name="height" value="0.05" units="cm"/>
      <inkml:brushProperty name="color" value="#F74F9F"/>
    </inkml:brush>
  </inkml:definitions>
  <inkml:trace contextRef="#ctx0" brushRef="#br0">1 338 24575,'43'21'0,"-19"-8"0,20 14 0,-28-14 0,0 2 0,-2-2 0,1 1 0,-6-5 0,1-1 0,-6-4 0,1 1 0,2 1 0,-1 1 0,3 0 0,0 2 0,2 1 0,4 2 0,2 3 0,2 2 0,0 0 0,0-2 0,-1-2 0,-2-2 0,-4-3 0,-1-1 0,-5-3 0,-1 0 0,-3-3 0,-1-1 0,2-6 0,5-13 0,6-8 0,9-14 0,9-13 0,2-6 0,1-5 0,-4 6 0,-6 10 0,-4 7 0,-2 7 0,-5 8 0,-2 4 0,0 4 0,-1 1 0,-2-2 0,-1-1 0,-1 1 0,-1 4 0,-2 5 0,-1 4 0,-2 5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98F29-7430-6D4E-B068-87F42E2B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9B21E6-8F62-934D-968A-DDCEEE8F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E6BB3-F96A-1249-8766-20B37ABB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79450-9B4B-C243-BBBC-B68EAD41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35318-FE11-D64E-B687-77BE818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931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D64AF-4A50-424C-A371-60D42335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876D1-5B6C-C548-9E10-2BB79BD6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44A24-C951-6D4F-A286-138FD491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136E-7619-004B-9DE1-4522C7B0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88C57-571B-104C-B6A9-92550F13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498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6CC3D0-9D01-BA43-BE15-F4390EE3A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58787-C70E-4C40-83A5-4549F3E8E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7FEA1-FC50-8A47-9B01-0826A071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E2CEA-27E0-9B45-9481-588ACD7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F8E45-F7C9-9A47-B374-CC5792E8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631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A35F6-513C-ED4B-873B-45740607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E1D7B-58B1-B44F-B633-CE3FD76D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C4E06-A625-2C4D-B314-40772F03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19D82-A435-4A4D-B185-1426D683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3A82F-CDF5-DD4D-8DFF-F63E3667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4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8E958-97C0-CD40-829A-A619F4B3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57296-F3AC-BF40-A9BA-A2CBA9F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1458C-0549-9944-8379-391A738A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61C84-B4DB-9845-8BD2-EF464DFB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48249-2B1E-4042-817B-AA973E3F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73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1A8B-A648-1A46-9858-4299780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74856-8F49-4941-BFA5-31D54EE38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EDEB8-3B30-844C-BCD4-85F59319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AB4F0-E424-F547-A68D-C2F3AD5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FA398-7314-DA4E-8A90-F245FF32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22B8D-C7D1-4E43-8E17-FB6EA59E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013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8529C-1367-244A-B43F-A6AED53E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82391-BA74-E241-BD91-EFC4CB71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53C0E-EF77-484F-8BE7-76EDD4C2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716DC5-7614-DD4D-AA45-D7736844E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E4850-049C-D547-B336-01265AEE4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98CE8F-F2ED-FC4B-8DFD-49E54CEA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A184B0-8FA6-6443-BE92-5E3EC08E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C74E8-D0B8-6C4D-B683-EE02BD72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99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BC70-90E5-8D49-9529-4D1E098A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2BEB60-5B28-6740-A86C-A0E7E3AA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C0FC83-A148-D040-888F-9DBF772D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3DCF1-3C2A-B047-803C-51435D58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362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836CA9-2B30-AB4F-8893-80974B72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E6088B-BE14-5E45-BEFA-3E9D0339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B1D8A-2113-E643-A84E-94A0024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32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17CF9-94B4-D343-855B-9A9C0D1D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AD12D-9EFA-1F4E-8197-7E9FA263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E1DC6-BB71-C540-8F92-E0B25987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2FCAF-35E2-EB47-87DD-0F05B9DB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A9156-13EA-9E41-BCB7-424B6BD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FBC72-5C1B-5947-A53A-03BE548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36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E8C1D-F394-414F-8F3C-20D18778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CCC5F-041F-564A-BE2F-16E2CBE7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28969-179E-F948-94FF-E0AAFAA73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0F11B-6D86-A947-9F37-92747D73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DA4F8-3F54-3D40-ADB5-89C5108E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2618F-DB5B-534A-82F5-C96E8206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56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C7534-F372-9748-8ACF-E97D3430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136A8-AD16-EA49-9923-B506E4BF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A2F3C-CBB5-2845-B3BF-FE65E861C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90D4-A2E9-A44B-AD6C-A3BB35E8BC18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98683-1358-0046-97AE-2B483C872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AFF29-973D-E043-9E89-CAA5BC51D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00CA-8925-6042-A9B2-7EF6D7185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9CB1BE-E6B6-7A4A-B6D6-7E1AB5F6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22" y="965199"/>
            <a:ext cx="2488438" cy="492760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0B34CF-0D0F-214D-901D-90F74C09CCD8}"/>
              </a:ext>
            </a:extLst>
          </p:cNvPr>
          <p:cNvSpPr/>
          <p:nvPr/>
        </p:nvSpPr>
        <p:spPr>
          <a:xfrm>
            <a:off x="643467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rgbClr val="F74F9F"/>
                </a:solidFill>
              </a:rPr>
              <a:t>Main</a:t>
            </a:r>
            <a:endParaRPr kumimoji="1" lang="en-US" altLang="ko-Kore-KR" sz="1400" dirty="0">
              <a:solidFill>
                <a:srgbClr val="F74F9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A5840B-728A-DF47-AE6C-3C34AA5DDFAF}"/>
              </a:ext>
            </a:extLst>
          </p:cNvPr>
          <p:cNvSpPr/>
          <p:nvPr/>
        </p:nvSpPr>
        <p:spPr>
          <a:xfrm>
            <a:off x="1614792" y="2227634"/>
            <a:ext cx="1507788" cy="340468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F74F9F"/>
                </a:solidFill>
              </a:rPr>
              <a:t>Diary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76C190-62F1-D94A-B536-A298D40C8FFD}"/>
              </a:ext>
            </a:extLst>
          </p:cNvPr>
          <p:cNvSpPr/>
          <p:nvPr/>
        </p:nvSpPr>
        <p:spPr>
          <a:xfrm>
            <a:off x="1614792" y="2878998"/>
            <a:ext cx="1507788" cy="340468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74F9F"/>
                </a:solidFill>
              </a:rPr>
              <a:t>To Do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820DED-3DBF-1047-B4A1-E7D16270C142}"/>
              </a:ext>
            </a:extLst>
          </p:cNvPr>
          <p:cNvSpPr/>
          <p:nvPr/>
        </p:nvSpPr>
        <p:spPr>
          <a:xfrm>
            <a:off x="1614792" y="3520634"/>
            <a:ext cx="1507788" cy="340468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Setting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EC1778-0ED5-5A4E-BBA1-E225E30B4C8C}"/>
              </a:ext>
            </a:extLst>
          </p:cNvPr>
          <p:cNvSpPr/>
          <p:nvPr/>
        </p:nvSpPr>
        <p:spPr>
          <a:xfrm>
            <a:off x="2143432" y="5978013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74F9F"/>
                </a:solidFill>
              </a:rPr>
              <a:t>1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6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D8DA45B-A324-F647-8CFA-9F7DBC6E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66" y="1024192"/>
            <a:ext cx="2488950" cy="49286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B9833C-AFC4-B94B-8F46-C2AA990D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7" y="1024192"/>
            <a:ext cx="2488438" cy="492760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0B34CF-0D0F-214D-901D-90F74C09CCD8}"/>
              </a:ext>
            </a:extLst>
          </p:cNvPr>
          <p:cNvSpPr/>
          <p:nvPr/>
        </p:nvSpPr>
        <p:spPr>
          <a:xfrm>
            <a:off x="8035397" y="713296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74F9F"/>
                </a:solidFill>
              </a:rPr>
              <a:t>Diary Edit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949917-283D-B14F-9554-34568796A8D9}"/>
              </a:ext>
            </a:extLst>
          </p:cNvPr>
          <p:cNvSpPr/>
          <p:nvPr/>
        </p:nvSpPr>
        <p:spPr>
          <a:xfrm>
            <a:off x="643467" y="713296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rgbClr val="F74F9F"/>
                </a:solidFill>
              </a:rPr>
              <a:t>Diary</a:t>
            </a:r>
            <a:endParaRPr kumimoji="1" lang="ko-Kore-KR" altLang="en-US" sz="1400" dirty="0">
              <a:solidFill>
                <a:srgbClr val="F74F9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9D0BD1-F95F-634D-A0C3-0423D104B38F}"/>
              </a:ext>
            </a:extLst>
          </p:cNvPr>
          <p:cNvSpPr/>
          <p:nvPr/>
        </p:nvSpPr>
        <p:spPr>
          <a:xfrm>
            <a:off x="4339432" y="713296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74F9F"/>
                </a:solidFill>
              </a:rPr>
              <a:t>Diary Add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BCAB40D-50CA-C74B-8516-D90D3D42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39" y="1814788"/>
            <a:ext cx="2042808" cy="1723102"/>
          </a:xfrm>
          <a:prstGeom prst="rect">
            <a:avLst/>
          </a:prstGeom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FC08EC5-48E6-7C48-8946-36972BE79A11}"/>
              </a:ext>
            </a:extLst>
          </p:cNvPr>
          <p:cNvSpPr/>
          <p:nvPr/>
        </p:nvSpPr>
        <p:spPr>
          <a:xfrm>
            <a:off x="1381439" y="1477654"/>
            <a:ext cx="2042808" cy="310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Diary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7BD2169-B076-F846-8214-666010634B68}"/>
              </a:ext>
            </a:extLst>
          </p:cNvPr>
          <p:cNvSpPr/>
          <p:nvPr/>
        </p:nvSpPr>
        <p:spPr>
          <a:xfrm>
            <a:off x="1381439" y="3848786"/>
            <a:ext cx="2042808" cy="603894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77745-742B-6E46-B2C4-B63ACB901B9C}"/>
              </a:ext>
            </a:extLst>
          </p:cNvPr>
          <p:cNvSpPr txBox="1"/>
          <p:nvPr/>
        </p:nvSpPr>
        <p:spPr>
          <a:xfrm>
            <a:off x="1381439" y="3568404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/>
              <a:t>11 Jan 2022</a:t>
            </a:r>
            <a:endParaRPr kumimoji="1" lang="ko-Kore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E46750-3163-3140-8669-C0458ADF9FBC}"/>
              </a:ext>
            </a:extLst>
          </p:cNvPr>
          <p:cNvSpPr txBox="1"/>
          <p:nvPr/>
        </p:nvSpPr>
        <p:spPr>
          <a:xfrm>
            <a:off x="1424753" y="3932109"/>
            <a:ext cx="158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>
                <a:solidFill>
                  <a:srgbClr val="F74F9F"/>
                </a:solidFill>
              </a:rPr>
              <a:t>곱창</a:t>
            </a:r>
            <a:r>
              <a:rPr kumimoji="1" lang="ko-KR" altLang="en-US" sz="800" dirty="0">
                <a:solidFill>
                  <a:srgbClr val="F74F9F"/>
                </a:solidFill>
              </a:rPr>
              <a:t> 맛있다</a:t>
            </a:r>
            <a:r>
              <a:rPr kumimoji="1" lang="en-US" altLang="ko-KR" sz="800" dirty="0">
                <a:solidFill>
                  <a:srgbClr val="F74F9F"/>
                </a:solidFill>
              </a:rPr>
              <a:t>.</a:t>
            </a:r>
          </a:p>
          <a:p>
            <a:r>
              <a:rPr kumimoji="1" lang="ko-KR" altLang="en-US" sz="800" dirty="0" err="1">
                <a:solidFill>
                  <a:srgbClr val="F74F9F"/>
                </a:solidFill>
              </a:rPr>
              <a:t>ㅇㅁㅇ</a:t>
            </a:r>
            <a:endParaRPr kumimoji="1" lang="en-US" altLang="ko-KR" sz="800" dirty="0">
              <a:solidFill>
                <a:srgbClr val="F74F9F"/>
              </a:solidFill>
            </a:endParaRPr>
          </a:p>
        </p:txBody>
      </p:sp>
      <p:pic>
        <p:nvPicPr>
          <p:cNvPr id="77" name="그림 76" descr="음식, 그릇, 식사, 고기이(가) 표시된 사진&#10;&#10;자동 생성된 설명">
            <a:extLst>
              <a:ext uri="{FF2B5EF4-FFF2-40B4-BE49-F238E27FC236}">
                <a16:creationId xmlns:a16="http://schemas.microsoft.com/office/drawing/2014/main" id="{B52E6AC1-32A9-6141-AEA4-0B819DA9E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764" y="3880733"/>
            <a:ext cx="540000" cy="54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6B0211C-CE8C-7F41-AD90-E8A16904B95A}"/>
              </a:ext>
            </a:extLst>
          </p:cNvPr>
          <p:cNvSpPr txBox="1"/>
          <p:nvPr/>
        </p:nvSpPr>
        <p:spPr>
          <a:xfrm>
            <a:off x="1405870" y="4247036"/>
            <a:ext cx="119848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00" dirty="0">
                <a:solidFill>
                  <a:srgbClr val="F74F9F"/>
                </a:solidFill>
              </a:rPr>
              <a:t>#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r>
              <a:rPr kumimoji="1" lang="ko-KR" altLang="en-US" sz="500" dirty="0" err="1">
                <a:solidFill>
                  <a:srgbClr val="F74F9F"/>
                </a:solidFill>
              </a:rPr>
              <a:t>소곱창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r>
              <a:rPr kumimoji="1" lang="en-US" altLang="ko-KR" sz="500" dirty="0">
                <a:solidFill>
                  <a:srgbClr val="F74F9F"/>
                </a:solidFill>
              </a:rPr>
              <a:t>#</a:t>
            </a:r>
            <a:r>
              <a:rPr kumimoji="1" lang="ko-KR" altLang="en-US" sz="500" dirty="0">
                <a:solidFill>
                  <a:srgbClr val="F74F9F"/>
                </a:solidFill>
              </a:rPr>
              <a:t>홍대 </a:t>
            </a:r>
            <a:r>
              <a:rPr kumimoji="1" lang="en-US" altLang="ko-KR" sz="500" dirty="0">
                <a:solidFill>
                  <a:srgbClr val="F74F9F"/>
                </a:solidFill>
              </a:rPr>
              <a:t>#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r>
              <a:rPr kumimoji="1" lang="ko-KR" altLang="en-US" sz="500" dirty="0" err="1">
                <a:solidFill>
                  <a:srgbClr val="F74F9F"/>
                </a:solidFill>
              </a:rPr>
              <a:t>교수곱창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r>
              <a:rPr kumimoji="1" lang="en-US" altLang="ko-KR" sz="500" dirty="0">
                <a:solidFill>
                  <a:srgbClr val="F74F9F"/>
                </a:solidFill>
              </a:rPr>
              <a:t>#</a:t>
            </a:r>
            <a:r>
              <a:rPr kumimoji="1" lang="ko-KR" altLang="en-US" sz="500" dirty="0">
                <a:solidFill>
                  <a:srgbClr val="F74F9F"/>
                </a:solidFill>
              </a:rPr>
              <a:t> </a:t>
            </a:r>
            <a:endParaRPr kumimoji="1" lang="ko-Kore-KR" altLang="en-US" sz="500" dirty="0">
              <a:solidFill>
                <a:srgbClr val="F74F9F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60D388E-B7A1-BD4B-8BCA-7099DF73446C}"/>
              </a:ext>
            </a:extLst>
          </p:cNvPr>
          <p:cNvSpPr/>
          <p:nvPr/>
        </p:nvSpPr>
        <p:spPr>
          <a:xfrm>
            <a:off x="3061821" y="1477654"/>
            <a:ext cx="360000" cy="3108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+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4F36E529-D5F9-3D41-B71E-2F8ED80A31B2}"/>
              </a:ext>
            </a:extLst>
          </p:cNvPr>
          <p:cNvSpPr/>
          <p:nvPr/>
        </p:nvSpPr>
        <p:spPr>
          <a:xfrm>
            <a:off x="5079302" y="1477654"/>
            <a:ext cx="2042808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Add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04EF708-BD80-234B-876E-B8D476F702F0}"/>
              </a:ext>
            </a:extLst>
          </p:cNvPr>
          <p:cNvSpPr/>
          <p:nvPr/>
        </p:nvSpPr>
        <p:spPr>
          <a:xfrm>
            <a:off x="1383010" y="1477654"/>
            <a:ext cx="488555" cy="310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Main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5DFD45CF-D0E6-6C47-8CC8-EC6B1AD3E795}"/>
              </a:ext>
            </a:extLst>
          </p:cNvPr>
          <p:cNvSpPr/>
          <p:nvPr/>
        </p:nvSpPr>
        <p:spPr>
          <a:xfrm>
            <a:off x="5079302" y="1477654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Diary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BB80574F-3A85-554A-86E5-12219F4DAE5E}"/>
              </a:ext>
            </a:extLst>
          </p:cNvPr>
          <p:cNvSpPr/>
          <p:nvPr/>
        </p:nvSpPr>
        <p:spPr>
          <a:xfrm>
            <a:off x="6633555" y="1477654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pic>
        <p:nvPicPr>
          <p:cNvPr id="41" name="그림 40" descr="음식, 그릇, 식사, 고기이(가) 표시된 사진&#10;&#10;자동 생성된 설명">
            <a:extLst>
              <a:ext uri="{FF2B5EF4-FFF2-40B4-BE49-F238E27FC236}">
                <a16:creationId xmlns:a16="http://schemas.microsoft.com/office/drawing/2014/main" id="{4CF5E7E1-5BDF-0141-B78C-F5832EA0A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300" y="1829444"/>
            <a:ext cx="2037600" cy="2037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C79F6E-3220-764B-8B8F-B7F7C65496DF}"/>
              </a:ext>
            </a:extLst>
          </p:cNvPr>
          <p:cNvSpPr txBox="1"/>
          <p:nvPr/>
        </p:nvSpPr>
        <p:spPr>
          <a:xfrm>
            <a:off x="5079300" y="392009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/>
              <a:t>11 Jan 2022</a:t>
            </a:r>
            <a:endParaRPr kumimoji="1" lang="ko-Kore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D54F7-0512-FA41-99A5-5CF2F953B7F0}"/>
              </a:ext>
            </a:extLst>
          </p:cNvPr>
          <p:cNvSpPr txBox="1"/>
          <p:nvPr/>
        </p:nvSpPr>
        <p:spPr>
          <a:xfrm>
            <a:off x="5079300" y="4277041"/>
            <a:ext cx="186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내용을</a:t>
            </a:r>
            <a:r>
              <a:rPr kumimoji="1" lang="ko-KR" altLang="en-US" sz="1200" dirty="0"/>
              <a:t> 입력하세요</a:t>
            </a:r>
            <a:r>
              <a:rPr kumimoji="1" lang="en-US" altLang="ko-KR" sz="1200" dirty="0"/>
              <a:t>.</a:t>
            </a:r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CCF2D-6DDF-AC4A-88C8-23AF0C163F29}"/>
              </a:ext>
            </a:extLst>
          </p:cNvPr>
          <p:cNvSpPr txBox="1"/>
          <p:nvPr/>
        </p:nvSpPr>
        <p:spPr>
          <a:xfrm>
            <a:off x="5079300" y="4977787"/>
            <a:ext cx="1813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해쉬태그를</a:t>
            </a:r>
            <a:r>
              <a:rPr kumimoji="1" lang="ko-KR" altLang="en-US" sz="1200" dirty="0"/>
              <a:t> 입력하세요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6FD3165-2263-4745-954D-6BB7B770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773" y="1043856"/>
            <a:ext cx="2488438" cy="4927601"/>
          </a:xfrm>
          <a:prstGeom prst="rect">
            <a:avLst/>
          </a:prstGeom>
        </p:spPr>
      </p:pic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84575F45-75C0-D844-BCA3-C72A8C4234E7}"/>
              </a:ext>
            </a:extLst>
          </p:cNvPr>
          <p:cNvSpPr/>
          <p:nvPr/>
        </p:nvSpPr>
        <p:spPr>
          <a:xfrm>
            <a:off x="8766182" y="1503892"/>
            <a:ext cx="2042808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8CE1808F-A789-9F44-A023-04AB355C70DF}"/>
              </a:ext>
            </a:extLst>
          </p:cNvPr>
          <p:cNvSpPr/>
          <p:nvPr/>
        </p:nvSpPr>
        <p:spPr>
          <a:xfrm>
            <a:off x="8766182" y="1503892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Diary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2B234A5-66BD-9E4A-9884-898C4910F91F}"/>
              </a:ext>
            </a:extLst>
          </p:cNvPr>
          <p:cNvSpPr/>
          <p:nvPr/>
        </p:nvSpPr>
        <p:spPr>
          <a:xfrm>
            <a:off x="10320435" y="1503892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5028D73-E41C-7647-80DD-5098FB5A2A6D}"/>
              </a:ext>
            </a:extLst>
          </p:cNvPr>
          <p:cNvCxnSpPr>
            <a:stCxn id="37" idx="6"/>
          </p:cNvCxnSpPr>
          <p:nvPr/>
        </p:nvCxnSpPr>
        <p:spPr>
          <a:xfrm flipV="1">
            <a:off x="3421821" y="904568"/>
            <a:ext cx="1287831" cy="728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122397A-22C1-BD40-AFCC-BCA9968A2475}"/>
              </a:ext>
            </a:extLst>
          </p:cNvPr>
          <p:cNvCxnSpPr>
            <a:cxnSpLocks/>
          </p:cNvCxnSpPr>
          <p:nvPr/>
        </p:nvCxnSpPr>
        <p:spPr>
          <a:xfrm flipV="1">
            <a:off x="2604351" y="904568"/>
            <a:ext cx="5948422" cy="2944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 descr="음식, 그릇, 식사, 고기이(가) 표시된 사진&#10;&#10;자동 생성된 설명">
            <a:extLst>
              <a:ext uri="{FF2B5EF4-FFF2-40B4-BE49-F238E27FC236}">
                <a16:creationId xmlns:a16="http://schemas.microsoft.com/office/drawing/2014/main" id="{C97B9DD8-DAFF-C242-B201-F9DD9EDA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390" y="1829444"/>
            <a:ext cx="2037600" cy="2037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230897D-96CD-0542-BA49-1DFC106A8F7D}"/>
              </a:ext>
            </a:extLst>
          </p:cNvPr>
          <p:cNvSpPr txBox="1"/>
          <p:nvPr/>
        </p:nvSpPr>
        <p:spPr>
          <a:xfrm>
            <a:off x="8771390" y="392009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/>
              <a:t>11 Jan 2022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20AB06-8E05-7A42-89B0-9B5234AACC65}"/>
              </a:ext>
            </a:extLst>
          </p:cNvPr>
          <p:cNvSpPr txBox="1"/>
          <p:nvPr/>
        </p:nvSpPr>
        <p:spPr>
          <a:xfrm>
            <a:off x="8771390" y="4277041"/>
            <a:ext cx="186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곱창 맛있다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곱창은 역시 </a:t>
            </a:r>
            <a:r>
              <a:rPr kumimoji="1" lang="ko-KR" altLang="en-US" sz="1200" dirty="0" err="1"/>
              <a:t>교수곱창</a:t>
            </a:r>
            <a:r>
              <a:rPr kumimoji="1" lang="en-US" altLang="ko-KR" sz="1200" dirty="0"/>
              <a:t>!</a:t>
            </a:r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ko-Kore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6E0AB9-BFFA-0643-BA5F-C5A34AC1D7D0}"/>
              </a:ext>
            </a:extLst>
          </p:cNvPr>
          <p:cNvSpPr txBox="1"/>
          <p:nvPr/>
        </p:nvSpPr>
        <p:spPr>
          <a:xfrm>
            <a:off x="8771390" y="4977787"/>
            <a:ext cx="1813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#</a:t>
            </a:r>
            <a:r>
              <a:rPr kumimoji="1" lang="ko-KR" altLang="en-US" sz="1000" dirty="0" err="1"/>
              <a:t>소곱창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#</a:t>
            </a:r>
            <a:r>
              <a:rPr kumimoji="1" lang="ko-KR" altLang="en-US" sz="1000" dirty="0"/>
              <a:t>홍대 </a:t>
            </a:r>
            <a:r>
              <a:rPr kumimoji="1" lang="en-US" altLang="ko-KR" sz="1000" dirty="0"/>
              <a:t>#</a:t>
            </a:r>
            <a:r>
              <a:rPr kumimoji="1" lang="ko-KR" altLang="en-US" sz="1000" dirty="0" err="1"/>
              <a:t>교수곱창</a:t>
            </a:r>
            <a:endParaRPr kumimoji="1" lang="ko-Kore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DC0FBB-EBDB-BE4D-B9DC-672F055C63BD}"/>
              </a:ext>
            </a:extLst>
          </p:cNvPr>
          <p:cNvSpPr/>
          <p:nvPr/>
        </p:nvSpPr>
        <p:spPr>
          <a:xfrm>
            <a:off x="2107875" y="5986969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2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407774-C7CD-D349-9553-13DBFB76E852}"/>
              </a:ext>
            </a:extLst>
          </p:cNvPr>
          <p:cNvSpPr/>
          <p:nvPr/>
        </p:nvSpPr>
        <p:spPr>
          <a:xfrm>
            <a:off x="5801032" y="5992687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3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ED38D22-B5F9-9142-8A29-6192817F891C}"/>
              </a:ext>
            </a:extLst>
          </p:cNvPr>
          <p:cNvSpPr/>
          <p:nvPr/>
        </p:nvSpPr>
        <p:spPr>
          <a:xfrm>
            <a:off x="9501703" y="5986969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4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917D1-8F19-8640-A6C3-FC6ECFBA9DA0}"/>
              </a:ext>
            </a:extLst>
          </p:cNvPr>
          <p:cNvSpPr txBox="1"/>
          <p:nvPr/>
        </p:nvSpPr>
        <p:spPr>
          <a:xfrm>
            <a:off x="9292899" y="539141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이벤트</a:t>
            </a:r>
            <a:r>
              <a:rPr kumimoji="1" lang="ko-KR" altLang="en-US" sz="1200" dirty="0">
                <a:solidFill>
                  <a:srgbClr val="FF0000"/>
                </a:solidFill>
              </a:rPr>
              <a:t> 삭제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E8DFA8-11A8-DE44-BEAA-73749B443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328" y="1494924"/>
            <a:ext cx="325895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D8DA45B-A324-F647-8CFA-9F7DBC6E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42" y="965199"/>
            <a:ext cx="2488950" cy="49286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B9833C-AFC4-B94B-8F46-C2AA990D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63" y="965199"/>
            <a:ext cx="2488438" cy="492760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949917-283D-B14F-9554-34568796A8D9}"/>
              </a:ext>
            </a:extLst>
          </p:cNvPr>
          <p:cNvSpPr/>
          <p:nvPr/>
        </p:nvSpPr>
        <p:spPr>
          <a:xfrm>
            <a:off x="629943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74F9F"/>
                </a:solidFill>
              </a:rPr>
              <a:t>To Do List</a:t>
            </a:r>
            <a:endParaRPr kumimoji="1" lang="ko-Kore-KR" altLang="en-US" sz="1400" dirty="0">
              <a:solidFill>
                <a:srgbClr val="F74F9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9D0BD1-F95F-634D-A0C3-0423D104B38F}"/>
              </a:ext>
            </a:extLst>
          </p:cNvPr>
          <p:cNvSpPr/>
          <p:nvPr/>
        </p:nvSpPr>
        <p:spPr>
          <a:xfrm>
            <a:off x="4325908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74F9F"/>
                </a:solidFill>
              </a:rPr>
              <a:t>To Do List Add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4171E05-39F9-5E4A-BFDF-A82763D9A178}"/>
              </a:ext>
            </a:extLst>
          </p:cNvPr>
          <p:cNvSpPr/>
          <p:nvPr/>
        </p:nvSpPr>
        <p:spPr>
          <a:xfrm>
            <a:off x="1874122" y="2153825"/>
            <a:ext cx="1440000" cy="36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200" dirty="0"/>
              <a:t>과제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            </a:t>
            </a:r>
            <a:r>
              <a:rPr kumimoji="1" lang="en-US" altLang="ko-KR" sz="800" dirty="0"/>
              <a:t>2022.1.30</a:t>
            </a:r>
            <a:endParaRPr kumimoji="1" lang="en-US" altLang="ko-Kore-KR" sz="1200" dirty="0"/>
          </a:p>
          <a:p>
            <a:r>
              <a:rPr kumimoji="1" lang="en-US" altLang="ko-Kore-KR" sz="800" dirty="0"/>
              <a:t>IOS Programming</a:t>
            </a:r>
            <a:r>
              <a:rPr kumimoji="1" lang="ko-KR" altLang="en-US" sz="800" dirty="0"/>
              <a:t>   오전</a:t>
            </a:r>
            <a:r>
              <a:rPr kumimoji="1" lang="en-US" altLang="ko-KR" sz="800" dirty="0"/>
              <a:t>00:00</a:t>
            </a:r>
            <a:endParaRPr kumimoji="1" lang="ko-Kore-KR" altLang="en-US" sz="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5F22DB-61E4-9146-A2A9-BC92626DC583}"/>
              </a:ext>
            </a:extLst>
          </p:cNvPr>
          <p:cNvSpPr/>
          <p:nvPr/>
        </p:nvSpPr>
        <p:spPr>
          <a:xfrm>
            <a:off x="1463711" y="2171941"/>
            <a:ext cx="360000" cy="360000"/>
          </a:xfrm>
          <a:prstGeom prst="ellipse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4196F5E-2D94-3440-A0F7-B8F495494396}"/>
              </a:ext>
            </a:extLst>
          </p:cNvPr>
          <p:cNvSpPr/>
          <p:nvPr/>
        </p:nvSpPr>
        <p:spPr>
          <a:xfrm>
            <a:off x="1874122" y="2649548"/>
            <a:ext cx="1440000" cy="360000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rgbClr val="F74F9F"/>
                </a:solidFill>
              </a:rPr>
              <a:t>알바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C68670E-63F7-064C-A290-24CB05B81ED3}"/>
              </a:ext>
            </a:extLst>
          </p:cNvPr>
          <p:cNvSpPr/>
          <p:nvPr/>
        </p:nvSpPr>
        <p:spPr>
          <a:xfrm>
            <a:off x="1466006" y="2649547"/>
            <a:ext cx="360000" cy="360000"/>
          </a:xfrm>
          <a:prstGeom prst="ellipse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1DD6182-57BE-324A-8187-AA0C9CB46604}"/>
              </a:ext>
            </a:extLst>
          </p:cNvPr>
          <p:cNvSpPr/>
          <p:nvPr/>
        </p:nvSpPr>
        <p:spPr>
          <a:xfrm>
            <a:off x="1874122" y="3145271"/>
            <a:ext cx="1440000" cy="360000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rgbClr val="F74F9F"/>
                </a:solidFill>
              </a:rPr>
              <a:t>수업듣기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42ABBC-086D-CA4A-B7DD-00A94009875F}"/>
              </a:ext>
            </a:extLst>
          </p:cNvPr>
          <p:cNvSpPr/>
          <p:nvPr/>
        </p:nvSpPr>
        <p:spPr>
          <a:xfrm>
            <a:off x="1466006" y="3145269"/>
            <a:ext cx="360000" cy="360000"/>
          </a:xfrm>
          <a:prstGeom prst="ellipse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6778CF0-914A-994A-8097-BDEA88136EF3}"/>
              </a:ext>
            </a:extLst>
          </p:cNvPr>
          <p:cNvSpPr/>
          <p:nvPr/>
        </p:nvSpPr>
        <p:spPr>
          <a:xfrm>
            <a:off x="5048227" y="1412181"/>
            <a:ext cx="2042808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Add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B7A97D6-8B4D-784A-A8A6-9C919F6C0FDA}"/>
              </a:ext>
            </a:extLst>
          </p:cNvPr>
          <p:cNvSpPr/>
          <p:nvPr/>
        </p:nvSpPr>
        <p:spPr>
          <a:xfrm>
            <a:off x="1367915" y="1418661"/>
            <a:ext cx="2042808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To Do List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0528C1-F26C-EF4C-9D84-70395AFFD062}"/>
              </a:ext>
            </a:extLst>
          </p:cNvPr>
          <p:cNvGrpSpPr/>
          <p:nvPr/>
        </p:nvGrpSpPr>
        <p:grpSpPr>
          <a:xfrm>
            <a:off x="5111457" y="1949624"/>
            <a:ext cx="1934341" cy="606879"/>
            <a:chOff x="8790403" y="1770753"/>
            <a:chExt cx="1934341" cy="606879"/>
          </a:xfrm>
          <a:solidFill>
            <a:srgbClr val="EDEDEB"/>
          </a:solidFill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1B895319-28D7-AE41-AE8C-90758D62BAEB}"/>
                </a:ext>
              </a:extLst>
            </p:cNvPr>
            <p:cNvSpPr/>
            <p:nvPr/>
          </p:nvSpPr>
          <p:spPr>
            <a:xfrm>
              <a:off x="8808396" y="1770753"/>
              <a:ext cx="1916348" cy="606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74F9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80575-F613-6F4C-A81D-73D6FF22AF4D}"/>
                </a:ext>
              </a:extLst>
            </p:cNvPr>
            <p:cNvSpPr txBox="1"/>
            <p:nvPr/>
          </p:nvSpPr>
          <p:spPr>
            <a:xfrm>
              <a:off x="8790403" y="1810024"/>
              <a:ext cx="441146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제목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AE9EF-AE71-954E-8843-6E2958B55C64}"/>
                </a:ext>
              </a:extLst>
            </p:cNvPr>
            <p:cNvSpPr txBox="1"/>
            <p:nvPr/>
          </p:nvSpPr>
          <p:spPr>
            <a:xfrm>
              <a:off x="8790403" y="2103554"/>
              <a:ext cx="441146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메모</a:t>
              </a:r>
              <a:endParaRPr kumimoji="1" lang="en-US" altLang="ko-Kore-KR" sz="1000" dirty="0">
                <a:solidFill>
                  <a:srgbClr val="F74F9F"/>
                </a:solidFill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DB78A53-81A5-6C4E-BA37-0B9A03C173E3}"/>
                </a:ext>
              </a:extLst>
            </p:cNvPr>
            <p:cNvCxnSpPr>
              <a:cxnSpLocks/>
            </p:cNvCxnSpPr>
            <p:nvPr/>
          </p:nvCxnSpPr>
          <p:spPr>
            <a:xfrm>
              <a:off x="8891081" y="2056245"/>
              <a:ext cx="1692613" cy="0"/>
            </a:xfrm>
            <a:prstGeom prst="line">
              <a:avLst/>
            </a:prstGeom>
            <a:grpFill/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B6B487-E93C-F04C-8E07-CBDDEAF3EC6E}"/>
              </a:ext>
            </a:extLst>
          </p:cNvPr>
          <p:cNvGrpSpPr/>
          <p:nvPr/>
        </p:nvGrpSpPr>
        <p:grpSpPr>
          <a:xfrm>
            <a:off x="5116848" y="2820053"/>
            <a:ext cx="1940667" cy="606879"/>
            <a:chOff x="8784077" y="2397874"/>
            <a:chExt cx="1940667" cy="606879"/>
          </a:xfrm>
          <a:solidFill>
            <a:srgbClr val="EDEDEB"/>
          </a:solidFill>
        </p:grpSpPr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70612B5-93BC-2D44-A6E6-F7192958DCDB}"/>
                </a:ext>
              </a:extLst>
            </p:cNvPr>
            <p:cNvSpPr/>
            <p:nvPr/>
          </p:nvSpPr>
          <p:spPr>
            <a:xfrm>
              <a:off x="8808396" y="2397874"/>
              <a:ext cx="1916348" cy="606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74F9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4427BA-8B5D-0A48-AC31-555FF1A44385}"/>
                </a:ext>
              </a:extLst>
            </p:cNvPr>
            <p:cNvSpPr txBox="1"/>
            <p:nvPr/>
          </p:nvSpPr>
          <p:spPr>
            <a:xfrm>
              <a:off x="8784077" y="2444991"/>
              <a:ext cx="441146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시작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DF2ABB-6C0A-5E43-AAF6-BAAE7894598F}"/>
                </a:ext>
              </a:extLst>
            </p:cNvPr>
            <p:cNvSpPr txBox="1"/>
            <p:nvPr/>
          </p:nvSpPr>
          <p:spPr>
            <a:xfrm>
              <a:off x="8784077" y="2707979"/>
              <a:ext cx="441146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종료</a:t>
              </a:r>
            </a:p>
          </p:txBody>
        </p: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D8452642-752F-8C46-9BDB-2607F181A57A}"/>
                </a:ext>
              </a:extLst>
            </p:cNvPr>
            <p:cNvCxnSpPr>
              <a:cxnSpLocks/>
            </p:cNvCxnSpPr>
            <p:nvPr/>
          </p:nvCxnSpPr>
          <p:spPr>
            <a:xfrm>
              <a:off x="8891080" y="2688523"/>
              <a:ext cx="1692613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C1FAA702-60CF-1C4D-AF35-43F8BF944313}"/>
              </a:ext>
            </a:extLst>
          </p:cNvPr>
          <p:cNvSpPr/>
          <p:nvPr/>
        </p:nvSpPr>
        <p:spPr>
          <a:xfrm>
            <a:off x="5065778" y="1418661"/>
            <a:ext cx="670843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To Do List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7E89B148-8402-204A-B111-3D8090EBCCE6}"/>
              </a:ext>
            </a:extLst>
          </p:cNvPr>
          <p:cNvSpPr/>
          <p:nvPr/>
        </p:nvSpPr>
        <p:spPr>
          <a:xfrm>
            <a:off x="6597398" y="1411041"/>
            <a:ext cx="488555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67671AD-B771-9B4E-AFA2-5FA65532ACB4}"/>
                  </a:ext>
                </a:extLst>
              </p14:cNvPr>
              <p14:cNvContentPartPr/>
              <p14:nvPr/>
            </p14:nvContentPartPr>
            <p14:xfrm>
              <a:off x="1539021" y="2191849"/>
              <a:ext cx="264960" cy="2318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67671AD-B771-9B4E-AFA2-5FA65532A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0009" y="2182849"/>
                <a:ext cx="282624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7F0818F4-FEC5-694A-B2FC-FCB6E76A5E4A}"/>
              </a:ext>
            </a:extLst>
          </p:cNvPr>
          <p:cNvSpPr/>
          <p:nvPr/>
        </p:nvSpPr>
        <p:spPr>
          <a:xfrm>
            <a:off x="3050723" y="1403162"/>
            <a:ext cx="360000" cy="3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+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4">
            <a:extLst>
              <a:ext uri="{FF2B5EF4-FFF2-40B4-BE49-F238E27FC236}">
                <a16:creationId xmlns:a16="http://schemas.microsoft.com/office/drawing/2014/main" id="{DDDDFFAF-0E08-41F4-A4EA-0081D2262EFC}"/>
              </a:ext>
            </a:extLst>
          </p:cNvPr>
          <p:cNvSpPr/>
          <p:nvPr/>
        </p:nvSpPr>
        <p:spPr>
          <a:xfrm>
            <a:off x="1369486" y="1418661"/>
            <a:ext cx="488555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Main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8EF8E3-FDF4-F943-A776-3F4196551887}"/>
              </a:ext>
            </a:extLst>
          </p:cNvPr>
          <p:cNvSpPr/>
          <p:nvPr/>
        </p:nvSpPr>
        <p:spPr>
          <a:xfrm>
            <a:off x="8021873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74F9F"/>
                </a:solidFill>
              </a:rPr>
              <a:t>To Do List Edit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F164539-7E1A-FC43-A3BE-EFF738DA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249" y="984863"/>
            <a:ext cx="2488438" cy="4927601"/>
          </a:xfrm>
          <a:prstGeom prst="rect">
            <a:avLst/>
          </a:prstGeom>
        </p:spPr>
      </p:pic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F531EA4-62D4-F340-B58F-3E0748D817B3}"/>
              </a:ext>
            </a:extLst>
          </p:cNvPr>
          <p:cNvSpPr/>
          <p:nvPr/>
        </p:nvSpPr>
        <p:spPr>
          <a:xfrm>
            <a:off x="8750210" y="1432996"/>
            <a:ext cx="2042808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Edit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EEED30B6-47A4-E24D-B757-69010C93A11A}"/>
              </a:ext>
            </a:extLst>
          </p:cNvPr>
          <p:cNvSpPr/>
          <p:nvPr/>
        </p:nvSpPr>
        <p:spPr>
          <a:xfrm>
            <a:off x="8757929" y="1439476"/>
            <a:ext cx="670843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To Do List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A76C2EDE-0A9C-0445-BED7-FBBE4770A414}"/>
              </a:ext>
            </a:extLst>
          </p:cNvPr>
          <p:cNvSpPr/>
          <p:nvPr/>
        </p:nvSpPr>
        <p:spPr>
          <a:xfrm>
            <a:off x="10328877" y="1431856"/>
            <a:ext cx="488555" cy="3108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80B1710-145D-2547-81EE-00DFC812300F}"/>
              </a:ext>
            </a:extLst>
          </p:cNvPr>
          <p:cNvCxnSpPr>
            <a:stCxn id="9" idx="6"/>
          </p:cNvCxnSpPr>
          <p:nvPr/>
        </p:nvCxnSpPr>
        <p:spPr>
          <a:xfrm flipV="1">
            <a:off x="3410723" y="834963"/>
            <a:ext cx="1328425" cy="722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28AABC28-CAD0-E449-B5E5-FFDC86DD2C32}"/>
              </a:ext>
            </a:extLst>
          </p:cNvPr>
          <p:cNvCxnSpPr>
            <a:cxnSpLocks/>
          </p:cNvCxnSpPr>
          <p:nvPr/>
        </p:nvCxnSpPr>
        <p:spPr>
          <a:xfrm flipV="1">
            <a:off x="3208564" y="825910"/>
            <a:ext cx="5080030" cy="1572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74EAF88-5EAC-3E4F-92E2-20EC21186B1B}"/>
              </a:ext>
            </a:extLst>
          </p:cNvPr>
          <p:cNvGrpSpPr/>
          <p:nvPr/>
        </p:nvGrpSpPr>
        <p:grpSpPr>
          <a:xfrm>
            <a:off x="8791653" y="1949247"/>
            <a:ext cx="1934341" cy="606879"/>
            <a:chOff x="8790403" y="1770753"/>
            <a:chExt cx="1934341" cy="606879"/>
          </a:xfrm>
        </p:grpSpPr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9ED8600C-0A89-FB47-9C42-627DFECC3C31}"/>
                </a:ext>
              </a:extLst>
            </p:cNvPr>
            <p:cNvSpPr/>
            <p:nvPr/>
          </p:nvSpPr>
          <p:spPr>
            <a:xfrm>
              <a:off x="8808396" y="1770753"/>
              <a:ext cx="1916348" cy="606879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74F9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0E6134-8855-7040-BE21-75476E9F397B}"/>
                </a:ext>
              </a:extLst>
            </p:cNvPr>
            <p:cNvSpPr txBox="1"/>
            <p:nvPr/>
          </p:nvSpPr>
          <p:spPr>
            <a:xfrm>
              <a:off x="8790403" y="1810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과제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5F207C-B9E5-3F4D-82E6-BD3E16C81484}"/>
                </a:ext>
              </a:extLst>
            </p:cNvPr>
            <p:cNvSpPr txBox="1"/>
            <p:nvPr/>
          </p:nvSpPr>
          <p:spPr>
            <a:xfrm>
              <a:off x="8790403" y="2103554"/>
              <a:ext cx="10967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F74F9F"/>
                  </a:solidFill>
                </a:rPr>
                <a:t>IOS Programming</a:t>
              </a:r>
            </a:p>
          </p:txBody>
        </p: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7C46D3A0-F95E-F54F-A8E3-1614E6A39202}"/>
                </a:ext>
              </a:extLst>
            </p:cNvPr>
            <p:cNvCxnSpPr>
              <a:cxnSpLocks/>
            </p:cNvCxnSpPr>
            <p:nvPr/>
          </p:nvCxnSpPr>
          <p:spPr>
            <a:xfrm>
              <a:off x="8891081" y="2056245"/>
              <a:ext cx="16926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ECEB3B6-7BC1-DE47-BC77-3046EABD826F}"/>
              </a:ext>
            </a:extLst>
          </p:cNvPr>
          <p:cNvGrpSpPr/>
          <p:nvPr/>
        </p:nvGrpSpPr>
        <p:grpSpPr>
          <a:xfrm>
            <a:off x="8797044" y="2770686"/>
            <a:ext cx="2008883" cy="606879"/>
            <a:chOff x="8784077" y="2397874"/>
            <a:chExt cx="2008883" cy="606879"/>
          </a:xfrm>
          <a:solidFill>
            <a:srgbClr val="EDEDEB"/>
          </a:solidFill>
        </p:grpSpPr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9288DA2A-D0FE-F647-B354-5A4B957C3B8C}"/>
                </a:ext>
              </a:extLst>
            </p:cNvPr>
            <p:cNvSpPr/>
            <p:nvPr/>
          </p:nvSpPr>
          <p:spPr>
            <a:xfrm>
              <a:off x="8808396" y="2397874"/>
              <a:ext cx="1916348" cy="606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BB286A-83E6-BE46-89D6-9B6CAA017B93}"/>
                </a:ext>
              </a:extLst>
            </p:cNvPr>
            <p:cNvSpPr txBox="1"/>
            <p:nvPr/>
          </p:nvSpPr>
          <p:spPr>
            <a:xfrm>
              <a:off x="8784077" y="2444991"/>
              <a:ext cx="1972015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>
                  <a:solidFill>
                    <a:srgbClr val="F74F9F"/>
                  </a:solidFill>
                </a:rPr>
                <a:t>시작              </a:t>
              </a:r>
              <a:r>
                <a:rPr kumimoji="1" lang="en-US" altLang="ko-KR" sz="1000" dirty="0">
                  <a:solidFill>
                    <a:srgbClr val="F74F9F"/>
                  </a:solidFill>
                </a:rPr>
                <a:t>2022.1.14</a:t>
              </a:r>
              <a:r>
                <a:rPr kumimoji="1" lang="ko-KR" altLang="en-US" sz="1000" dirty="0">
                  <a:solidFill>
                    <a:srgbClr val="F74F9F"/>
                  </a:solidFill>
                </a:rPr>
                <a:t> 오후   </a:t>
              </a:r>
              <a:r>
                <a:rPr kumimoji="1" lang="en-US" altLang="ko-KR" sz="1000" dirty="0">
                  <a:solidFill>
                    <a:srgbClr val="F74F9F"/>
                  </a:solidFill>
                </a:rPr>
                <a:t>3:30</a:t>
              </a:r>
              <a:endParaRPr kumimoji="1" lang="ko-Kore-KR" altLang="en-US" sz="1000" dirty="0">
                <a:solidFill>
                  <a:srgbClr val="F74F9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29B6CA-7249-1649-A448-9BDED6826DFA}"/>
                </a:ext>
              </a:extLst>
            </p:cNvPr>
            <p:cNvSpPr txBox="1"/>
            <p:nvPr/>
          </p:nvSpPr>
          <p:spPr>
            <a:xfrm>
              <a:off x="8784077" y="2707979"/>
              <a:ext cx="2008883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74F9F"/>
                  </a:solidFill>
                </a:rPr>
                <a:t>종료</a:t>
              </a:r>
              <a:r>
                <a:rPr kumimoji="1" lang="ko-KR" altLang="en-US" sz="1000" dirty="0">
                  <a:solidFill>
                    <a:srgbClr val="F74F9F"/>
                  </a:solidFill>
                </a:rPr>
                <a:t>              </a:t>
              </a:r>
              <a:r>
                <a:rPr kumimoji="1" lang="en-US" altLang="ko-KR" sz="1000" dirty="0">
                  <a:solidFill>
                    <a:srgbClr val="F74F9F"/>
                  </a:solidFill>
                </a:rPr>
                <a:t>2022.1.30</a:t>
              </a:r>
              <a:r>
                <a:rPr kumimoji="1" lang="ko-KR" altLang="en-US" sz="1000" dirty="0">
                  <a:solidFill>
                    <a:srgbClr val="F74F9F"/>
                  </a:solidFill>
                </a:rPr>
                <a:t> 오전 </a:t>
              </a:r>
              <a:r>
                <a:rPr kumimoji="1" lang="en-US" altLang="ko-KR" sz="1000" dirty="0">
                  <a:solidFill>
                    <a:srgbClr val="F74F9F"/>
                  </a:solidFill>
                </a:rPr>
                <a:t>00:00</a:t>
              </a:r>
              <a:endParaRPr kumimoji="1" lang="ko-Kore-KR" altLang="en-US" sz="1000" dirty="0">
                <a:solidFill>
                  <a:srgbClr val="F74F9F"/>
                </a:solidFill>
              </a:endParaRPr>
            </a:p>
          </p:txBody>
        </p: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5EABEC45-122D-C54D-997E-05A9E9F3B712}"/>
                </a:ext>
              </a:extLst>
            </p:cNvPr>
            <p:cNvCxnSpPr>
              <a:cxnSpLocks/>
            </p:cNvCxnSpPr>
            <p:nvPr/>
          </p:nvCxnSpPr>
          <p:spPr>
            <a:xfrm>
              <a:off x="8891080" y="2688523"/>
              <a:ext cx="1692613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B8C842-80CE-7D40-9400-B7129C345F38}"/>
              </a:ext>
            </a:extLst>
          </p:cNvPr>
          <p:cNvSpPr/>
          <p:nvPr/>
        </p:nvSpPr>
        <p:spPr>
          <a:xfrm>
            <a:off x="2143432" y="5978013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5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A9DC2-75CE-6F42-8519-C2EE981825ED}"/>
              </a:ext>
            </a:extLst>
          </p:cNvPr>
          <p:cNvSpPr/>
          <p:nvPr/>
        </p:nvSpPr>
        <p:spPr>
          <a:xfrm>
            <a:off x="5711432" y="5980903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6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811AFC-0CD2-F44C-9B75-E9BFBF2EA343}"/>
              </a:ext>
            </a:extLst>
          </p:cNvPr>
          <p:cNvSpPr/>
          <p:nvPr/>
        </p:nvSpPr>
        <p:spPr>
          <a:xfrm>
            <a:off x="9593460" y="5979245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7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2F6342-93F3-684E-AB3D-334AFE0E8E3D}"/>
              </a:ext>
            </a:extLst>
          </p:cNvPr>
          <p:cNvSpPr txBox="1"/>
          <p:nvPr/>
        </p:nvSpPr>
        <p:spPr>
          <a:xfrm>
            <a:off x="9339504" y="528650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이벤트</a:t>
            </a:r>
            <a:r>
              <a:rPr kumimoji="1" lang="ko-KR" altLang="en-US" sz="1200" dirty="0">
                <a:solidFill>
                  <a:srgbClr val="FF0000"/>
                </a:solidFill>
              </a:rPr>
              <a:t> 삭제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51C82-9CEC-A546-8020-085376649BE1}"/>
              </a:ext>
            </a:extLst>
          </p:cNvPr>
          <p:cNvSpPr txBox="1"/>
          <p:nvPr/>
        </p:nvSpPr>
        <p:spPr>
          <a:xfrm>
            <a:off x="1912454" y="178115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Jan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14</a:t>
            </a:r>
            <a:r>
              <a:rPr kumimoji="1" lang="en-US" altLang="ko-Kore-KR" sz="1400" dirty="0"/>
              <a:t> 2022</a:t>
            </a:r>
            <a:endParaRPr kumimoji="1"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05369-2410-C44A-8DC1-B8A0B14C9EE9}"/>
              </a:ext>
            </a:extLst>
          </p:cNvPr>
          <p:cNvSpPr txBox="1"/>
          <p:nvPr/>
        </p:nvSpPr>
        <p:spPr>
          <a:xfrm>
            <a:off x="1463711" y="3625424"/>
            <a:ext cx="1767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진행률 </a:t>
            </a:r>
            <a:r>
              <a:rPr kumimoji="1" lang="en-US" altLang="ko-KR" sz="800" dirty="0"/>
              <a:t>1/3</a:t>
            </a:r>
            <a:r>
              <a:rPr kumimoji="1" lang="ko-KR" altLang="en-US" sz="800" dirty="0"/>
              <a:t>             조금만 더 </a:t>
            </a:r>
            <a:r>
              <a:rPr kumimoji="1" lang="ko-KR" altLang="en-US" sz="800" dirty="0" err="1"/>
              <a:t>화이팅</a:t>
            </a:r>
            <a:r>
              <a:rPr kumimoji="1" lang="en-US" altLang="ko-KR" sz="800" dirty="0"/>
              <a:t>!!!</a:t>
            </a:r>
            <a:endParaRPr kumimoji="1" lang="ko-Kore-KR" altLang="en-US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A5AC38-3017-B344-A010-A81AC06E3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736" y="1417170"/>
            <a:ext cx="281455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D8DA45B-A324-F647-8CFA-9F7DBC6E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32" y="965199"/>
            <a:ext cx="2488950" cy="492861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949917-283D-B14F-9554-34568796A8D9}"/>
              </a:ext>
            </a:extLst>
          </p:cNvPr>
          <p:cNvSpPr/>
          <p:nvPr/>
        </p:nvSpPr>
        <p:spPr>
          <a:xfrm>
            <a:off x="472633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rgbClr val="F74F9F"/>
                </a:solidFill>
              </a:rPr>
              <a:t>Setting</a:t>
            </a:r>
            <a:endParaRPr kumimoji="1" lang="ko-Kore-KR" altLang="en-US" sz="1400" dirty="0">
              <a:solidFill>
                <a:srgbClr val="F74F9F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B7A97D6-8B4D-784A-A8A6-9C919F6C0FDA}"/>
              </a:ext>
            </a:extLst>
          </p:cNvPr>
          <p:cNvSpPr/>
          <p:nvPr/>
        </p:nvSpPr>
        <p:spPr>
          <a:xfrm>
            <a:off x="1210605" y="1418661"/>
            <a:ext cx="2042808" cy="310896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Setting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4">
            <a:extLst>
              <a:ext uri="{FF2B5EF4-FFF2-40B4-BE49-F238E27FC236}">
                <a16:creationId xmlns:a16="http://schemas.microsoft.com/office/drawing/2014/main" id="{DDDDFFAF-0E08-41F4-A4EA-0081D2262EFC}"/>
              </a:ext>
            </a:extLst>
          </p:cNvPr>
          <p:cNvSpPr/>
          <p:nvPr/>
        </p:nvSpPr>
        <p:spPr>
          <a:xfrm>
            <a:off x="1212176" y="1418661"/>
            <a:ext cx="488555" cy="310896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FA288B-FFB3-47E8-9EB3-75FBB103A5E2}"/>
              </a:ext>
            </a:extLst>
          </p:cNvPr>
          <p:cNvSpPr/>
          <p:nvPr/>
        </p:nvSpPr>
        <p:spPr>
          <a:xfrm>
            <a:off x="1488077" y="5128443"/>
            <a:ext cx="15073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74F9F"/>
                </a:solidFill>
              </a:rPr>
              <a:t>복구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34C995-02FA-41E1-86BD-6DFB9A45C25E}"/>
              </a:ext>
            </a:extLst>
          </p:cNvPr>
          <p:cNvSpPr/>
          <p:nvPr/>
        </p:nvSpPr>
        <p:spPr>
          <a:xfrm>
            <a:off x="1456453" y="2056932"/>
            <a:ext cx="15073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74F9F"/>
                </a:solidFill>
              </a:rPr>
              <a:t>날짜 형식</a:t>
            </a:r>
            <a:endParaRPr lang="en-US" altLang="ko-KR" sz="1400" dirty="0">
              <a:solidFill>
                <a:srgbClr val="F74F9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EF8FD-A0FC-4BE4-8EFB-CB5C1A97D86B}"/>
              </a:ext>
            </a:extLst>
          </p:cNvPr>
          <p:cNvSpPr txBox="1"/>
          <p:nvPr/>
        </p:nvSpPr>
        <p:spPr>
          <a:xfrm>
            <a:off x="1349921" y="1775373"/>
            <a:ext cx="150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A30EB6-E95F-8546-AD2E-D0D1B3B9EE78}"/>
              </a:ext>
            </a:extLst>
          </p:cNvPr>
          <p:cNvSpPr/>
          <p:nvPr/>
        </p:nvSpPr>
        <p:spPr>
          <a:xfrm>
            <a:off x="1946783" y="5935039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8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9CBE2F-40FB-8C45-B4FF-9F226BE12A57}"/>
              </a:ext>
            </a:extLst>
          </p:cNvPr>
          <p:cNvSpPr/>
          <p:nvPr/>
        </p:nvSpPr>
        <p:spPr>
          <a:xfrm>
            <a:off x="1456453" y="2523276"/>
            <a:ext cx="15073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74F9F"/>
                </a:solidFill>
              </a:rPr>
              <a:t>글씨 </a:t>
            </a:r>
            <a:r>
              <a:rPr lang="en-US" altLang="ko-KR" sz="1400" dirty="0">
                <a:solidFill>
                  <a:srgbClr val="F74F9F"/>
                </a:solidFill>
              </a:rPr>
              <a:t>/ </a:t>
            </a:r>
            <a:r>
              <a:rPr lang="ko-KR" altLang="en-US" sz="1400" dirty="0">
                <a:solidFill>
                  <a:srgbClr val="F74F9F"/>
                </a:solidFill>
              </a:rPr>
              <a:t>글꼴</a:t>
            </a:r>
            <a:endParaRPr lang="en-US" altLang="ko-KR" sz="1400" dirty="0">
              <a:solidFill>
                <a:srgbClr val="F74F9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D751E-FA87-2643-A704-FBE105D649D9}"/>
              </a:ext>
            </a:extLst>
          </p:cNvPr>
          <p:cNvSpPr txBox="1"/>
          <p:nvPr/>
        </p:nvSpPr>
        <p:spPr>
          <a:xfrm>
            <a:off x="1349921" y="4375128"/>
            <a:ext cx="150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데이터설정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72D574-83F3-E647-B638-3790F49DA9D3}"/>
              </a:ext>
            </a:extLst>
          </p:cNvPr>
          <p:cNvSpPr/>
          <p:nvPr/>
        </p:nvSpPr>
        <p:spPr>
          <a:xfrm>
            <a:off x="1488077" y="4663482"/>
            <a:ext cx="15073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74F9F"/>
                </a:solidFill>
              </a:rPr>
              <a:t>백업</a:t>
            </a:r>
            <a:endParaRPr lang="en-US" altLang="ko-KR" sz="1400" dirty="0">
              <a:solidFill>
                <a:srgbClr val="F74F9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700C97-2841-4814-BA32-AF7186294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25" y="965199"/>
            <a:ext cx="2488950" cy="492861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1E792C-92D2-40ED-859C-1B57538CA1B4}"/>
              </a:ext>
            </a:extLst>
          </p:cNvPr>
          <p:cNvSpPr/>
          <p:nvPr/>
        </p:nvSpPr>
        <p:spPr>
          <a:xfrm>
            <a:off x="4334726" y="654303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rgbClr val="F74F9F"/>
                </a:solidFill>
              </a:rPr>
              <a:t>Date Format</a:t>
            </a:r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D37005DE-642D-4D94-9D5D-720687CEF1ED}"/>
              </a:ext>
            </a:extLst>
          </p:cNvPr>
          <p:cNvSpPr/>
          <p:nvPr/>
        </p:nvSpPr>
        <p:spPr>
          <a:xfrm>
            <a:off x="5072698" y="1418661"/>
            <a:ext cx="2042808" cy="310896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Date Format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4">
            <a:extLst>
              <a:ext uri="{FF2B5EF4-FFF2-40B4-BE49-F238E27FC236}">
                <a16:creationId xmlns:a16="http://schemas.microsoft.com/office/drawing/2014/main" id="{21127AC8-BA39-4E7D-9A47-88F5288CE93A}"/>
              </a:ext>
            </a:extLst>
          </p:cNvPr>
          <p:cNvSpPr/>
          <p:nvPr/>
        </p:nvSpPr>
        <p:spPr>
          <a:xfrm>
            <a:off x="5074269" y="1418661"/>
            <a:ext cx="626980" cy="310896"/>
          </a:xfrm>
          <a:prstGeom prst="round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Setting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6E0C8-B41C-49A4-9FE6-3BE1A934374F}"/>
              </a:ext>
            </a:extLst>
          </p:cNvPr>
          <p:cNvSpPr txBox="1"/>
          <p:nvPr/>
        </p:nvSpPr>
        <p:spPr>
          <a:xfrm>
            <a:off x="5212014" y="1775373"/>
            <a:ext cx="150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날짜형식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51FBF6-B1D5-477F-8569-FBCDA772DC82}"/>
              </a:ext>
            </a:extLst>
          </p:cNvPr>
          <p:cNvSpPr/>
          <p:nvPr/>
        </p:nvSpPr>
        <p:spPr>
          <a:xfrm>
            <a:off x="5808876" y="5935039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F74F9F"/>
                </a:solidFill>
              </a:rPr>
              <a:t>9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3325EB0-B3E1-4375-9567-C3341A05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99" y="970596"/>
            <a:ext cx="2488950" cy="492861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15A3ED-17AD-423B-B1E9-66AA80B35A02}"/>
              </a:ext>
            </a:extLst>
          </p:cNvPr>
          <p:cNvSpPr/>
          <p:nvPr/>
        </p:nvSpPr>
        <p:spPr>
          <a:xfrm>
            <a:off x="8192400" y="659700"/>
            <a:ext cx="3522548" cy="31089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74F9F"/>
                </a:solidFill>
              </a:rPr>
              <a:t>Text Size / Font</a:t>
            </a:r>
          </a:p>
        </p:txBody>
      </p:sp>
      <p:sp>
        <p:nvSpPr>
          <p:cNvPr id="36" name="모서리가 둥근 직사각형 33">
            <a:extLst>
              <a:ext uri="{FF2B5EF4-FFF2-40B4-BE49-F238E27FC236}">
                <a16:creationId xmlns:a16="http://schemas.microsoft.com/office/drawing/2014/main" id="{3E81DDCB-0B49-4074-AAF6-C00F4890A440}"/>
              </a:ext>
            </a:extLst>
          </p:cNvPr>
          <p:cNvSpPr/>
          <p:nvPr/>
        </p:nvSpPr>
        <p:spPr>
          <a:xfrm>
            <a:off x="8930372" y="1424058"/>
            <a:ext cx="2042808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Text Size / Font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4">
            <a:extLst>
              <a:ext uri="{FF2B5EF4-FFF2-40B4-BE49-F238E27FC236}">
                <a16:creationId xmlns:a16="http://schemas.microsoft.com/office/drawing/2014/main" id="{4FA31A50-F904-47AD-8B95-E8D273CDA922}"/>
              </a:ext>
            </a:extLst>
          </p:cNvPr>
          <p:cNvSpPr/>
          <p:nvPr/>
        </p:nvSpPr>
        <p:spPr>
          <a:xfrm>
            <a:off x="8931943" y="1424058"/>
            <a:ext cx="629181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Setting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6DC25A-60B9-43F4-B706-FF18110E7668}"/>
              </a:ext>
            </a:extLst>
          </p:cNvPr>
          <p:cNvSpPr txBox="1"/>
          <p:nvPr/>
        </p:nvSpPr>
        <p:spPr>
          <a:xfrm>
            <a:off x="9069688" y="1780770"/>
            <a:ext cx="150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글자 </a:t>
            </a:r>
            <a:r>
              <a:rPr lang="ko-KR" altLang="en-US" sz="1000" dirty="0" err="1"/>
              <a:t>크키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95279E-EB08-4A8C-AB8E-A7F3A008992A}"/>
              </a:ext>
            </a:extLst>
          </p:cNvPr>
          <p:cNvSpPr/>
          <p:nvPr/>
        </p:nvSpPr>
        <p:spPr>
          <a:xfrm>
            <a:off x="9666550" y="5940436"/>
            <a:ext cx="589936" cy="58993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74F9F"/>
                </a:solidFill>
              </a:rPr>
              <a:t>10</a:t>
            </a:r>
            <a:endParaRPr kumimoji="1" lang="ko-Kore-KR" altLang="en-US" dirty="0">
              <a:solidFill>
                <a:srgbClr val="F74F9F"/>
              </a:solidFill>
            </a:endParaRPr>
          </a:p>
        </p:txBody>
      </p:sp>
      <p:cxnSp>
        <p:nvCxnSpPr>
          <p:cNvPr id="49" name="직선 연결선[R] 9">
            <a:extLst>
              <a:ext uri="{FF2B5EF4-FFF2-40B4-BE49-F238E27FC236}">
                <a16:creationId xmlns:a16="http://schemas.microsoft.com/office/drawing/2014/main" id="{256E24C1-419C-4660-B660-025D4735D81D}"/>
              </a:ext>
            </a:extLst>
          </p:cNvPr>
          <p:cNvCxnSpPr>
            <a:cxnSpLocks/>
          </p:cNvCxnSpPr>
          <p:nvPr/>
        </p:nvCxnSpPr>
        <p:spPr>
          <a:xfrm flipV="1">
            <a:off x="2962434" y="945149"/>
            <a:ext cx="1370091" cy="1419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9">
            <a:extLst>
              <a:ext uri="{FF2B5EF4-FFF2-40B4-BE49-F238E27FC236}">
                <a16:creationId xmlns:a16="http://schemas.microsoft.com/office/drawing/2014/main" id="{6A3DD488-F0A3-400A-B683-2677791D0CC8}"/>
              </a:ext>
            </a:extLst>
          </p:cNvPr>
          <p:cNvCxnSpPr>
            <a:cxnSpLocks/>
          </p:cNvCxnSpPr>
          <p:nvPr/>
        </p:nvCxnSpPr>
        <p:spPr>
          <a:xfrm flipV="1">
            <a:off x="2963801" y="922267"/>
            <a:ext cx="5228599" cy="1891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2FD8A9-8F12-4BB3-8992-140E971E0A90}"/>
              </a:ext>
            </a:extLst>
          </p:cNvPr>
          <p:cNvSpPr txBox="1"/>
          <p:nvPr/>
        </p:nvSpPr>
        <p:spPr>
          <a:xfrm>
            <a:off x="5701249" y="2133340"/>
            <a:ext cx="1109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2022.01.14(</a:t>
            </a:r>
            <a:r>
              <a:rPr lang="ko-KR" altLang="en-US" sz="1200" dirty="0"/>
              <a:t>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474D09-808B-4904-8C9D-5104B2DAC1E0}"/>
              </a:ext>
            </a:extLst>
          </p:cNvPr>
          <p:cNvSpPr txBox="1"/>
          <p:nvPr/>
        </p:nvSpPr>
        <p:spPr>
          <a:xfrm>
            <a:off x="5709092" y="2515737"/>
            <a:ext cx="122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Fri 14 Jan 2022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CF2FC7-C970-4584-B25C-BDBA5FF41C20}"/>
              </a:ext>
            </a:extLst>
          </p:cNvPr>
          <p:cNvSpPr txBox="1"/>
          <p:nvPr/>
        </p:nvSpPr>
        <p:spPr>
          <a:xfrm>
            <a:off x="5460553" y="2922877"/>
            <a:ext cx="1606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2022</a:t>
            </a:r>
            <a:r>
              <a:rPr lang="ko-KR" altLang="en-US" sz="1000" dirty="0"/>
              <a:t>년 </a:t>
            </a:r>
            <a:r>
              <a:rPr lang="en-US" altLang="ko-KR" sz="1000" dirty="0"/>
              <a:t>01</a:t>
            </a:r>
            <a:r>
              <a:rPr lang="ko-KR" altLang="en-US" sz="1000" dirty="0"/>
              <a:t>월 </a:t>
            </a:r>
            <a:r>
              <a:rPr lang="en-US" altLang="ko-KR" sz="1000" dirty="0"/>
              <a:t>14</a:t>
            </a:r>
            <a:r>
              <a:rPr lang="ko-KR" altLang="en-US" sz="1000" dirty="0"/>
              <a:t>일 금요일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D2034E-ED78-47F8-8E13-AF28BDBA9A3D}"/>
              </a:ext>
            </a:extLst>
          </p:cNvPr>
          <p:cNvSpPr/>
          <p:nvPr/>
        </p:nvSpPr>
        <p:spPr>
          <a:xfrm>
            <a:off x="5244392" y="2183907"/>
            <a:ext cx="132343" cy="136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EC516-0D44-47BA-A94A-EAAA637E6CFE}"/>
              </a:ext>
            </a:extLst>
          </p:cNvPr>
          <p:cNvSpPr txBox="1"/>
          <p:nvPr/>
        </p:nvSpPr>
        <p:spPr>
          <a:xfrm>
            <a:off x="9275404" y="2071536"/>
            <a:ext cx="1129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Diary / To Do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D53BEC-BFD4-4F5D-AD3F-6031B16337A0}"/>
              </a:ext>
            </a:extLst>
          </p:cNvPr>
          <p:cNvSpPr txBox="1"/>
          <p:nvPr/>
        </p:nvSpPr>
        <p:spPr>
          <a:xfrm>
            <a:off x="9289254" y="2771769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Diary / To Do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B409DB-6EE0-43B6-BF0B-FFEE6A4D2DC8}"/>
              </a:ext>
            </a:extLst>
          </p:cNvPr>
          <p:cNvSpPr txBox="1"/>
          <p:nvPr/>
        </p:nvSpPr>
        <p:spPr>
          <a:xfrm>
            <a:off x="9275403" y="2422768"/>
            <a:ext cx="995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Diary / To Do</a:t>
            </a:r>
            <a:endParaRPr lang="ko-KR" altLang="en-US" sz="1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6553DC5-1908-4FEF-94A1-93966CAD6D87}"/>
              </a:ext>
            </a:extLst>
          </p:cNvPr>
          <p:cNvSpPr/>
          <p:nvPr/>
        </p:nvSpPr>
        <p:spPr>
          <a:xfrm>
            <a:off x="9069688" y="2515737"/>
            <a:ext cx="132343" cy="136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7BD3F4-18CE-4C4D-9411-650260ECED6C}"/>
              </a:ext>
            </a:extLst>
          </p:cNvPr>
          <p:cNvSpPr txBox="1"/>
          <p:nvPr/>
        </p:nvSpPr>
        <p:spPr>
          <a:xfrm>
            <a:off x="9088014" y="3125290"/>
            <a:ext cx="150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글씨체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01208-521D-45FB-B443-963F56D6ABAA}"/>
              </a:ext>
            </a:extLst>
          </p:cNvPr>
          <p:cNvSpPr txBox="1"/>
          <p:nvPr/>
        </p:nvSpPr>
        <p:spPr>
          <a:xfrm>
            <a:off x="9399860" y="341273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궁서체" panose="02030609000101010101" pitchFamily="17" charset="-127"/>
                <a:ea typeface="궁서체" panose="02030609000101010101" pitchFamily="17" charset="-127"/>
              </a:rPr>
              <a:t>궁서체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F13458-23E4-45F2-97FC-51FB465B13BF}"/>
              </a:ext>
            </a:extLst>
          </p:cNvPr>
          <p:cNvSpPr txBox="1"/>
          <p:nvPr/>
        </p:nvSpPr>
        <p:spPr>
          <a:xfrm>
            <a:off x="9420498" y="37639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굴림체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D0E481-05F8-4119-B29D-B6046F002E9D}"/>
              </a:ext>
            </a:extLst>
          </p:cNvPr>
          <p:cNvSpPr txBox="1"/>
          <p:nvPr/>
        </p:nvSpPr>
        <p:spPr>
          <a:xfrm>
            <a:off x="9420498" y="41157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체" panose="020B0609000101010101" pitchFamily="49" charset="-127"/>
                <a:ea typeface="돋움체" panose="020B0609000101010101" pitchFamily="49" charset="-127"/>
              </a:rPr>
              <a:t>돋움체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724BD8-2953-435E-A4B1-6FA67B8B434B}"/>
              </a:ext>
            </a:extLst>
          </p:cNvPr>
          <p:cNvSpPr txBox="1"/>
          <p:nvPr/>
        </p:nvSpPr>
        <p:spPr>
          <a:xfrm>
            <a:off x="9450098" y="44674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바탕체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29389A1-CB2A-449D-BB8A-8B0AB22E40B9}"/>
              </a:ext>
            </a:extLst>
          </p:cNvPr>
          <p:cNvSpPr/>
          <p:nvPr/>
        </p:nvSpPr>
        <p:spPr>
          <a:xfrm>
            <a:off x="9067927" y="4200952"/>
            <a:ext cx="132343" cy="136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4CA6BF5-9107-3345-8308-9485D3A7016F}"/>
              </a:ext>
            </a:extLst>
          </p:cNvPr>
          <p:cNvSpPr/>
          <p:nvPr/>
        </p:nvSpPr>
        <p:spPr>
          <a:xfrm>
            <a:off x="10473726" y="1431856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068DD3B-9DFC-B949-ACEE-92A8A2024F16}"/>
              </a:ext>
            </a:extLst>
          </p:cNvPr>
          <p:cNvSpPr/>
          <p:nvPr/>
        </p:nvSpPr>
        <p:spPr>
          <a:xfrm>
            <a:off x="6613092" y="1442546"/>
            <a:ext cx="488555" cy="31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000" dirty="0">
                <a:solidFill>
                  <a:schemeClr val="tx1"/>
                </a:solidFill>
              </a:rPr>
              <a:t>Done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193</Words>
  <Application>Microsoft Macintosh PowerPoint</Application>
  <PresentationFormat>와이드스크린</PresentationFormat>
  <Paragraphs>97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바탕체</vt:lpstr>
      <vt:lpstr>돋움체</vt:lpstr>
      <vt:lpstr>굴림체</vt:lpstr>
      <vt:lpstr>궁서체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9</cp:revision>
  <dcterms:created xsi:type="dcterms:W3CDTF">2022-01-11T02:36:37Z</dcterms:created>
  <dcterms:modified xsi:type="dcterms:W3CDTF">2022-01-25T02:00:28Z</dcterms:modified>
</cp:coreProperties>
</file>