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97D"/>
    <a:srgbClr val="396EB0"/>
    <a:srgbClr val="F0ECE5"/>
    <a:srgbClr val="FFCDDF"/>
    <a:srgbClr val="EA9AD6"/>
    <a:srgbClr val="8945A7"/>
    <a:srgbClr val="FBD587"/>
    <a:srgbClr val="C64757"/>
    <a:srgbClr val="F0C74C"/>
    <a:srgbClr val="7D5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7"/>
    <p:restoredTop sz="94694"/>
  </p:normalViewPr>
  <p:slideViewPr>
    <p:cSldViewPr snapToGrid="0" snapToObjects="1">
      <p:cViewPr>
        <p:scale>
          <a:sx n="153" d="100"/>
          <a:sy n="153" d="100"/>
        </p:scale>
        <p:origin x="-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D1D1-35E5-8F4B-B397-908550052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266FF-3DDC-824A-AA5D-CC70618BB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901E9-439D-8C42-8347-42FABF1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76BE0-FD82-074E-AE83-30CC9844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F56DA-04BC-5847-AF24-29D8F1E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41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A488-0F8E-DB43-A928-8E30E1F6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D0779-3741-1647-B3BE-DDA9229D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78B3B-FC0F-2548-8D97-370F0849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F898-FBE6-7743-852F-F0567320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F8B51-22A5-E640-9B47-2AB88DE3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6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1B30B-FBB4-E14E-B46D-C6C9D451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B4BA3-5928-1349-A032-97C7902B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E7A54-0776-C246-BC17-EA9F4688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51BF-DA6E-E04F-A224-87ABD0F8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4830B-3981-8A4A-B7C9-611845AB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32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68F6-CF35-4A46-A963-545D08F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3903-D534-8245-8108-B892F82D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B579-49FB-B34B-8270-ADC8B26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90C8C-8E2D-C440-9494-82A2CD37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3AFC1-259D-4B4C-8128-922F3264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412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37FFA-C479-6E43-BDE1-86178629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229AB-CC1E-904C-83FB-BB863798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01C14-95DA-EC49-89AE-78A7588F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C5B7-147B-744D-95DE-860BD9ED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41CDA-DFFC-844E-AE7E-7D0ADCF7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521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64364-AFD6-1A4D-B3AC-2680B86A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027E0-FEA2-3E41-A544-6D94EEDE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BDFB3-639A-974E-AF0C-00547573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F917B-32A6-0345-A288-774D9343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E12E0-DFF8-FC4D-B165-08CE8D1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91CFB-0C65-CC4B-9E8A-13FD74D1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5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C63C9-AF10-404E-9A5D-0D4DB675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C0A15-B21D-EE49-A795-53948E89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ED4D9-5900-F149-B220-4F2D330A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7A130-AAC2-A94D-8C17-7E4F61F80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A9720-168D-CF44-B789-EE6E9017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FCBE0-107C-A349-9B06-41F9F5F3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6C74A8-5637-844B-8412-0E064918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5E5584-F556-8D43-8D2A-51E120D1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14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661A-2564-AA4B-8EAE-823E129C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432F73-6BC4-AF47-826E-3C52E6CD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9EC47-85F7-054E-9363-EFF10504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A2C4C-4ED4-2144-905E-5725E240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987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20124C-43D6-5541-B1AF-F7E6847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F54A38-C299-D24E-9391-AA376C74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B8D6-9734-8441-9875-A5279B7F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67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5A110-084B-4642-A766-27498230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37904-249A-6E46-B9CD-1804DA7A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CC049-EEF9-364B-8318-FCE39D83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A70F0-4224-834A-A503-70EFF6D4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598AA-432A-B84F-9B86-458E9576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05680-0C03-2F4B-925E-48CABCE5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80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BB2EF-CC14-4A46-9338-B700DF3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2C21F-5E03-9C41-9B95-75ED6A948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1C19B-C3A7-4D4C-B319-E8E8608A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B6DCF-3A03-2141-A76F-99B4940A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BFFFD-1566-FB4B-B19E-AF985F7A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4E15B-FC1E-EF47-90D9-0B5637EF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209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81FDD-4EB1-8244-A76E-B6E1CB03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4216B-9FD8-7B46-982E-1DF90360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3EB12-6D56-DC4A-8952-3233AEC2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834E-49AE-F94C-AF4A-2AD3CD7CACD4}" type="datetimeFigureOut">
              <a:rPr kumimoji="1" lang="ko-Kore-KR" altLang="en-US" smtClean="0"/>
              <a:t>2022. 1. 11.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FE3A6-F75E-CC47-8791-9A2F17D9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D3C7-E03D-6043-A03F-7F364E64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07A0-F8B9-8E46-9C78-EB379694FF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1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D500EFA-A8A9-9A45-AA99-2886A67CD5A5}"/>
              </a:ext>
            </a:extLst>
          </p:cNvPr>
          <p:cNvSpPr/>
          <p:nvPr/>
        </p:nvSpPr>
        <p:spPr>
          <a:xfrm>
            <a:off x="290557" y="368490"/>
            <a:ext cx="2800661" cy="55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FF2F56-FC6C-824D-8239-52DAD4AFC6E8}"/>
              </a:ext>
            </a:extLst>
          </p:cNvPr>
          <p:cNvGrpSpPr/>
          <p:nvPr/>
        </p:nvGrpSpPr>
        <p:grpSpPr>
          <a:xfrm>
            <a:off x="416698" y="368490"/>
            <a:ext cx="2854542" cy="5639118"/>
            <a:chOff x="416698" y="368490"/>
            <a:chExt cx="2854542" cy="5639118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4E71853C-6020-4C4C-A08A-0FB39B1D786B}"/>
                </a:ext>
              </a:extLst>
            </p:cNvPr>
            <p:cNvSpPr/>
            <p:nvPr/>
          </p:nvSpPr>
          <p:spPr>
            <a:xfrm>
              <a:off x="532262" y="509198"/>
              <a:ext cx="2558956" cy="22778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10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:30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                                                       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80%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CF8172-D8B9-614F-9581-D17DBB110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737" b="85657" l="26425" r="70984">
                          <a14:foregroundMark x1="61140" y1="15455" x2="61140" y2="15455"/>
                          <a14:foregroundMark x1="69819" y1="23030" x2="69819" y2="23030"/>
                          <a14:foregroundMark x1="70466" y1="38788" x2="70207" y2="17576"/>
                          <a14:foregroundMark x1="64095" y1="15756" x2="61140" y2="14848"/>
                          <a14:foregroundMark x1="65401" y1="16158" x2="64787" y2="15969"/>
                          <a14:foregroundMark x1="69689" y1="17475" x2="70057" y2="17588"/>
                          <a14:foregroundMark x1="61140" y1="14848" x2="39249" y2="14747"/>
                          <a14:foregroundMark x1="42746" y1="18283" x2="38860" y2="14545"/>
                          <a14:foregroundMark x1="35622" y1="15455" x2="29534" y2="15051"/>
                          <a14:foregroundMark x1="27850" y1="16566" x2="27461" y2="22222"/>
                          <a14:foregroundMark x1="26684" y1="25859" x2="27073" y2="31717"/>
                          <a14:foregroundMark x1="26425" y1="37071" x2="26425" y2="42424"/>
                          <a14:foregroundMark x1="27461" y1="45657" x2="27461" y2="51010"/>
                          <a14:foregroundMark x1="26813" y1="52525" x2="26813" y2="58990"/>
                          <a14:foregroundMark x1="26813" y1="59798" x2="26813" y2="66970"/>
                          <a14:foregroundMark x1="26813" y1="66970" x2="26684" y2="66970"/>
                          <a14:foregroundMark x1="26813" y1="68485" x2="26813" y2="75960"/>
                          <a14:foregroundMark x1="26813" y1="75960" x2="26684" y2="75859"/>
                          <a14:foregroundMark x1="26813" y1="77879" x2="29793" y2="84545"/>
                          <a14:foregroundMark x1="29793" y1="84545" x2="34456" y2="85051"/>
                          <a14:foregroundMark x1="34456" y1="85556" x2="52850" y2="85253"/>
                          <a14:foregroundMark x1="52850" y1="85253" x2="68653" y2="85253"/>
                          <a14:foregroundMark x1="64767" y1="85354" x2="61140" y2="85657"/>
                          <a14:foregroundMark x1="69035" y1="80733" x2="70078" y2="77778"/>
                          <a14:foregroundMark x1="67617" y1="84747" x2="68113" y2="83344"/>
                          <a14:foregroundMark x1="70078" y1="77778" x2="69689" y2="74444"/>
                          <a14:foregroundMark x1="69430" y1="73838" x2="69819" y2="55758"/>
                          <a14:foregroundMark x1="69819" y1="55657" x2="70984" y2="41212"/>
                          <a14:foregroundMark x1="70984" y1="41212" x2="70466" y2="39495"/>
                          <a14:foregroundMark x1="27461" y1="36768" x2="27202" y2="32020"/>
                          <a14:foregroundMark x1="67439" y1="16525" x2="70207" y2="17172"/>
                          <a14:foregroundMark x1="64721" y1="15888" x2="65169" y2="15993"/>
                          <a14:backgroundMark x1="39637" y1="31717" x2="40415" y2="55657"/>
                          <a14:backgroundMark x1="49741" y1="26465" x2="50000" y2="58990"/>
                          <a14:backgroundMark x1="65933" y1="19192" x2="66007" y2="17860"/>
                          <a14:backgroundMark x1="66839" y1="18283" x2="66781" y2="18041"/>
                          <a14:backgroundMark x1="68523" y1="82727" x2="66839" y2="78788"/>
                          <a14:backgroundMark x1="68523" y1="82020" x2="68523" y2="79192"/>
                          <a14:backgroundMark x1="68653" y1="81818" x2="68653" y2="79798"/>
                          <a14:backgroundMark x1="67228" y1="83232" x2="68653" y2="82020"/>
                          <a14:backgroundMark x1="66580" y1="16465" x2="65285" y2="16162"/>
                          <a14:backgroundMark x1="67876" y1="17273" x2="66451" y2="16465"/>
                          <a14:backgroundMark x1="65026" y1="16263" x2="64508" y2="16263"/>
                        </a14:backgroundRemoval>
                      </a14:imgEffect>
                    </a14:imgLayer>
                  </a14:imgProps>
                </a:ext>
              </a:extLst>
            </a:blip>
            <a:srcRect l="25448" t="14054" r="27448" b="13333"/>
            <a:stretch/>
          </p:blipFill>
          <p:spPr>
            <a:xfrm>
              <a:off x="416698" y="368490"/>
              <a:ext cx="2854542" cy="5639118"/>
            </a:xfrm>
            <a:prstGeom prst="rect">
              <a:avLst/>
            </a:prstGeom>
          </p:spPr>
        </p:pic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FBA4153-0F9B-6643-ACEB-04B8D634B897}"/>
              </a:ext>
            </a:extLst>
          </p:cNvPr>
          <p:cNvSpPr/>
          <p:nvPr/>
        </p:nvSpPr>
        <p:spPr>
          <a:xfrm>
            <a:off x="965657" y="1800004"/>
            <a:ext cx="1692166" cy="281043"/>
          </a:xfrm>
          <a:prstGeom prst="roundRect">
            <a:avLst/>
          </a:prstGeom>
          <a:solidFill>
            <a:srgbClr val="FBD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C64757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9C1337F-11A0-A34A-B95F-4EAC15D770CF}"/>
              </a:ext>
            </a:extLst>
          </p:cNvPr>
          <p:cNvSpPr/>
          <p:nvPr/>
        </p:nvSpPr>
        <p:spPr>
          <a:xfrm>
            <a:off x="949689" y="2262817"/>
            <a:ext cx="1692166" cy="281043"/>
          </a:xfrm>
          <a:prstGeom prst="roundRect">
            <a:avLst/>
          </a:prstGeom>
          <a:solidFill>
            <a:srgbClr val="C64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FBD587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052BE-F207-974C-AF42-6EA7D0CEC07B}"/>
              </a:ext>
            </a:extLst>
          </p:cNvPr>
          <p:cNvSpPr/>
          <p:nvPr/>
        </p:nvSpPr>
        <p:spPr>
          <a:xfrm>
            <a:off x="4695669" y="428268"/>
            <a:ext cx="2800661" cy="551956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8AF4D89-50CE-1143-B3B2-E446B6E4C359}"/>
              </a:ext>
            </a:extLst>
          </p:cNvPr>
          <p:cNvSpPr/>
          <p:nvPr/>
        </p:nvSpPr>
        <p:spPr>
          <a:xfrm>
            <a:off x="5228265" y="1672388"/>
            <a:ext cx="1692166" cy="408659"/>
          </a:xfrm>
          <a:prstGeom prst="roundRect">
            <a:avLst/>
          </a:prstGeom>
          <a:solidFill>
            <a:srgbClr val="FC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dirty="0">
                <a:solidFill>
                  <a:srgbClr val="396EB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6A4D0B-E40C-7B46-A332-4C4901669668}"/>
              </a:ext>
            </a:extLst>
          </p:cNvPr>
          <p:cNvSpPr/>
          <p:nvPr/>
        </p:nvSpPr>
        <p:spPr>
          <a:xfrm>
            <a:off x="8734348" y="368490"/>
            <a:ext cx="2800661" cy="551956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FD800E4-3C26-4344-869D-66358377A692}"/>
              </a:ext>
            </a:extLst>
          </p:cNvPr>
          <p:cNvSpPr/>
          <p:nvPr/>
        </p:nvSpPr>
        <p:spPr>
          <a:xfrm>
            <a:off x="9409448" y="1707183"/>
            <a:ext cx="1692166" cy="339067"/>
          </a:xfrm>
          <a:prstGeom prst="roundRect">
            <a:avLst/>
          </a:prstGeom>
          <a:solidFill>
            <a:srgbClr val="EA9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8945A7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FDF02BE-8718-4246-8466-B6B478AB2F22}"/>
              </a:ext>
            </a:extLst>
          </p:cNvPr>
          <p:cNvSpPr/>
          <p:nvPr/>
        </p:nvSpPr>
        <p:spPr>
          <a:xfrm>
            <a:off x="9409448" y="2262817"/>
            <a:ext cx="1692166" cy="339067"/>
          </a:xfrm>
          <a:prstGeom prst="roundRect">
            <a:avLst/>
          </a:prstGeom>
          <a:solidFill>
            <a:srgbClr val="894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rgbClr val="EA9AD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  <a:endParaRPr kumimoji="1" lang="en-US" altLang="ko-Kore-KR" sz="1200" dirty="0">
              <a:solidFill>
                <a:srgbClr val="EA9AD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E77466A-D840-944A-A605-730B433B8209}"/>
              </a:ext>
            </a:extLst>
          </p:cNvPr>
          <p:cNvSpPr/>
          <p:nvPr/>
        </p:nvSpPr>
        <p:spPr>
          <a:xfrm>
            <a:off x="5228265" y="2262817"/>
            <a:ext cx="1692166" cy="408659"/>
          </a:xfrm>
          <a:prstGeom prst="roundRect">
            <a:avLst/>
          </a:prstGeom>
          <a:solidFill>
            <a:srgbClr val="396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dirty="0">
                <a:solidFill>
                  <a:srgbClr val="FC997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859A0D-D8DD-6547-B62C-72A8803DE7D6}"/>
              </a:ext>
            </a:extLst>
          </p:cNvPr>
          <p:cNvGrpSpPr/>
          <p:nvPr/>
        </p:nvGrpSpPr>
        <p:grpSpPr>
          <a:xfrm>
            <a:off x="4668729" y="368490"/>
            <a:ext cx="2854542" cy="5639118"/>
            <a:chOff x="416698" y="368490"/>
            <a:chExt cx="2854542" cy="5639118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0D3C1722-F7F1-6B4A-BD67-4D6FDBD4DBC1}"/>
                </a:ext>
              </a:extLst>
            </p:cNvPr>
            <p:cNvSpPr/>
            <p:nvPr/>
          </p:nvSpPr>
          <p:spPr>
            <a:xfrm>
              <a:off x="532262" y="509198"/>
              <a:ext cx="2558956" cy="22778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10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:30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                                                       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80%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C08D073-2DCD-154C-9605-7CAAD0695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737" b="85657" l="26425" r="70984">
                          <a14:foregroundMark x1="61140" y1="15455" x2="61140" y2="15455"/>
                          <a14:foregroundMark x1="69819" y1="23030" x2="69819" y2="23030"/>
                          <a14:foregroundMark x1="70466" y1="38788" x2="70207" y2="17576"/>
                          <a14:foregroundMark x1="64095" y1="15756" x2="61140" y2="14848"/>
                          <a14:foregroundMark x1="65401" y1="16158" x2="64787" y2="15969"/>
                          <a14:foregroundMark x1="69689" y1="17475" x2="70057" y2="17588"/>
                          <a14:foregroundMark x1="61140" y1="14848" x2="39249" y2="14747"/>
                          <a14:foregroundMark x1="42746" y1="18283" x2="38860" y2="14545"/>
                          <a14:foregroundMark x1="35622" y1="15455" x2="29534" y2="15051"/>
                          <a14:foregroundMark x1="27850" y1="16566" x2="27461" y2="22222"/>
                          <a14:foregroundMark x1="26684" y1="25859" x2="27073" y2="31717"/>
                          <a14:foregroundMark x1="26425" y1="37071" x2="26425" y2="42424"/>
                          <a14:foregroundMark x1="27461" y1="45657" x2="27461" y2="51010"/>
                          <a14:foregroundMark x1="26813" y1="52525" x2="26813" y2="58990"/>
                          <a14:foregroundMark x1="26813" y1="59798" x2="26813" y2="66970"/>
                          <a14:foregroundMark x1="26813" y1="66970" x2="26684" y2="66970"/>
                          <a14:foregroundMark x1="26813" y1="68485" x2="26813" y2="75960"/>
                          <a14:foregroundMark x1="26813" y1="75960" x2="26684" y2="75859"/>
                          <a14:foregroundMark x1="26813" y1="77879" x2="29793" y2="84545"/>
                          <a14:foregroundMark x1="29793" y1="84545" x2="34456" y2="85051"/>
                          <a14:foregroundMark x1="34456" y1="85556" x2="52850" y2="85253"/>
                          <a14:foregroundMark x1="52850" y1="85253" x2="68653" y2="85253"/>
                          <a14:foregroundMark x1="64767" y1="85354" x2="61140" y2="85657"/>
                          <a14:foregroundMark x1="69035" y1="80733" x2="70078" y2="77778"/>
                          <a14:foregroundMark x1="67617" y1="84747" x2="68113" y2="83344"/>
                          <a14:foregroundMark x1="70078" y1="77778" x2="69689" y2="74444"/>
                          <a14:foregroundMark x1="69430" y1="73838" x2="69819" y2="55758"/>
                          <a14:foregroundMark x1="69819" y1="55657" x2="70984" y2="41212"/>
                          <a14:foregroundMark x1="70984" y1="41212" x2="70466" y2="39495"/>
                          <a14:foregroundMark x1="27461" y1="36768" x2="27202" y2="32020"/>
                          <a14:foregroundMark x1="67439" y1="16525" x2="70207" y2="17172"/>
                          <a14:foregroundMark x1="64721" y1="15888" x2="65169" y2="15993"/>
                          <a14:backgroundMark x1="39637" y1="31717" x2="40415" y2="55657"/>
                          <a14:backgroundMark x1="49741" y1="26465" x2="50000" y2="58990"/>
                          <a14:backgroundMark x1="65933" y1="19192" x2="66007" y2="17860"/>
                          <a14:backgroundMark x1="66839" y1="18283" x2="66781" y2="18041"/>
                          <a14:backgroundMark x1="68523" y1="82727" x2="66839" y2="78788"/>
                          <a14:backgroundMark x1="68523" y1="82020" x2="68523" y2="79192"/>
                          <a14:backgroundMark x1="68653" y1="81818" x2="68653" y2="79798"/>
                          <a14:backgroundMark x1="67228" y1="83232" x2="68653" y2="82020"/>
                          <a14:backgroundMark x1="66580" y1="16465" x2="65285" y2="16162"/>
                          <a14:backgroundMark x1="67876" y1="17273" x2="66451" y2="16465"/>
                          <a14:backgroundMark x1="65026" y1="16263" x2="64508" y2="16263"/>
                        </a14:backgroundRemoval>
                      </a14:imgEffect>
                    </a14:imgLayer>
                  </a14:imgProps>
                </a:ext>
              </a:extLst>
            </a:blip>
            <a:srcRect l="25448" t="14054" r="27448" b="13333"/>
            <a:stretch/>
          </p:blipFill>
          <p:spPr>
            <a:xfrm>
              <a:off x="416698" y="368490"/>
              <a:ext cx="2854542" cy="563911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6B7E0F-9C02-F34B-A523-0C865A255C01}"/>
              </a:ext>
            </a:extLst>
          </p:cNvPr>
          <p:cNvGrpSpPr/>
          <p:nvPr/>
        </p:nvGrpSpPr>
        <p:grpSpPr>
          <a:xfrm>
            <a:off x="8805196" y="368490"/>
            <a:ext cx="2854542" cy="5639118"/>
            <a:chOff x="416698" y="368490"/>
            <a:chExt cx="2854542" cy="5639118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2FB444FD-FDF6-0F4C-8AE2-61C11036BBEC}"/>
                </a:ext>
              </a:extLst>
            </p:cNvPr>
            <p:cNvSpPr/>
            <p:nvPr/>
          </p:nvSpPr>
          <p:spPr>
            <a:xfrm>
              <a:off x="532262" y="509198"/>
              <a:ext cx="2558956" cy="22778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10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:30</a:t>
              </a:r>
              <a:r>
                <a:rPr kumimoji="1" lang="ko-KR" altLang="en-US" sz="1000" b="1" dirty="0">
                  <a:solidFill>
                    <a:schemeClr val="tx1"/>
                  </a:solidFill>
                </a:rPr>
                <a:t>                                                       </a:t>
              </a:r>
              <a:r>
                <a:rPr kumimoji="1" lang="en-US" altLang="ko-KR" sz="1000" b="1" dirty="0">
                  <a:solidFill>
                    <a:schemeClr val="tx1"/>
                  </a:solidFill>
                </a:rPr>
                <a:t>80%</a:t>
              </a:r>
              <a:endParaRPr kumimoji="1" lang="ko-Kore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F6711E-3693-D54F-9927-C65E2D620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737" b="85657" l="26425" r="70984">
                          <a14:foregroundMark x1="61140" y1="15455" x2="61140" y2="15455"/>
                          <a14:foregroundMark x1="69819" y1="23030" x2="69819" y2="23030"/>
                          <a14:foregroundMark x1="70466" y1="38788" x2="70207" y2="17576"/>
                          <a14:foregroundMark x1="64095" y1="15756" x2="61140" y2="14848"/>
                          <a14:foregroundMark x1="65401" y1="16158" x2="64787" y2="15969"/>
                          <a14:foregroundMark x1="69689" y1="17475" x2="70057" y2="17588"/>
                          <a14:foregroundMark x1="61140" y1="14848" x2="39249" y2="14747"/>
                          <a14:foregroundMark x1="42746" y1="18283" x2="38860" y2="14545"/>
                          <a14:foregroundMark x1="35622" y1="15455" x2="29534" y2="15051"/>
                          <a14:foregroundMark x1="27850" y1="16566" x2="27461" y2="22222"/>
                          <a14:foregroundMark x1="26684" y1="25859" x2="27073" y2="31717"/>
                          <a14:foregroundMark x1="26425" y1="37071" x2="26425" y2="42424"/>
                          <a14:foregroundMark x1="27461" y1="45657" x2="27461" y2="51010"/>
                          <a14:foregroundMark x1="26813" y1="52525" x2="26813" y2="58990"/>
                          <a14:foregroundMark x1="26813" y1="59798" x2="26813" y2="66970"/>
                          <a14:foregroundMark x1="26813" y1="66970" x2="26684" y2="66970"/>
                          <a14:foregroundMark x1="26813" y1="68485" x2="26813" y2="75960"/>
                          <a14:foregroundMark x1="26813" y1="75960" x2="26684" y2="75859"/>
                          <a14:foregroundMark x1="26813" y1="77879" x2="29793" y2="84545"/>
                          <a14:foregroundMark x1="29793" y1="84545" x2="34456" y2="85051"/>
                          <a14:foregroundMark x1="34456" y1="85556" x2="52850" y2="85253"/>
                          <a14:foregroundMark x1="52850" y1="85253" x2="68653" y2="85253"/>
                          <a14:foregroundMark x1="64767" y1="85354" x2="61140" y2="85657"/>
                          <a14:foregroundMark x1="69035" y1="80733" x2="70078" y2="77778"/>
                          <a14:foregroundMark x1="67617" y1="84747" x2="68113" y2="83344"/>
                          <a14:foregroundMark x1="70078" y1="77778" x2="69689" y2="74444"/>
                          <a14:foregroundMark x1="69430" y1="73838" x2="69819" y2="55758"/>
                          <a14:foregroundMark x1="69819" y1="55657" x2="70984" y2="41212"/>
                          <a14:foregroundMark x1="70984" y1="41212" x2="70466" y2="39495"/>
                          <a14:foregroundMark x1="27461" y1="36768" x2="27202" y2="32020"/>
                          <a14:foregroundMark x1="67439" y1="16525" x2="70207" y2="17172"/>
                          <a14:foregroundMark x1="64721" y1="15888" x2="65169" y2="15993"/>
                          <a14:backgroundMark x1="39637" y1="31717" x2="40415" y2="55657"/>
                          <a14:backgroundMark x1="49741" y1="26465" x2="50000" y2="58990"/>
                          <a14:backgroundMark x1="65933" y1="19192" x2="66007" y2="17860"/>
                          <a14:backgroundMark x1="66839" y1="18283" x2="66781" y2="18041"/>
                          <a14:backgroundMark x1="68523" y1="82727" x2="66839" y2="78788"/>
                          <a14:backgroundMark x1="68523" y1="82020" x2="68523" y2="79192"/>
                          <a14:backgroundMark x1="68653" y1="81818" x2="68653" y2="79798"/>
                          <a14:backgroundMark x1="67228" y1="83232" x2="68653" y2="82020"/>
                          <a14:backgroundMark x1="66580" y1="16465" x2="65285" y2="16162"/>
                          <a14:backgroundMark x1="67876" y1="17273" x2="66451" y2="16465"/>
                          <a14:backgroundMark x1="65026" y1="16263" x2="64508" y2="16263"/>
                        </a14:backgroundRemoval>
                      </a14:imgEffect>
                    </a14:imgLayer>
                  </a14:imgProps>
                </a:ext>
              </a:extLst>
            </a:blip>
            <a:srcRect l="25448" t="14054" r="27448" b="13333"/>
            <a:stretch/>
          </p:blipFill>
          <p:spPr>
            <a:xfrm>
              <a:off x="416698" y="368490"/>
              <a:ext cx="2854542" cy="5639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70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Macintosh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Gothic Neo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hyejin</dc:creator>
  <cp:lastModifiedBy>kim hyejin</cp:lastModifiedBy>
  <cp:revision>2</cp:revision>
  <dcterms:created xsi:type="dcterms:W3CDTF">2022-01-11T02:40:54Z</dcterms:created>
  <dcterms:modified xsi:type="dcterms:W3CDTF">2022-01-11T03:18:41Z</dcterms:modified>
</cp:coreProperties>
</file>