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6" r:id="rId3"/>
    <p:sldId id="309" r:id="rId4"/>
    <p:sldId id="312" r:id="rId5"/>
    <p:sldId id="313" r:id="rId6"/>
    <p:sldId id="307" r:id="rId7"/>
    <p:sldId id="323" r:id="rId8"/>
    <p:sldId id="324" r:id="rId9"/>
    <p:sldId id="325" r:id="rId10"/>
    <p:sldId id="326" r:id="rId11"/>
    <p:sldId id="327" r:id="rId12"/>
    <p:sldId id="328" r:id="rId13"/>
    <p:sldId id="314" r:id="rId14"/>
    <p:sldId id="315" r:id="rId15"/>
    <p:sldId id="316" r:id="rId16"/>
    <p:sldId id="317" r:id="rId17"/>
    <p:sldId id="256" r:id="rId18"/>
    <p:sldId id="329" r:id="rId19"/>
    <p:sldId id="330" r:id="rId20"/>
    <p:sldId id="331" r:id="rId21"/>
    <p:sldId id="332" r:id="rId22"/>
    <p:sldId id="320" r:id="rId23"/>
    <p:sldId id="318" r:id="rId24"/>
    <p:sldId id="282" r:id="rId25"/>
    <p:sldId id="257" r:id="rId26"/>
    <p:sldId id="264" r:id="rId27"/>
    <p:sldId id="267" r:id="rId28"/>
    <p:sldId id="283" r:id="rId29"/>
    <p:sldId id="268" r:id="rId30"/>
    <p:sldId id="265" r:id="rId31"/>
    <p:sldId id="270" r:id="rId32"/>
    <p:sldId id="271" r:id="rId33"/>
    <p:sldId id="272" r:id="rId34"/>
    <p:sldId id="273" r:id="rId35"/>
    <p:sldId id="296" r:id="rId36"/>
    <p:sldId id="297" r:id="rId37"/>
    <p:sldId id="298" r:id="rId38"/>
    <p:sldId id="299" r:id="rId39"/>
    <p:sldId id="300" r:id="rId40"/>
    <p:sldId id="274" r:id="rId41"/>
    <p:sldId id="276" r:id="rId42"/>
    <p:sldId id="277" r:id="rId43"/>
    <p:sldId id="284" r:id="rId44"/>
    <p:sldId id="285" r:id="rId45"/>
    <p:sldId id="286" r:id="rId46"/>
    <p:sldId id="287" r:id="rId47"/>
    <p:sldId id="291" r:id="rId48"/>
    <p:sldId id="292" r:id="rId49"/>
    <p:sldId id="293" r:id="rId50"/>
    <p:sldId id="294" r:id="rId51"/>
    <p:sldId id="295" r:id="rId52"/>
    <p:sldId id="301" r:id="rId53"/>
    <p:sldId id="303" r:id="rId54"/>
    <p:sldId id="304" r:id="rId55"/>
    <p:sldId id="305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7"/>
    <a:srgbClr val="FFF1CD"/>
    <a:srgbClr val="C04F15"/>
    <a:srgbClr val="FFFFFF"/>
    <a:srgbClr val="196B24"/>
    <a:srgbClr val="320000"/>
    <a:srgbClr val="640000"/>
    <a:srgbClr val="FF0000"/>
    <a:srgbClr val="C80000"/>
    <a:srgbClr val="C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E8ABBC-569E-433E-B737-496F6F348756}" v="91" dt="2025-02-04T14:59:58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3:11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1307 310 24575,'-99'-2'0,"-111"5"0,192 0 0,-1 0 0,-18 7 0,18-5 0,-30 5 0,-1-6 0,28-3 0,0 1 0,-38 9 0,34-5 0,-52 5 0,59-10 0,1 1 0,-1 1 0,1 0 0,-1 2 0,-31 12 0,31-9 0,12-5 0,-1 0 0,1 0 0,1 1 0,-1 0 0,0 0 0,1 0 0,0 1 0,0 0 0,-10 10 0,4 2 0,2-3 0,-1 0 0,-1-1 0,0 0 0,-27 22 0,25-24 0,0 1 0,0 1 0,1 0 0,0 1 0,1 0 0,1 1 0,1 1 0,-11 19 0,-14 16 0,26-38 0,-1 0 0,2 1 0,0 0 0,-13 30 0,13-19 0,-2 2 0,2-1 0,1 1 0,1 1 0,-4 43 0,9 287 0,3-167 0,-2-153 0,-1 0 0,2 0 0,1 0 0,10 50 0,1-23 0,-8-33 0,2-1 0,17 47 0,-11-39 0,11 47 0,-19-59 0,3 0 0,0-1 0,1 0 0,24 46 0,-6-23 0,30 76 0,-38-80 0,19 50 0,-36-88 0,0 1 0,1-1 0,0 0 0,0 0 0,1 0 0,0 0 0,0 0 0,0-1 0,1 0 0,0 0 0,0 0 0,1-1 0,0 1 0,12 7 0,-6-4 0,-3-4 0,0 1 0,-1 1 0,0-1 0,0 1 0,0 1 0,-1-1 0,0 1 0,7 10 0,-5-4 0,1-2 0,0 0 0,1 0 0,1 0 0,-1-2 0,26 18 0,5 6 0,-34-26 0,1 1 0,-1 1 0,0 0 0,11 19 0,-15-21 0,1 0 0,1 0 0,0 0 0,0 0 0,0-1 0,1 0 0,0 0 0,1-1 0,11 8 0,-1-5 0,0-1 0,1-1 0,-1-1 0,2-1 0,-1 0 0,1-2 0,26 2 0,-35-3 0,65 13 0,-52-9 0,1-2 0,26 3 0,292-5 0,-172-4 0,-156 1 0,0 0 0,-1-1 0,1 0 0,-1-1 0,0-1 0,0 0 0,27-13 0,-15 4 0,-1-1 0,-1-1 0,26-22 0,-18 16 0,1 0 0,1 2 0,59-24 0,-60 29 0,-15 4 0,0 0 0,-1-2 0,0 0 0,-1-1 0,25-25 0,-24 21 0,1 1 0,0 1 0,36-23 0,-24 21 0,-1-1 0,0-1 0,-2-2 0,-1-1 0,26-28 0,-43 42 0,0 0 0,1 0 0,0 1 0,0 0 0,0 1 0,1 0 0,0 0 0,14-4 0,-4-1 0,-1-1 0,-1-1 0,0 0 0,0-2 0,26-27 0,23-18 0,-50 44 0,-1 0 0,-1-1 0,-1-1 0,25-38 0,-23 31 0,-3 3 0,29-35 0,-30 41 0,0-1 0,-2 0 0,11-21 0,-14 24 0,0-1 0,1 1 0,1 1 0,0-1 0,21-20 0,-16 20 0,0-1 0,-2 0 0,24-35 0,25-55 0,-24 37 0,-23 38 0,-1-1 0,-1 0 0,-2-1 0,14-65 0,-19 55 0,-1 1 0,-2-1 0,-5-80 0,0 40 0,3 2 0,-3-80 0,1 152 0,-1 0 0,1 1 0,-1-1 0,-1 0 0,0 1 0,0 0 0,0 0 0,-5-8 0,-6-6 0,-19-24 0,20 29 0,0-1 0,-14-27 0,16 26 0,0 1 0,-1 0 0,-1 1 0,0 0 0,-1 1 0,-20-17 0,23 22 0,-1-2 0,1-2 0,1 1 0,-11-18 0,15 20 0,0 1 0,-1 1 0,0-1 0,-1 1 0,0 0 0,0 1 0,-1 0 0,-18-13 0,-96-48 0,109 63 0,-1 0 0,1 0 0,-1 1 0,-19-3 0,-29-10 0,46 11 0,1-1 0,1-1 0,-23-16 0,27 17 0,0 0 0,0 1 0,-1 0 0,1 1 0,-2 0 0,1 1 0,-22-6 0,-10 4 0,-29-7 0,68 13 0,-20-5 0,0-2 0,1-1 0,-29-13 0,35 14 0,0 0 0,-1 2 0,0 0 0,0 2 0,-36-5 0,48 7 0,-136-29 0,36 1 0,31 13 0,50 10 0,0 1 0,-45-4 0,-294 8 0,180 5 0,-193-3 0,358 0 0,0 2 0,0 0 0,0 2 0,0 0 0,0 1 0,-21 9 0,2 1 0,-70 42 0,27-3 0,73-47 0,-1 0 0,1 1 0,1 0 0,-1 1 0,1 0 0,-9 13 0,9-11 0,0-1 0,0-1 0,-1 1 0,0-1 0,-15 10 0,17-14 0,0 1 0,0 0 0,0 0 0,1 0 0,0 1 0,0 0 0,1 0 0,0 1 0,0-1 0,1 1 0,-1 0 0,2 0 0,-1 1 0,1-1 0,1 1 0,0 0 0,-2 10 0,0 15 0,2-1 0,1 1 0,4 44 0,0-8 0,-3-37-1365,0-3-5461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4:58.782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1 0 24575,'-1'0'-8191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01.179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02.215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05.822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07.751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1 0 24575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09.462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11.739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39.36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962 379 24575,'-11'0'0,"-1"-1"0,1-1 0,-1 0 0,1 0 0,0-1 0,0-1 0,-12-5 0,-70-39 0,46 22 0,-49-19 0,53 26 0,-72-43 0,104 55 0,0 1 0,0 0 0,-1 1 0,0 0 0,-23-7 0,7 7 0,-44-5 0,60 9 0,1 0 0,-1-1 0,1-1 0,-1 0 0,1 0 0,0-1 0,0 0 0,0-1 0,1-1 0,0 0 0,-13-9 0,15 9-105,0 1 0,0 0 0,-1 0 0,0 1 0,1 0 0,-1 0 0,-1 1 0,1 0 0,0 1 0,-1 0 0,1 0 0,-14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41.13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0 293 24575,'13'0'0,"1"-1"0,-1-1 0,0-1 0,0 1 0,0-2 0,-1 0 0,20-9 0,0-3 0,46-30 0,-41 19 0,-30 21 0,1 0 0,1 0 0,-1 0 0,1 1 0,0 0 0,0 1 0,15-5 0,102-29 0,-109 31 0,-1 0 0,0-1 0,0-1 0,0 0 0,17-15 0,-26 19-341,0 0 0,1 0-1,11-6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45.10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0 447 24575,'4'0'0,"0"-1"0,0 0 0,-1 1 0,1-1 0,0-1 0,3-1 0,10-2 0,26-7 0,-1-1 0,67-31 0,74-55 0,-53 36 0,-95 48 0,0-1 0,62-40 0,-46 13 229,-36 29-231,26-18 0,-35 28-175,0 0 0,0 1 1,1 0-1,-1 0 0,1 1 1,0-1-1,0 2 1,9-3-1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8:33:47.389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1 226,'346'0,"-315"-1,-1-2,40-9,-34 5,37-2,-39 5,42-9,20-3,-75 13,0-1,-1 0,1-2,-1 0,38-18,59-19,-33 15,-69 23,1 0,1 1,-1 1,0 0,18 0,82 4,11-1,-116-2,0 0,0 0,12-5,-1-1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47.13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24575,'105'102'0,"-63"-63"0,-32-28 0,2 0 0,-1-2 0,1 1 0,1-1 0,-1-1 0,2-1 0,-1 1 0,1-2 0,0 0 0,23 6 0,-20-8 0,45 12 0,-57-14 0,0 0 0,1 1 0,-1-1 0,0 1 0,-1 0 0,1 1 0,0-1 0,-1 1 0,5 5 0,107 106 0,-99-100-682,20 25-1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53.97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24575,'6'0'0,"7"0"0,14 5 0,8 3 0,-2 5 0,-2 1 0,-5 3 0,-7 6 0,-1-3 0,2-3 0,4-6 0,3-4 0,-2 3 0,-6 5 0,-7 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56.85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605 0 24575,'-605'0'0,"973"0"0,-358 1 0,1-1 0,-1 2 0,0-1 0,1 1 0,-1 1 0,0 0 0,0 0 0,-1 1 0,1 1 0,-1-1 0,11 9 0,13 2 273,-27-13-455,-1 0 0,1 0 0,-1 1 0,0 0 0,0 0 0,0 0 0,0 1 0,8 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58.75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78 24575,'1'4'0,"0"0"0,0 0 0,0-1 0,0 1 0,1 0 0,-1 0 0,1-1 0,0 1 0,0-1 0,5 7 0,6 11 0,-5-5 0,-1 0 0,1 0 0,1 0 0,15 20 0,-23-33 0,1-1 0,0 1 0,0-1 0,0 0 0,1 1 0,-1-1 0,0 0 0,1 0 0,0 0 0,-1-1 0,1 1 0,0-1 0,0 1 0,0-1 0,0 0 0,0 0 0,0 0 0,0-1 0,0 1 0,0-1 0,0 0 0,1 0 0,-1 0 0,0 0 0,6-1 0,-6 0 0,-1 0 0,0 0 0,1-1 0,-1 1 0,0-1 0,0 1 0,0-1 0,0 0 0,0 1 0,0-1 0,0 0 0,-1-1 0,1 1 0,-1 0 0,1 0 0,-1-1 0,0 1 0,0 0 0,0-1 0,0 1 0,-1-1 0,1 0 0,0-2 0,1-9 0,0 0 0,0-28 0,-2 36 0,-1-10-170,0 0-1,-1 0 0,-1 0 1,-1 0-1,0 1 0,-1-1 1,-12-25-1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00.58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1 218 24575,'0'-10'0,"0"0"0,1-1 0,0 1 0,5-17 0,-5 24 0,0-1 0,1 0 0,-1 1 0,1-1 0,0 1 0,0-1 0,0 1 0,0 0 0,1 0 0,-1 0 0,1 0 0,0 1 0,0-1 0,0 1 0,5-4 0,39-19 0,-31 17 0,-1 0 0,0 0 0,25-21 0,-38 27 0,1 0 0,0 0 0,0 0 0,-1 0 0,1 0 0,0 1 0,0-1 0,5-1 0,-7 3 0,0 0 0,0 0 0,0 0 0,0 0 0,-1 0 0,1 0 0,0 0 0,0 0 0,0 0 0,0 1 0,0-1 0,0 0 0,-1 0 0,1 1 0,0-1 0,0 1 0,-1-1 0,1 1 0,0-1 0,0 1 0,-1-1 0,1 1 0,0 0 0,-1-1 0,1 1 0,-1 0 0,1 0 0,-1-1 0,0 1 0,1 0 0,-1 0 0,1 0 0,-1-1 0,0 1 0,0 0 0,0 0 0,1 1 0,1 7-341,0 1 0,-1-1-1,0 16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02.6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34 24575,'379'0'0,"-325"-3"0,-49 3 0,-1-1 0,1 0 0,-1 0 0,1 0 0,-1 0 0,0-1 0,0 0 0,0 0 0,6-4 0,-10 6 0,0 0 0,0 0 0,0 0 0,1 0 0,-1 0 0,0 0 0,0 0 0,0 0 0,0 0 0,0 0 0,0 0 0,0-1 0,0 1 0,0 0 0,0 0 0,1 0 0,-1 0 0,0 0 0,0 0 0,0 0 0,0-1 0,0 1 0,0 0 0,0 0 0,0 0 0,0 0 0,0 0 0,0 0 0,0-1 0,0 1 0,0 0 0,0 0 0,0 0 0,0 0 0,0 0 0,0 0 0,-1-1 0,1 1 0,0 0 0,0 0 0,0 0 0,0 0 0,0 0 0,0 0 0,0 0 0,0 0 0,0 0 0,0-1 0,-1 1 0,1 0 0,0 0 0,-10-4 0,-12 1 0,-40 1-1365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23.01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24575,'1'0'0,"0"0"0,0 1 0,0-1 0,0 0 0,0 1 0,0-1 0,0 1 0,0-1 0,0 1 0,0 0 0,0-1 0,0 1 0,0 0 0,0 0 0,0-1 0,-1 1 0,1 0 0,0 0 0,-1 0 0,1 0 0,0 0 0,-1 0 0,1 0 0,-1 0 0,0 1 0,1 1 0,7 36 0,-6-27 0,12 50 0,-6-29 0,-1 1 0,2 40 0,-8-59 0,0 0 0,1-1 0,0 1 0,2-1 0,0 1 0,6 16 0,-8-28 0,0 1 0,-1-1 0,1 0 0,0 0 0,1 0 0,-1 0 0,0 0 0,1 0 0,0 0 0,0-1 0,0 0 0,5 4 0,-5-4 0,0-1 0,-1 0 0,1-1 0,0 1 0,0 0 0,0-1 0,0 1 0,0-1 0,0 0 0,0 0 0,0 0 0,0-1 0,0 1 0,0-1 0,0 1 0,-1-1 0,1 0 0,4-2 0,-3 1 0,-1 0 0,1 0 0,-1 0 0,0-1 0,0 1 0,0-1 0,0 0 0,0 0 0,0 0 0,-1 0 0,0 0 0,1-1 0,-1 1 0,-1-1 0,1 1 0,0-1 0,-1 0 0,0 0 0,1 0 0,-2 0 0,2-6 0,1-10 0,-2 0 0,0-1 0,-2-20 0,1 25 0,0-26 167,1 22-473,-1 1-1,-1-1 1,-1 0-1,-6-28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29.74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0 24575,'-2'63'0,"0"-33"0,2-1 0,1 1 0,8 50 0,-4-66 0,0 1 0,1-1 0,1 0 0,0-1 0,1 0 0,1 0 0,17 21 0,19 29 0,-42-58 0,1 0 0,0 0 0,1-1 0,-1 1 0,1-1 0,0 0 0,0 0 0,0-1 0,0 1 0,1-1 0,-1 0 0,1-1 0,0 0 0,8 3 0,-7-3 0,1 1 0,-1 0 0,0 1 0,0-1 0,0 2 0,0-1 0,-1 1 0,12 10 0,-10-5 0,0 0 0,8 15 0,3 4 0,-19-28 0,0-1 0,0 0 0,0 0 0,0 1 0,0-1 0,1 0 0,-1 1 0,0-1 0,0 0 0,0 0 0,1 1 0,-1-1 0,0 0 0,0 0 0,1 0 0,-1 1 0,0-1 0,1 0 0,-1 0 0,0 0 0,0 0 0,1 0 0,-1 1 0,0-1 0,1 0 0,-1 0 0,0 0 0,1 0 0,-1 0 0,0 0 0,1 0 0,-1 0 0,0 0 0,1 0 0,4-12 0,-4-22 0,-1 31 0,-1-16 0,-1 0 0,0 0 0,-2 0 0,0 0 0,-10-25 0,-41-89 0,54 131 0,-3-8 0,0-1 0,1 1 0,-2-15 0,-9-24 0,14 49 0,0-1 0,0 1 0,0-1 0,0 1 0,0 0 0,0-1 0,0 1 0,-1-1 0,1 1 0,0-1 0,0 1 0,-1-1 0,1 1 0,0 0 0,0-1 0,-1 1 0,1 0 0,0-1 0,-1 1 0,1 0 0,-1-1 0,1 1 0,0 0 0,-1 0 0,1-1 0,-1 1 0,1 0 0,-1 0 0,1 0 0,-1 0 0,1 0 0,-1 0 0,1 0 0,-1 0 0,1 0 0,-1 0 0,1 0 0,-1 0 0,1 0 0,0 0 0,-1 0 0,-1 2 0,0-1 0,1 0 0,-1 1 0,1-1 0,0 1 0,0 0 0,-1-1 0,1 1 0,0 0 0,-1 2 0,-18 52 0,13-17 0,2 1 0,1-1 0,2 1 0,5 61 0,0-19 0,-4-68 0,1 0 0,1 0 0,0-1 0,1 1 0,0 0 0,1-1 0,1 1 0,0-1 0,7 15 0,2-1 0,-6-11 0,0-1 0,2 1 0,-1-1 0,19 23 0,-24-35 0,-1 0 0,1-1 0,-1 1 0,1-1 0,0 1 0,0-1 0,0 0 0,0 0 0,1 0 0,-1-1 0,0 1 0,1-1 0,-1 0 0,1 0 0,-1 0 0,1 0 0,0-1 0,-1 1 0,1-1 0,0 0 0,-1 0 0,1 0 0,0-1 0,-1 1 0,1-1 0,0 0 0,6-2 0,-7 1 0,0 1 0,0-1 0,0 0 0,-1 0 0,1 0 0,0-1 0,-1 1 0,1 0 0,-1-1 0,0 0 0,0 1 0,0-1 0,0 0 0,-1 0 0,1 0 0,-1-1 0,0 1 0,0 0 0,0 0 0,0-1 0,1-6 0,0-7 0,0-1 0,-2-34 0,-1 38 0,3-41 0,-2 49 0,1 1 0,-1 0 0,2 0 0,-1 0 0,0 0 0,1 0 0,0 0 0,3-6 0,-1 10 0,-1 8 0,2 13 0,-5-16 0,13 48 0,-6-25 0,-1 1 0,3 41 0,-9-62 0,1 0 0,-1 1 0,1-1 0,1 0 0,-1 0 0,1 0 0,5 10 0,-6-14 0,1 0 0,0-1 0,0 1 0,0-1 0,0 1 0,0-1 0,1 0 0,-1 0 0,0 0 0,1 0 0,0 0 0,-1-1 0,1 1 0,0-1 0,0 0 0,0 0 0,0 0 0,0 0 0,6 1 0,196 30 0,-197-30 0,0 0 0,-1 0 0,1 1 0,8 3 0,-14-5 0,-1-1 0,0 1 0,1-1 0,-1 1 0,0 0 0,1-1 0,-1 1 0,0 0 0,0 0 0,0 0 0,1 0 0,-1 0 0,0 0 0,0 0 0,-1 0 0,1 1 0,0-1 0,0 0 0,0 1 0,-1-1 0,1 0 0,-1 1 0,1-1 0,-1 1 0,0-1 0,1 0 0,-1 1 0,0 1 0,0-3 0,0 1 0,0-1 0,0 0 0,-1 0 0,1 1 0,0-1 0,0 0 0,0 0 0,-1 0 0,1 0 0,0 1 0,0-1 0,0 0 0,-1 0 0,1 0 0,0 0 0,0 0 0,-1 0 0,1 0 0,0 0 0,0 1 0,-1-1 0,1 0 0,0 0 0,0 0 0,-1 0 0,1 0 0,0 0 0,-1 0 0,1-1 0,0 1 0,0 0 0,-1 0 0,1 0 0,0 0 0,0 0 0,-1 0 0,1 0 0,0 0 0,0-1 0,0 1 0,-1 0 0,1 0 0,0 0 0,0-1 0,0 1 0,0 0 0,-1 0 0,1 0 0,0-1 0,0 1 0,0 0 0,-15-16 0,13 13 0,-46-46 0,3 3 0,-51-66 0,72 83 0,-1 0 0,-36-30 0,8 8 0,45 42 0,1 1 0,0-1 0,0-1 0,1 1 0,1-1 0,-1 0 0,1-1 0,1 1 0,0-1 0,1 1 0,-4-22 0,3 7 0,2 0 0,1 0 0,1 0 0,3-29 0,1 168 0,-3-105 0,0-1 0,1 0 0,0 1 0,0-1 0,1 0 0,0 0 0,0 0 0,1 0 0,7 11 0,2-1 0,1-1 0,23 22 0,-26-27 0,58 70 0,5 5 0,-62-75 0,1 0 0,0 0 0,1-1 0,0-1 0,23 13 0,-25-18 0,0 0 0,0 0 0,1-1 0,-1-1 0,1 0 0,0 0 0,0-2 0,14 1 0,-15-1 0,0 0 0,0 1 0,0 0 0,0 1 0,0 0 0,-1 1 0,1 0 0,-1 1 0,16 9 0,44 17-1365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34.49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1 914 24575,'31'0'0,"64"-3"0,-83 2 0,0-1 0,1 0 0,-1-1 0,0-1 0,18-8 0,11-7 0,-22 9 0,0 0 0,1 2 0,0 0 0,0 2 0,40-9 0,-38 12 0,0-1 0,0-1 0,-1 0 0,1-2 0,-1-1 0,0-1 0,31-18 0,-12 6 0,-25 14 0,-1 0 0,15-12 0,-1 1 0,1 0 0,0 2 0,57-23 0,-71 32 0,-1-1 0,0 0 0,-1-1 0,0-1 0,0 0 0,11-13 0,-10 10 0,0 1 0,1 0 0,1 1 0,16-9 0,7 1 0,-1-2 0,0-2 0,37-30 0,-12 8 0,-42 31 0,35-31 0,-45 36 0,1 0 0,14-9 0,-17 13 0,-1 0 0,0-1 0,0 0 0,-1-1 0,1 0 0,9-12 0,-5 1 0,-9 13 0,0 0 0,1 0 0,-1 1 0,1-1 0,0 1 0,0-1 0,0 1 0,1 1 0,6-6 0,-11 9 0,0 0 0,0 0 0,1 0 0,-1 0 0,0 0 0,0 0 0,0 0 0,0 0 0,0-1 0,0 1 0,1 0 0,-1 0 0,0 0 0,0 0 0,0 0 0,0 0 0,0 0 0,1 0 0,-1 0 0,0 0 0,0 0 0,0 0 0,0 0 0,0 0 0,1 0 0,-1 1 0,0-1 0,0 0 0,0 0 0,0 0 0,0 0 0,0 0 0,1 0 0,-1 0 0,0 0 0,0 0 0,0 0 0,0 1 0,0-1 0,0 0 0,0 0 0,0 0 0,0 0 0,0 0 0,1 0 0,-1 1 0,0-1 0,0 0 0,0 0 0,0 0 0,0 0 0,0 0 0,0 1 0,-2 11 0,-8 13 0,-1-14 0,1 0 0,-1-1 0,-1-1 0,0 0 0,0-1 0,-19 10 0,-6 5 0,-43 34 0,45-31 0,-53 31 0,74-49 0,-1-2 0,1 1 0,-1-2 0,0 0 0,0-1 0,0 0 0,-27 2 0,-10-4 0,37-2 0,-1 0 0,1 1 0,0 1 0,-1 0 0,1 1 0,0 1 0,1 0 0,-22 9 0,33-10 0,-1-1 0,0-1 0,0 1 0,0-1 0,-1 1 0,-6 0 0,10-2 0,0 0 0,0 0 0,0 0 0,0 0 0,0 0 0,-1 0 0,1-1 0,0 1 0,0 0 0,0-1 0,0 1 0,0-1 0,0 1 0,0-1 0,0 1 0,1-1 0,-1 0 0,0 1 0,0-1 0,0 0 0,1 0 0,-1 0 0,0 1 0,1-1 0,-1 0 0,1 0 0,-1 0 0,1 0 0,-1 0 0,1 0 0,0 0 0,-1-2 0,-1-4 0,1 0 0,0-1 0,0 1 0,0-1 0,1 1 0,0-1 0,1 1 0,0-1 0,0 1 0,0-1 0,1 1 0,0 0 0,5-12 0,-3 9 0,1-1 0,0 1 0,1 1 0,0-1 0,1 1 0,-1 0 0,2 1 0,12-13 0,1 0 0,0 0 0,18-27 0,-25 30 0,1 0 0,1 1 0,0 0 0,26-19 0,-40 34 0,1 0 0,0 0 0,-1 1 0,1-1 0,0 1 0,0 0 0,0 0 0,0 0 0,0 0 0,0 1 0,6-2 0,-7 3 0,-1-1 0,1 0 0,-1 0 0,1 1 0,-1-1 0,1 0 0,-1 1 0,0-1 0,1 1 0,-1 0 0,0 0 0,1-1 0,-1 1 0,0 0 0,0 0 0,0 0 0,0 0 0,0 0 0,0 1 0,0-1 0,0 0 0,0 0 0,0 1 0,-1-1 0,1 0 0,0 1 0,0 1 0,12 48 0,-11-41 0,0 0 0,0 1 0,2-1 0,4 12 0,0-6 0,-4-5 0,1 0 0,1-1 0,0 0 0,0 0 0,14 16 0,-19-25 0,0 1 0,1-1 0,-1 0 0,1 0 0,0 0 0,-1 0 0,1 0 0,0 0 0,0 0 0,0 0 0,-1-1 0,1 1 0,0 0 0,0-1 0,0 0 0,3 1 0,-2-2 0,0 1 0,-1-1 0,1 0 0,-1 1 0,1-1 0,-1 0 0,0 0 0,1-1 0,-1 1 0,0 0 0,0-1 0,0 0 0,0 1 0,0-1 0,4-4 0,4-4-136,-1-1-1,0 0 1,0-1-1,-1 0 1,0 0-1,-1-1 1,-1 0-1,0 0 0,6-21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52.2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0 508 24575,'0'-6'0,"0"0"0,1-1 0,0 1 0,0 0 0,0 0 0,1 1 0,0-1 0,0 0 0,0 0 0,1 1 0,0 0 0,6-10 0,0 3 0,2 1 0,-1 0 0,19-15 0,-13 13 0,24-27 0,-34 32 0,0-1 0,-1 0 0,0 0 0,6-16 0,-8 17 0,0 1 0,1 0 0,-1 0 0,1 0 0,1 0 0,-1 1 0,1 0 0,0 0 0,7-7 0,24-15 0,-18 15 0,-1-1 0,27-27 0,-40 35 15,17-17-705,30-28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8:33:49.494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57,'122'1,"140"-3,-129-14,7-1,252 15,-203 3,-171-1,1-2,0 0,27-8,-17 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44.7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24575,'1'11'0,"-1"-1"0,2 1 0,-1-1 0,2 0 0,-1 0 0,1 0 0,1 0 0,0-1 0,0 1 0,1-1 0,6 10 0,-4-5 0,-2 0 0,0 0 0,0 1 0,-2-1 0,4 21 0,6 26 0,-6-27-273,-2-1 0,0 1 0,-3 0 0,-1 51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47.5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 0 24575,'7'1'0,"1"0"0,-1 1 0,0 0 0,0 0 0,0 0 0,0 1 0,0 0 0,-1 0 0,1 1 0,-1 0 0,8 6 0,11 5 0,-19-10 0,0 0 0,0 0 0,-1 0 0,1 0 0,-1 1 0,-1 0 0,1 0 0,-1 1 0,0-1 0,0 1 0,4 11 0,16 25 0,-7-15 0,-13-20 0,1 0 0,0-1 0,0 1 0,0-1 0,10 9 0,-10-11 0,1 1 0,-1 0 0,-1 0 0,0 1 0,1-1 0,-2 1 0,1 0 0,-1 0 0,0 0 0,-1 0 0,1 1 0,-2-1 0,1 1 0,0 8 0,1 14 0,-2 0 0,-4 41 0,1-21 0,1 295 0,0-334 0,1 0 0,-2 0 0,1 0 0,-1-1 0,-1 1 0,0 0 0,-6 13 0,-3 2 0,-24 37 0,34-60 0,-8 14 0,2 1 0,-8 20 0,13-28 0,-1 1 0,0-1 0,-1 0 0,0 0 0,-1 0 0,0-1 0,-1 0 0,0 0 0,-13 13 0,-18 8 0,29-24 0,1 0 0,-1 0 0,1 1 0,0 0 0,1 1 0,0 0 0,0 0 0,0 0 0,-8 17 0,-5 22-1365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49.46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4 421 24575,'-1'43'0,"-1"-30"0,2 0 0,0 0 0,0 0 0,1 0 0,0 0 0,1 0 0,4 13 0,-5-24 0,0 1 0,0-1 0,0 0 0,1 0 0,-1 0 0,0 0 0,1 0 0,-1 0 0,1 0 0,0 0 0,0-1 0,0 1 0,0 0 0,0-1 0,0 0 0,0 1 0,0-1 0,0 0 0,1 0 0,-1 0 0,3 0 0,-4-1 0,1 0 0,0 1 0,0-1 0,-1-1 0,1 1 0,0 0 0,-1 0 0,1-1 0,0 1 0,-1 0 0,1-1 0,0 0 0,-1 1 0,1-1 0,-1 0 0,1 0 0,-1 0 0,0 0 0,1 0 0,-1 0 0,0 0 0,0-1 0,1 1 0,-1 0 0,0-1 0,0 1 0,-1-1 0,1 1 0,0-1 0,1-2 0,2-6 0,-1-1 0,0 1 0,-1-1 0,1 1 0,-2-1 0,1-16 0,-4-72 0,-1 49 0,3-41 0,-3-60 0,1 135-227,-1 0-1,-1 1 1,-1-1-1,0 1 1,-8-17-1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55.07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24575,'6'0'0,"8"0"0,7 0 0,6 0 0,4 0 0,-3 6 0,-1 2 0,1 5 0,-3 7 0,-2-1 0,-4 3 0,1-3 0,-3 2 0,1-3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39.67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24575,'0'585'0,"1"-573"0,-1 0 0,2 1 0,0-1 0,0 0 0,1-1 0,5 15 0,34 62 0,-21-45 0,-2 4 0,-15-35 0,0 0 0,1 0 0,1-1 0,8 14 0,-7-12 0,0-1 0,-1 1 0,-1 0 0,0 0 0,0 0 0,3 20 0,-4-14 0,1-1 0,12 28 0,-7-25 0,0-1 0,1 0 0,0 0 0,2-1 0,0 0 0,18 17 0,-12-15 0,21 31 0,1 1 0,-6-9 0,38 63 0,-40-45 272,-28-49-506,2 0 1,-1 0-1,2-1 0,0 0 0,0 0 0,19 19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42.1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24575,'0'2'0,"1"-1"0,-1 1 0,1 0 0,0-1 0,0 1 0,0-1 0,0 1 0,0-1 0,0 0 0,0 1 0,0-1 0,0 0 0,1 0 0,-1 0 0,0 0 0,1 0 0,2 1 0,28 17 0,-30-18 0,25 13 0,-1 2 0,-1 1 0,0 0 0,-1 2 0,36 38 0,-47-45 0,-1-1 0,17 10 0,-19-14 0,0 0 0,0 1 0,-1 0 0,0 0 0,12 15 0,-15-14 0,-2-3 0,0 1 0,1-1 0,-1 0 0,1 0 0,1-1 0,-1 1 0,1-1 0,0 0 0,0-1 0,0 0 0,1 0 0,12 6 0,4-1 187,-5-3-963,27 15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58.34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24575,'3'3'0,"0"0"0,-1 1 0,1 0 0,-1-1 0,0 1 0,0 0 0,1 5 0,10 18 0,-1-9 0,0 0 0,1-1 0,1-1 0,1 0 0,0-1 0,1-1 0,21 15 0,-22-17 0,0 1 0,0 0 0,-2 1 0,1 1 0,-2 0 0,0 0 0,-1 1 0,13 24 0,-18-31 0,0-1 0,0 0 0,1-1 0,0 0 0,1 0 0,10 8 0,-8-6 0,1 0 0,15 17 0,3 14 0,-19-26 0,0 0 0,1-1 0,0 0 0,1-1 0,23 20 0,-14-18 0,0-1 0,1 0 0,25 9 0,-32-16 0,0-1 0,0-1 0,0 0 0,0-1 0,1-1 0,16 1 0,82 12 224,-55-6-1813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7:01.5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7:10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7:11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8:33:50.941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1,'756'0,"-727"0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7:14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7:16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7:17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8:33:52.805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1,'6'0,"8"0,7 0,6 0,4 0,3 0,1 0,1 0,0 0,0 0,-1 0,0 0,0 0,-7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8:33:54.996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0,'654'0,"-624"2,1 1,38 9,-32-5,36 2,-46-6,49 11,-50-7,52 4,61 6,-74-7,-3-4,49 10,-44-3,-37-9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8:33:56.552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1,'6'0,"7"0,8 0,6 0,4 0,3 0,-4 6,-8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4:54.643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4:59.949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D8A02-94A4-A4FA-AD65-69CE9D2B5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7B5EFA-9A3E-2431-00C7-231BE2C96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6E3E1-EA03-5975-AD60-6971E9B6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1D1C0-09BF-4799-E105-A7A2664C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06739-74DE-5231-EA7A-229A64AE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8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EF940-47C9-D7B9-B6F3-D586B618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946BF-60F1-D08F-41C1-1D97B5F57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53827-9B67-C123-A3F3-2F308DC1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8663F-342E-2026-32A1-A3C07CAF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36BA2-D332-1F25-E1C8-210717CA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2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BA816C-123E-2487-CFD7-E90DCD5BF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82E44-3C20-F2F0-B29E-E4E088F4B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B2123-2414-08F7-2983-178DCE54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C1296-E47A-5174-A7CB-ECAEF215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1040-D401-1BF7-7135-1903307A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4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B5997-651E-2072-813B-113C70F1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9395B-40C2-69CA-A062-DD3311B2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F0C8D-BE5E-6F38-9E6F-30AB2215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EFEFF-E6FE-75E3-9AB3-80A919AF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11EA9-2D2A-426A-A00B-FA9B5806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7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B236-AC89-B16C-4532-50D32FF7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99B7D-32DA-EC02-5207-3A0843BC7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8955CB-2750-E2C3-993C-946B5D25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48927-738C-CF79-9933-8B4FFA7B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A5055-E1AC-23FD-A56A-34E0D731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6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E6E38-7077-469C-5C81-C7206E9F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22692-44E6-7B22-E144-56F05324E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211F93-A378-1F2F-37B7-DF8CCEED3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AD37CA-3907-6606-9322-69948C2D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35FC2-2A68-6C41-4E2A-1D3B4CB3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4D5B8-77E6-4A53-1637-DDA69F0C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6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A2E5D-46A1-C8D2-D2C7-23E975F5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0E633-7BDC-C106-E604-28214DE8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11CEC7-1258-C9EB-21B0-95C25126B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659EB2-CDD8-0763-14D4-EFE7B743F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F38CD-2CDB-9F4C-9654-502FE1B35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FC902D-B4E3-AF57-5FA9-9A21401F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8AAA51-E608-40B7-2CD0-555E4295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3B4894-2088-4AED-779B-F0C44F69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4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30956-974B-7E94-79E6-C84B3794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9F98D2-7FFD-B4C6-287D-1EDEA6A6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6CF387-0FFF-846A-304F-8CC25956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242612-DD3C-1D0E-2319-436B2B2E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8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2C9379-B761-F25F-6615-57E01F5C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DE03E8-C503-EF86-2901-CA2C0F3D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DD2E9D-39B2-9AB4-CC4B-5742C1E5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62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A3F80-2BCC-2ECD-91E3-F28D0F19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5D569-251A-05BC-CA47-0CF69A272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E6441-041E-C355-12C7-EF97823DC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27B60B-D518-344A-624C-5624AC1C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CD10A2-264D-10E2-C061-6474C61F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1007B-3C05-F4CF-746E-E95A1539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27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4ECEB-5D9E-E96C-E2C1-B493473D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4DA377-98B6-4020-5CF2-27A2FE4C6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C577-BF5E-493B-AE9A-A310C32AA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AF07F9-F85D-AED1-E6D0-9AA3C973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9B896-75D5-86B4-D70F-04FAF320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BDBEBF-4B21-DFB8-31BD-86CF6F84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21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D8F566-0533-398A-1396-C66CA5C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C03EB-89DA-CCBA-622A-466B34F9A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FEBBB-306C-6F21-CF60-4C6AD7402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4826F8-2537-4219-A055-59905B0751A5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FDBA6-41CD-7306-835F-B67D7BFE4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877FB-5B14-D9C4-9454-D0F054C8A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7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.xml"/><Relationship Id="rId21" Type="http://schemas.openxmlformats.org/officeDocument/2006/relationships/customXml" Target="../ink/ink12.xml"/><Relationship Id="rId42" Type="http://schemas.openxmlformats.org/officeDocument/2006/relationships/customXml" Target="../ink/ink25.xml"/><Relationship Id="rId47" Type="http://schemas.openxmlformats.org/officeDocument/2006/relationships/image" Target="../media/image20.png"/><Relationship Id="rId63" Type="http://schemas.openxmlformats.org/officeDocument/2006/relationships/image" Target="../media/image28.png"/><Relationship Id="rId68" Type="http://schemas.openxmlformats.org/officeDocument/2006/relationships/customXml" Target="../ink/ink38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11.png"/><Relationship Id="rId11" Type="http://schemas.openxmlformats.org/officeDocument/2006/relationships/image" Target="../media/image60.png"/><Relationship Id="rId24" Type="http://schemas.openxmlformats.org/officeDocument/2006/relationships/customXml" Target="../ink/ink15.xml"/><Relationship Id="rId32" Type="http://schemas.openxmlformats.org/officeDocument/2006/relationships/customXml" Target="../ink/ink20.xml"/><Relationship Id="rId37" Type="http://schemas.openxmlformats.org/officeDocument/2006/relationships/image" Target="../media/image15.png"/><Relationship Id="rId40" Type="http://schemas.openxmlformats.org/officeDocument/2006/relationships/customXml" Target="../ink/ink24.xml"/><Relationship Id="rId45" Type="http://schemas.openxmlformats.org/officeDocument/2006/relationships/image" Target="../media/image19.png"/><Relationship Id="rId53" Type="http://schemas.openxmlformats.org/officeDocument/2006/relationships/image" Target="../media/image23.png"/><Relationship Id="rId58" Type="http://schemas.openxmlformats.org/officeDocument/2006/relationships/customXml" Target="../ink/ink33.xml"/><Relationship Id="rId66" Type="http://schemas.openxmlformats.org/officeDocument/2006/relationships/customXml" Target="../ink/ink37.xml"/><Relationship Id="rId5" Type="http://schemas.openxmlformats.org/officeDocument/2006/relationships/image" Target="../media/image32.png"/><Relationship Id="rId61" Type="http://schemas.openxmlformats.org/officeDocument/2006/relationships/image" Target="../media/image27.png"/><Relationship Id="rId19" Type="http://schemas.openxmlformats.org/officeDocument/2006/relationships/customXml" Target="../ink/ink10.xml"/><Relationship Id="rId14" Type="http://schemas.openxmlformats.org/officeDocument/2006/relationships/customXml" Target="../ink/ink7.xml"/><Relationship Id="rId22" Type="http://schemas.openxmlformats.org/officeDocument/2006/relationships/customXml" Target="../ink/ink13.xml"/><Relationship Id="rId27" Type="http://schemas.openxmlformats.org/officeDocument/2006/relationships/image" Target="../media/image100.png"/><Relationship Id="rId30" Type="http://schemas.openxmlformats.org/officeDocument/2006/relationships/customXml" Target="../ink/ink19.xml"/><Relationship Id="rId35" Type="http://schemas.openxmlformats.org/officeDocument/2006/relationships/image" Target="../media/image14.png"/><Relationship Id="rId43" Type="http://schemas.openxmlformats.org/officeDocument/2006/relationships/image" Target="../media/image18.png"/><Relationship Id="rId48" Type="http://schemas.openxmlformats.org/officeDocument/2006/relationships/customXml" Target="../ink/ink28.xml"/><Relationship Id="rId56" Type="http://schemas.openxmlformats.org/officeDocument/2006/relationships/customXml" Target="../ink/ink32.xml"/><Relationship Id="rId64" Type="http://schemas.openxmlformats.org/officeDocument/2006/relationships/customXml" Target="../ink/ink36.xml"/><Relationship Id="rId69" Type="http://schemas.openxmlformats.org/officeDocument/2006/relationships/image" Target="../media/image31.png"/><Relationship Id="rId8" Type="http://schemas.openxmlformats.org/officeDocument/2006/relationships/customXml" Target="../ink/ink4.xml"/><Relationship Id="rId51" Type="http://schemas.openxmlformats.org/officeDocument/2006/relationships/image" Target="../media/image22.png"/><Relationship Id="rId72" Type="http://schemas.openxmlformats.org/officeDocument/2006/relationships/customXml" Target="../ink/ink41.xml"/><Relationship Id="rId3" Type="http://schemas.openxmlformats.org/officeDocument/2006/relationships/image" Target="../media/image210.png"/><Relationship Id="rId12" Type="http://schemas.openxmlformats.org/officeDocument/2006/relationships/customXml" Target="../ink/ink6.xml"/><Relationship Id="rId17" Type="http://schemas.openxmlformats.org/officeDocument/2006/relationships/image" Target="../media/image90.png"/><Relationship Id="rId25" Type="http://schemas.openxmlformats.org/officeDocument/2006/relationships/customXml" Target="../ink/ink16.xml"/><Relationship Id="rId33" Type="http://schemas.openxmlformats.org/officeDocument/2006/relationships/image" Target="../media/image13.png"/><Relationship Id="rId38" Type="http://schemas.openxmlformats.org/officeDocument/2006/relationships/customXml" Target="../ink/ink23.xml"/><Relationship Id="rId46" Type="http://schemas.openxmlformats.org/officeDocument/2006/relationships/customXml" Target="../ink/ink27.xml"/><Relationship Id="rId59" Type="http://schemas.openxmlformats.org/officeDocument/2006/relationships/image" Target="../media/image26.png"/><Relationship Id="rId67" Type="http://schemas.openxmlformats.org/officeDocument/2006/relationships/image" Target="../media/image30.png"/><Relationship Id="rId20" Type="http://schemas.openxmlformats.org/officeDocument/2006/relationships/customXml" Target="../ink/ink11.xml"/><Relationship Id="rId41" Type="http://schemas.openxmlformats.org/officeDocument/2006/relationships/image" Target="../media/image17.png"/><Relationship Id="rId54" Type="http://schemas.openxmlformats.org/officeDocument/2006/relationships/customXml" Target="../ink/ink31.xml"/><Relationship Id="rId62" Type="http://schemas.openxmlformats.org/officeDocument/2006/relationships/customXml" Target="../ink/ink35.xml"/><Relationship Id="rId70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0.png"/><Relationship Id="rId23" Type="http://schemas.openxmlformats.org/officeDocument/2006/relationships/customXml" Target="../ink/ink14.xml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49" Type="http://schemas.openxmlformats.org/officeDocument/2006/relationships/image" Target="../media/image21.png"/><Relationship Id="rId57" Type="http://schemas.openxmlformats.org/officeDocument/2006/relationships/image" Target="../media/image25.png"/><Relationship Id="rId10" Type="http://schemas.openxmlformats.org/officeDocument/2006/relationships/customXml" Target="../ink/ink5.xml"/><Relationship Id="rId31" Type="http://schemas.openxmlformats.org/officeDocument/2006/relationships/image" Target="../media/image12.png"/><Relationship Id="rId44" Type="http://schemas.openxmlformats.org/officeDocument/2006/relationships/customXml" Target="../ink/ink26.xml"/><Relationship Id="rId52" Type="http://schemas.openxmlformats.org/officeDocument/2006/relationships/customXml" Target="../ink/ink30.xml"/><Relationship Id="rId60" Type="http://schemas.openxmlformats.org/officeDocument/2006/relationships/customXml" Target="../ink/ink34.xml"/><Relationship Id="rId65" Type="http://schemas.openxmlformats.org/officeDocument/2006/relationships/image" Target="../media/image29.png"/><Relationship Id="rId73" Type="http://schemas.openxmlformats.org/officeDocument/2006/relationships/customXml" Target="../ink/ink42.xml"/><Relationship Id="rId4" Type="http://schemas.openxmlformats.org/officeDocument/2006/relationships/customXml" Target="../ink/ink2.xml"/><Relationship Id="rId9" Type="http://schemas.openxmlformats.org/officeDocument/2006/relationships/image" Target="../media/image50.png"/><Relationship Id="rId13" Type="http://schemas.openxmlformats.org/officeDocument/2006/relationships/image" Target="../media/image70.png"/><Relationship Id="rId18" Type="http://schemas.openxmlformats.org/officeDocument/2006/relationships/customXml" Target="../ink/ink9.xml"/><Relationship Id="rId39" Type="http://schemas.openxmlformats.org/officeDocument/2006/relationships/image" Target="../media/image16.png"/><Relationship Id="rId34" Type="http://schemas.openxmlformats.org/officeDocument/2006/relationships/customXml" Target="../ink/ink21.xml"/><Relationship Id="rId50" Type="http://schemas.openxmlformats.org/officeDocument/2006/relationships/customXml" Target="../ink/ink29.xml"/><Relationship Id="rId55" Type="http://schemas.openxmlformats.org/officeDocument/2006/relationships/image" Target="../media/image24.png"/><Relationship Id="rId7" Type="http://schemas.openxmlformats.org/officeDocument/2006/relationships/image" Target="../media/image40.png"/><Relationship Id="rId71" Type="http://schemas.openxmlformats.org/officeDocument/2006/relationships/customXml" Target="../ink/ink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E45EE-6E6F-BCAD-06A1-D164DB1A7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387CB-B691-EC8C-B187-14489E9FD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그림을 숫자로 나타내기</a:t>
            </a:r>
          </a:p>
        </p:txBody>
      </p:sp>
    </p:spTree>
    <p:extLst>
      <p:ext uri="{BB962C8B-B14F-4D97-AF65-F5344CB8AC3E}">
        <p14:creationId xmlns:p14="http://schemas.microsoft.com/office/powerpoint/2010/main" val="3473470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A0A12-36D9-150E-1638-A68D6255A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9ECCAF-C565-F004-463F-32620CE657B8}"/>
              </a:ext>
            </a:extLst>
          </p:cNvPr>
          <p:cNvSpPr txBox="1"/>
          <p:nvPr/>
        </p:nvSpPr>
        <p:spPr>
          <a:xfrm>
            <a:off x="549964" y="1020725"/>
            <a:ext cx="1165832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pixel(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4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4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4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altLang="ko-KR" sz="5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5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test() {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pixel(0, 0, 255);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287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C1C115-9467-FD96-4261-4E8E0EC1ACE2}"/>
              </a:ext>
            </a:extLst>
          </p:cNvPr>
          <p:cNvSpPr/>
          <p:nvPr/>
        </p:nvSpPr>
        <p:spPr>
          <a:xfrm>
            <a:off x="457198" y="923123"/>
            <a:ext cx="11184838" cy="1234501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63041-829F-2B6A-CF2B-4E9218C40B93}"/>
              </a:ext>
            </a:extLst>
          </p:cNvPr>
          <p:cNvSpPr txBox="1"/>
          <p:nvPr/>
        </p:nvSpPr>
        <p:spPr>
          <a:xfrm>
            <a:off x="311425" y="351102"/>
            <a:ext cx="8448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다른 곳에 해당 코드가 있다는 의미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50FBC50-DBE0-EEBD-6699-E12076B49540}"/>
              </a:ext>
            </a:extLst>
          </p:cNvPr>
          <p:cNvSpPr/>
          <p:nvPr/>
        </p:nvSpPr>
        <p:spPr>
          <a:xfrm>
            <a:off x="457198" y="3500030"/>
            <a:ext cx="11184838" cy="2696610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80E71C-96A0-FB25-EB11-AC3C2210B65F}"/>
              </a:ext>
            </a:extLst>
          </p:cNvPr>
          <p:cNvSpPr txBox="1"/>
          <p:nvPr/>
        </p:nvSpPr>
        <p:spPr>
          <a:xfrm>
            <a:off x="311425" y="2879208"/>
            <a:ext cx="5830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새로운 코드 내용이 있다는 의미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9B38A0-19FF-57CD-342C-5E5B0A136339}"/>
              </a:ext>
            </a:extLst>
          </p:cNvPr>
          <p:cNvSpPr/>
          <p:nvPr/>
        </p:nvSpPr>
        <p:spPr>
          <a:xfrm>
            <a:off x="7500731" y="1970819"/>
            <a:ext cx="4651513" cy="2315432"/>
          </a:xfrm>
          <a:prstGeom prst="rect">
            <a:avLst/>
          </a:prstGeom>
          <a:solidFill>
            <a:schemeClr val="accent2">
              <a:lumMod val="40000"/>
              <a:lumOff val="60000"/>
              <a:alpha val="83137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test()</a:t>
            </a:r>
            <a:r>
              <a:rPr lang="ko-KR" altLang="en-US" sz="3600" dirty="0"/>
              <a:t>를 실행하면</a:t>
            </a:r>
            <a:r>
              <a:rPr lang="en-US" altLang="ko-KR" sz="3600" dirty="0"/>
              <a:t>, </a:t>
            </a:r>
          </a:p>
          <a:p>
            <a:pPr algn="ctr"/>
            <a:endParaRPr lang="en-US" altLang="ko-KR" sz="3600" dirty="0"/>
          </a:p>
          <a:p>
            <a:pPr algn="ctr"/>
            <a:r>
              <a:rPr lang="ko-KR" altLang="en-US" sz="3600" dirty="0"/>
              <a:t>다음 그림이 만들어짐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A26022-8ABB-5F86-0B2B-3FB82267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977" y="5084893"/>
            <a:ext cx="1130358" cy="11303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3D00F4-CA3C-D54E-D824-D12801441C99}"/>
              </a:ext>
            </a:extLst>
          </p:cNvPr>
          <p:cNvSpPr txBox="1"/>
          <p:nvPr/>
        </p:nvSpPr>
        <p:spPr>
          <a:xfrm>
            <a:off x="11058731" y="351102"/>
            <a:ext cx="109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test.c</a:t>
            </a:r>
            <a:endParaRPr lang="ko-KR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AA7C5-73D2-0A25-C92B-D641C0AA4B80}"/>
              </a:ext>
            </a:extLst>
          </p:cNvPr>
          <p:cNvSpPr txBox="1"/>
          <p:nvPr/>
        </p:nvSpPr>
        <p:spPr>
          <a:xfrm>
            <a:off x="10166380" y="4963153"/>
            <a:ext cx="16542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test.png</a:t>
            </a:r>
            <a:endParaRPr lang="ko-KR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4DE89-F19C-67C0-25DE-4C0A622A1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F57D18-EADC-315C-D96D-A150BFE7FBFD}"/>
              </a:ext>
            </a:extLst>
          </p:cNvPr>
          <p:cNvSpPr txBox="1"/>
          <p:nvPr/>
        </p:nvSpPr>
        <p:spPr>
          <a:xfrm>
            <a:off x="549964" y="1020725"/>
            <a:ext cx="1165832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pixel(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4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4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4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altLang="ko-KR" sz="5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5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test() {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pixel(0, </a:t>
            </a:r>
            <a:r>
              <a:rPr lang="en-US" altLang="ko-KR" sz="54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255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255);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287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1050E9E-93D0-2100-FF6A-25BD0A9BC46E}"/>
              </a:ext>
            </a:extLst>
          </p:cNvPr>
          <p:cNvSpPr/>
          <p:nvPr/>
        </p:nvSpPr>
        <p:spPr>
          <a:xfrm>
            <a:off x="457198" y="923123"/>
            <a:ext cx="11184838" cy="1234501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526E9-0088-84D4-CB6D-F116EA6B8532}"/>
              </a:ext>
            </a:extLst>
          </p:cNvPr>
          <p:cNvSpPr txBox="1"/>
          <p:nvPr/>
        </p:nvSpPr>
        <p:spPr>
          <a:xfrm>
            <a:off x="311425" y="351102"/>
            <a:ext cx="8448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다른 곳에 해당 코드가 있다는 의미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2EED5E0-9334-A888-FE8F-95A17A15FC02}"/>
              </a:ext>
            </a:extLst>
          </p:cNvPr>
          <p:cNvSpPr/>
          <p:nvPr/>
        </p:nvSpPr>
        <p:spPr>
          <a:xfrm>
            <a:off x="457198" y="3500030"/>
            <a:ext cx="11184838" cy="2696610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8BED6E-9A7D-1B5A-6D07-28852EB1C948}"/>
              </a:ext>
            </a:extLst>
          </p:cNvPr>
          <p:cNvSpPr txBox="1"/>
          <p:nvPr/>
        </p:nvSpPr>
        <p:spPr>
          <a:xfrm>
            <a:off x="311425" y="2879208"/>
            <a:ext cx="5830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새로운 코드 내용이 있다는 의미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D04050-896B-BA9D-27BA-EF7CC07005C0}"/>
              </a:ext>
            </a:extLst>
          </p:cNvPr>
          <p:cNvSpPr/>
          <p:nvPr/>
        </p:nvSpPr>
        <p:spPr>
          <a:xfrm>
            <a:off x="7500731" y="1970819"/>
            <a:ext cx="4651513" cy="2315432"/>
          </a:xfrm>
          <a:prstGeom prst="rect">
            <a:avLst/>
          </a:prstGeom>
          <a:solidFill>
            <a:schemeClr val="accent2">
              <a:lumMod val="40000"/>
              <a:lumOff val="60000"/>
              <a:alpha val="83137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test()</a:t>
            </a:r>
            <a:r>
              <a:rPr lang="ko-KR" altLang="en-US" sz="3600" dirty="0"/>
              <a:t>를 실행하면</a:t>
            </a:r>
            <a:r>
              <a:rPr lang="en-US" altLang="ko-KR" sz="3600" dirty="0"/>
              <a:t>, </a:t>
            </a:r>
          </a:p>
          <a:p>
            <a:pPr algn="ctr"/>
            <a:endParaRPr lang="en-US" altLang="ko-KR" sz="3600" dirty="0"/>
          </a:p>
          <a:p>
            <a:pPr algn="ctr"/>
            <a:r>
              <a:rPr lang="ko-KR" altLang="en-US" sz="3600" dirty="0"/>
              <a:t>다음 그림이 만들어짐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4D1E10-AB2D-F422-25A8-FE66B8A58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8133" y="5084893"/>
            <a:ext cx="1088045" cy="11303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488148-A6FA-6C18-EDCF-98CBDAB2EFC5}"/>
              </a:ext>
            </a:extLst>
          </p:cNvPr>
          <p:cNvSpPr txBox="1"/>
          <p:nvPr/>
        </p:nvSpPr>
        <p:spPr>
          <a:xfrm>
            <a:off x="11058731" y="351102"/>
            <a:ext cx="109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test.c</a:t>
            </a:r>
            <a:endParaRPr lang="ko-KR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CB48B-2FA1-2F23-F085-C09BEBE6CCFE}"/>
              </a:ext>
            </a:extLst>
          </p:cNvPr>
          <p:cNvSpPr txBox="1"/>
          <p:nvPr/>
        </p:nvSpPr>
        <p:spPr>
          <a:xfrm>
            <a:off x="10166380" y="4963153"/>
            <a:ext cx="16542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test.png</a:t>
            </a:r>
            <a:endParaRPr lang="ko-KR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0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D988C-6FD3-75B8-DC59-54E092859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DFDC22-7CA5-DF2E-021E-92998293F890}"/>
              </a:ext>
            </a:extLst>
          </p:cNvPr>
          <p:cNvSpPr txBox="1"/>
          <p:nvPr/>
        </p:nvSpPr>
        <p:spPr>
          <a:xfrm>
            <a:off x="549964" y="1020725"/>
            <a:ext cx="1165832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pixel(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4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4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4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altLang="ko-KR" sz="5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5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test() {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pixel(</a:t>
            </a:r>
            <a:r>
              <a:rPr lang="en-US" altLang="ko-KR" sz="54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255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54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255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255);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287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F7B6585-A314-F3B3-D6EA-3A0A9F5EFFAB}"/>
              </a:ext>
            </a:extLst>
          </p:cNvPr>
          <p:cNvSpPr/>
          <p:nvPr/>
        </p:nvSpPr>
        <p:spPr>
          <a:xfrm>
            <a:off x="457198" y="923123"/>
            <a:ext cx="11184838" cy="1234501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5512A-0070-7C34-373B-831C1B33CE27}"/>
              </a:ext>
            </a:extLst>
          </p:cNvPr>
          <p:cNvSpPr txBox="1"/>
          <p:nvPr/>
        </p:nvSpPr>
        <p:spPr>
          <a:xfrm>
            <a:off x="311425" y="351102"/>
            <a:ext cx="8448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다른 곳에 해당 코드가 있다는 의미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D62A6-9810-8976-418D-2978CDC0920C}"/>
              </a:ext>
            </a:extLst>
          </p:cNvPr>
          <p:cNvSpPr/>
          <p:nvPr/>
        </p:nvSpPr>
        <p:spPr>
          <a:xfrm>
            <a:off x="457198" y="3500030"/>
            <a:ext cx="11184838" cy="2696610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5DF61F-926D-A767-4D65-8CF9B2ACB66C}"/>
              </a:ext>
            </a:extLst>
          </p:cNvPr>
          <p:cNvSpPr txBox="1"/>
          <p:nvPr/>
        </p:nvSpPr>
        <p:spPr>
          <a:xfrm>
            <a:off x="311425" y="2879208"/>
            <a:ext cx="5830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새로운 코드 내용이 있다는 의미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C83C6A-FF9C-8F98-61DA-EEE801C7BC14}"/>
              </a:ext>
            </a:extLst>
          </p:cNvPr>
          <p:cNvSpPr/>
          <p:nvPr/>
        </p:nvSpPr>
        <p:spPr>
          <a:xfrm>
            <a:off x="7500731" y="1970819"/>
            <a:ext cx="4651513" cy="2315432"/>
          </a:xfrm>
          <a:prstGeom prst="rect">
            <a:avLst/>
          </a:prstGeom>
          <a:solidFill>
            <a:schemeClr val="accent2">
              <a:lumMod val="40000"/>
              <a:lumOff val="60000"/>
              <a:alpha val="83137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test()</a:t>
            </a:r>
            <a:r>
              <a:rPr lang="ko-KR" altLang="en-US" sz="3600" dirty="0"/>
              <a:t>를 실행하면</a:t>
            </a:r>
            <a:r>
              <a:rPr lang="en-US" altLang="ko-KR" sz="3600" dirty="0"/>
              <a:t>, </a:t>
            </a:r>
          </a:p>
          <a:p>
            <a:pPr algn="ctr"/>
            <a:endParaRPr lang="en-US" altLang="ko-KR" sz="3600" dirty="0"/>
          </a:p>
          <a:p>
            <a:pPr algn="ctr"/>
            <a:r>
              <a:rPr lang="ko-KR" altLang="en-US" sz="3600" dirty="0"/>
              <a:t>다음 그림이 만들어짐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9CE23E-2AB4-5E35-1552-66966CBD1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8133" y="5096829"/>
            <a:ext cx="1088045" cy="1106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3C4C6A-2F54-0205-6212-E626614D3633}"/>
              </a:ext>
            </a:extLst>
          </p:cNvPr>
          <p:cNvSpPr txBox="1"/>
          <p:nvPr/>
        </p:nvSpPr>
        <p:spPr>
          <a:xfrm>
            <a:off x="11058731" y="351102"/>
            <a:ext cx="109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test.c</a:t>
            </a:r>
            <a:endParaRPr lang="ko-KR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EBB3-9AA1-C1A3-A96F-1AEE7EA12EEC}"/>
              </a:ext>
            </a:extLst>
          </p:cNvPr>
          <p:cNvSpPr txBox="1"/>
          <p:nvPr/>
        </p:nvSpPr>
        <p:spPr>
          <a:xfrm>
            <a:off x="10166380" y="4963153"/>
            <a:ext cx="16542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test.png</a:t>
            </a:r>
            <a:endParaRPr lang="ko-KR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3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1BD2E-13F8-1F40-927E-3710E22E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사용한 단어장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323916-40D6-1027-741E-5CD3A23A0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31272"/>
              </p:ext>
            </p:extLst>
          </p:nvPr>
        </p:nvGraphicFramePr>
        <p:xfrm>
          <a:off x="1262657" y="1633538"/>
          <a:ext cx="9666685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591">
                  <a:extLst>
                    <a:ext uri="{9D8B030D-6E8A-4147-A177-3AD203B41FA5}">
                      <a16:colId xmlns:a16="http://schemas.microsoft.com/office/drawing/2014/main" val="1881074711"/>
                    </a:ext>
                  </a:extLst>
                </a:gridCol>
                <a:gridCol w="7087094">
                  <a:extLst>
                    <a:ext uri="{9D8B030D-6E8A-4147-A177-3AD203B41FA5}">
                      <a16:colId xmlns:a16="http://schemas.microsoft.com/office/drawing/2014/main" val="452337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1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void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dirty="0"/>
                        <a:t>결과물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88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( )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dirty="0" err="1"/>
                        <a:t>입력받을</a:t>
                      </a:r>
                      <a:r>
                        <a:rPr lang="ko-KR" altLang="en-US" sz="4400" dirty="0"/>
                        <a:t> 내용을 안에 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8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{ }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dirty="0"/>
                        <a:t>코드 내용을 안에 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7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int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dirty="0"/>
                        <a:t>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6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,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( ) </a:t>
                      </a:r>
                      <a:r>
                        <a:rPr lang="ko-KR" altLang="en-US" sz="4400" dirty="0"/>
                        <a:t>안에서 </a:t>
                      </a:r>
                      <a:r>
                        <a:rPr lang="ko-KR" altLang="en-US" sz="4400" dirty="0" err="1"/>
                        <a:t>입력값들을</a:t>
                      </a:r>
                      <a:r>
                        <a:rPr lang="ko-KR" altLang="en-US" sz="4400" dirty="0"/>
                        <a:t>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;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dirty="0"/>
                        <a:t>문장의 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345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F5A58-A8E6-9985-8C8C-722713F7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사용한 서브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D215F-8A80-A733-B837-270D7222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63314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void pixel( int r, int g, int b );	 </a:t>
            </a:r>
            <a:r>
              <a:rPr lang="ko-KR" altLang="en-US" dirty="0" err="1"/>
              <a:t>반환값</a:t>
            </a:r>
            <a:r>
              <a:rPr lang="ko-KR" altLang="en-US" dirty="0"/>
              <a:t> 없고</a:t>
            </a:r>
            <a:r>
              <a:rPr lang="en-US" altLang="ko-KR" dirty="0"/>
              <a:t>, </a:t>
            </a:r>
            <a:r>
              <a:rPr lang="ko-KR" altLang="en-US" dirty="0"/>
              <a:t>이름 </a:t>
            </a:r>
            <a:r>
              <a:rPr lang="en-US" altLang="ko-KR" dirty="0"/>
              <a:t>pixel, </a:t>
            </a:r>
            <a:r>
              <a:rPr lang="ko-KR" altLang="en-US" dirty="0" err="1"/>
              <a:t>입력값</a:t>
            </a:r>
            <a:br>
              <a:rPr lang="en-US" altLang="ko-KR" dirty="0"/>
            </a:br>
            <a:r>
              <a:rPr lang="en-US" altLang="ko-KR" dirty="0"/>
              <a:t>						 int </a:t>
            </a:r>
            <a:r>
              <a:rPr lang="ko-KR" altLang="en-US" dirty="0" err="1"/>
              <a:t>세개인</a:t>
            </a:r>
            <a:r>
              <a:rPr lang="ko-KR" altLang="en-US" dirty="0"/>
              <a:t> 코드를 쓸 것이라고 </a:t>
            </a:r>
            <a:br>
              <a:rPr lang="en-US" altLang="ko-KR" dirty="0"/>
            </a:br>
            <a:r>
              <a:rPr lang="en-US" altLang="ko-KR" dirty="0"/>
              <a:t>						 </a:t>
            </a:r>
            <a:r>
              <a:rPr lang="ko-KR" altLang="en-US" dirty="0"/>
              <a:t>해놓는다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void test( ) { … } 			 </a:t>
            </a:r>
            <a:r>
              <a:rPr lang="ko-KR" altLang="en-US" dirty="0" err="1"/>
              <a:t>반환값</a:t>
            </a:r>
            <a:r>
              <a:rPr lang="ko-KR" altLang="en-US" dirty="0"/>
              <a:t> 없고</a:t>
            </a:r>
            <a:r>
              <a:rPr lang="en-US" altLang="ko-KR" dirty="0"/>
              <a:t>, </a:t>
            </a:r>
            <a:r>
              <a:rPr lang="ko-KR" altLang="en-US" dirty="0"/>
              <a:t>이름 </a:t>
            </a:r>
            <a:r>
              <a:rPr lang="en-US" altLang="ko-KR" dirty="0"/>
              <a:t>test, </a:t>
            </a:r>
            <a:r>
              <a:rPr lang="ko-KR" altLang="en-US" dirty="0" err="1"/>
              <a:t>입력값</a:t>
            </a:r>
            <a:br>
              <a:rPr lang="en-US" altLang="ko-KR" dirty="0"/>
            </a:br>
            <a:r>
              <a:rPr lang="en-US" altLang="ko-KR" dirty="0"/>
              <a:t>						 </a:t>
            </a:r>
            <a:r>
              <a:rPr lang="ko-KR" altLang="en-US" dirty="0"/>
              <a:t>없는 코드를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pixel(</a:t>
            </a:r>
            <a:r>
              <a:rPr lang="ko-KR" altLang="en-US" dirty="0"/>
              <a:t> </a:t>
            </a:r>
            <a:r>
              <a:rPr lang="en-US" altLang="ko-KR" dirty="0"/>
              <a:t>0, 0, 0 );				 </a:t>
            </a:r>
            <a:r>
              <a:rPr lang="ko-KR" altLang="en-US" dirty="0"/>
              <a:t>이름이 </a:t>
            </a:r>
            <a:r>
              <a:rPr lang="en-US" altLang="ko-KR" dirty="0"/>
              <a:t>pixel</a:t>
            </a:r>
            <a:r>
              <a:rPr lang="ko-KR" altLang="en-US" dirty="0"/>
              <a:t>인 코드에 </a:t>
            </a:r>
            <a:r>
              <a:rPr lang="ko-KR" altLang="en-US" dirty="0" err="1"/>
              <a:t>입력값을</a:t>
            </a:r>
            <a:br>
              <a:rPr lang="en-US" altLang="ko-KR" dirty="0"/>
            </a:br>
            <a:r>
              <a:rPr lang="en-US" altLang="ko-KR" dirty="0"/>
              <a:t>						 0 </a:t>
            </a:r>
            <a:r>
              <a:rPr lang="ko-KR" altLang="en-US" dirty="0" err="1"/>
              <a:t>세개를</a:t>
            </a:r>
            <a:r>
              <a:rPr lang="ko-KR" altLang="en-US" dirty="0"/>
              <a:t> 전달해서 실행한다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20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DECE2-0F64-9410-A83D-9D2DFDF0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8F4F1-70B4-053B-6312-BC1D02B6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다음 중 코드에 해당하는 옳은 설명을 연결해보세요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void pixel( int r, int g, int b );</a:t>
            </a:r>
          </a:p>
          <a:p>
            <a:pPr marL="514350" indent="-514350">
              <a:buAutoNum type="arabicPeriod"/>
            </a:pPr>
            <a:r>
              <a:rPr lang="en-US" altLang="ko-KR" dirty="0"/>
              <a:t>void test( ) { … }</a:t>
            </a:r>
          </a:p>
          <a:p>
            <a:pPr marL="514350" indent="-514350">
              <a:buAutoNum type="arabicPeriod"/>
            </a:pPr>
            <a:r>
              <a:rPr lang="en-US" altLang="ko-KR" dirty="0"/>
              <a:t>pixel(</a:t>
            </a:r>
            <a:r>
              <a:rPr lang="ko-KR" altLang="en-US" dirty="0"/>
              <a:t> </a:t>
            </a:r>
            <a:r>
              <a:rPr lang="en-US" altLang="ko-KR" dirty="0"/>
              <a:t>0, 0, 0 );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ko-KR" altLang="en-US" dirty="0" err="1"/>
              <a:t>반환값</a:t>
            </a:r>
            <a:r>
              <a:rPr lang="ko-KR" altLang="en-US" dirty="0"/>
              <a:t> 없고</a:t>
            </a:r>
            <a:r>
              <a:rPr lang="en-US" altLang="ko-KR" dirty="0"/>
              <a:t>, </a:t>
            </a:r>
            <a:r>
              <a:rPr lang="ko-KR" altLang="en-US" dirty="0"/>
              <a:t>이름 </a:t>
            </a:r>
            <a:r>
              <a:rPr lang="en-US" altLang="ko-KR" dirty="0"/>
              <a:t>pixel, </a:t>
            </a:r>
            <a:r>
              <a:rPr lang="ko-KR" altLang="en-US" dirty="0" err="1"/>
              <a:t>입력값</a:t>
            </a:r>
            <a:r>
              <a:rPr lang="en-US" altLang="ko-KR" dirty="0"/>
              <a:t> int </a:t>
            </a:r>
            <a:r>
              <a:rPr lang="ko-KR" altLang="en-US" dirty="0" err="1"/>
              <a:t>세개인</a:t>
            </a:r>
            <a:r>
              <a:rPr lang="ko-KR" altLang="en-US" dirty="0"/>
              <a:t> 코드를 쓸 것이라 한다</a:t>
            </a:r>
            <a:r>
              <a:rPr lang="en-US" altLang="ko-KR" dirty="0"/>
              <a:t>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ko-KR" altLang="en-US" dirty="0" err="1"/>
              <a:t>반환값</a:t>
            </a:r>
            <a:r>
              <a:rPr lang="ko-KR" altLang="en-US" dirty="0"/>
              <a:t> 없고</a:t>
            </a:r>
            <a:r>
              <a:rPr lang="en-US" altLang="ko-KR" dirty="0"/>
              <a:t>, </a:t>
            </a:r>
            <a:r>
              <a:rPr lang="ko-KR" altLang="en-US" dirty="0"/>
              <a:t>이름 </a:t>
            </a:r>
            <a:r>
              <a:rPr lang="en-US" altLang="ko-KR" dirty="0"/>
              <a:t>test, </a:t>
            </a:r>
            <a:r>
              <a:rPr lang="ko-KR" altLang="en-US" dirty="0" err="1"/>
              <a:t>입력값</a:t>
            </a:r>
            <a:r>
              <a:rPr lang="ko-KR" altLang="en-US" dirty="0"/>
              <a:t> 없는 코드를 만든다</a:t>
            </a:r>
            <a:r>
              <a:rPr lang="en-US" altLang="ko-KR" dirty="0"/>
              <a:t>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ko-KR" altLang="en-US" dirty="0"/>
              <a:t>이름이 </a:t>
            </a:r>
            <a:r>
              <a:rPr lang="en-US" altLang="ko-KR" dirty="0"/>
              <a:t>pixel</a:t>
            </a:r>
            <a:r>
              <a:rPr lang="ko-KR" altLang="en-US" dirty="0"/>
              <a:t>인 코드에 </a:t>
            </a:r>
            <a:r>
              <a:rPr lang="ko-KR" altLang="en-US" dirty="0" err="1"/>
              <a:t>입력값을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 err="1"/>
              <a:t>세개를</a:t>
            </a:r>
            <a:r>
              <a:rPr lang="ko-KR" altLang="en-US" dirty="0"/>
              <a:t> 전달해서 실행한다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824CC-48C7-D549-5317-6C2F2EDD6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3B20E-054D-4A1E-DB1A-D56D468C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4B36B-3234-4FFE-356D-0BCC575F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다음과 같은 내용의 코드를 작성해보세요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코드 이름은 </a:t>
            </a:r>
            <a:r>
              <a:rPr lang="en-US" altLang="ko-KR" dirty="0"/>
              <a:t>test</a:t>
            </a:r>
          </a:p>
          <a:p>
            <a:pPr lvl="1"/>
            <a:r>
              <a:rPr lang="ko-KR" altLang="en-US" dirty="0"/>
              <a:t>반환하는 값은 없음</a:t>
            </a:r>
            <a:endParaRPr lang="en-US" altLang="ko-KR" dirty="0"/>
          </a:p>
          <a:p>
            <a:pPr lvl="1"/>
            <a:r>
              <a:rPr lang="ko-KR" altLang="en-US" dirty="0" err="1"/>
              <a:t>입력받는</a:t>
            </a:r>
            <a:r>
              <a:rPr lang="ko-KR" altLang="en-US" dirty="0"/>
              <a:t> 값 없음</a:t>
            </a:r>
            <a:endParaRPr lang="en-US" altLang="ko-KR" dirty="0"/>
          </a:p>
          <a:p>
            <a:pPr lvl="2"/>
            <a:r>
              <a:rPr lang="en-US" altLang="ko-KR" dirty="0"/>
              <a:t>pixel</a:t>
            </a:r>
            <a:r>
              <a:rPr lang="ko-KR" altLang="en-US" dirty="0"/>
              <a:t>이라는 이름의 코드에 값을 </a:t>
            </a:r>
            <a:r>
              <a:rPr lang="en-US" altLang="ko-KR" dirty="0"/>
              <a:t>100, 100, 100</a:t>
            </a:r>
            <a:r>
              <a:rPr lang="ko-KR" altLang="en-US" dirty="0"/>
              <a:t>을 전달해서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68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9CC64-40D4-F21F-EA53-8D97B71C1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코드 실행해보기</a:t>
            </a:r>
          </a:p>
        </p:txBody>
      </p:sp>
    </p:spTree>
    <p:extLst>
      <p:ext uri="{BB962C8B-B14F-4D97-AF65-F5344CB8AC3E}">
        <p14:creationId xmlns:p14="http://schemas.microsoft.com/office/powerpoint/2010/main" val="3162838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C4E3D-4C6B-7BBF-4B07-A2EF00EAA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D39C83-B4CC-8B55-6D72-37EC4CFD0F9A}"/>
              </a:ext>
            </a:extLst>
          </p:cNvPr>
          <p:cNvSpPr txBox="1"/>
          <p:nvPr/>
        </p:nvSpPr>
        <p:spPr>
          <a:xfrm>
            <a:off x="549964" y="1020725"/>
            <a:ext cx="1165832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test();</a:t>
            </a:r>
          </a:p>
          <a:p>
            <a:endParaRPr lang="en-US" altLang="ko-KR" sz="5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5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main () {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test();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287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AA9C278-D418-915E-77A9-F6AE9ED48DCD}"/>
              </a:ext>
            </a:extLst>
          </p:cNvPr>
          <p:cNvSpPr/>
          <p:nvPr/>
        </p:nvSpPr>
        <p:spPr>
          <a:xfrm>
            <a:off x="457198" y="923123"/>
            <a:ext cx="11184838" cy="1234501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F6264-5EF8-B226-3A89-65D7AD99E1B5}"/>
              </a:ext>
            </a:extLst>
          </p:cNvPr>
          <p:cNvSpPr txBox="1"/>
          <p:nvPr/>
        </p:nvSpPr>
        <p:spPr>
          <a:xfrm>
            <a:off x="311425" y="351102"/>
            <a:ext cx="8448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다른 곳에 해당 코드가 있다는 의미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8DA1E81-5789-9911-5C93-4535E5780C9A}"/>
              </a:ext>
            </a:extLst>
          </p:cNvPr>
          <p:cNvSpPr/>
          <p:nvPr/>
        </p:nvSpPr>
        <p:spPr>
          <a:xfrm>
            <a:off x="457198" y="3500030"/>
            <a:ext cx="11184838" cy="2696610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72417B-42A0-EF7C-E533-15C68B343E7F}"/>
              </a:ext>
            </a:extLst>
          </p:cNvPr>
          <p:cNvSpPr/>
          <p:nvPr/>
        </p:nvSpPr>
        <p:spPr>
          <a:xfrm>
            <a:off x="7500731" y="1970818"/>
            <a:ext cx="4651513" cy="1401605"/>
          </a:xfrm>
          <a:prstGeom prst="rect">
            <a:avLst/>
          </a:prstGeom>
          <a:solidFill>
            <a:srgbClr val="196B24">
              <a:alpha val="69804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필요한 코드들 나열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E6F8A4-FD3C-BB40-08C2-0D9A6FE77468}"/>
              </a:ext>
            </a:extLst>
          </p:cNvPr>
          <p:cNvSpPr/>
          <p:nvPr/>
        </p:nvSpPr>
        <p:spPr>
          <a:xfrm>
            <a:off x="7500731" y="4531816"/>
            <a:ext cx="4651513" cy="1401605"/>
          </a:xfrm>
          <a:prstGeom prst="rect">
            <a:avLst/>
          </a:prstGeom>
          <a:solidFill>
            <a:srgbClr val="0070C0">
              <a:alpha val="69804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새로운 코드 적기</a:t>
            </a: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7B92C12A-8167-7AB4-7598-909CB12D6C4D}"/>
              </a:ext>
            </a:extLst>
          </p:cNvPr>
          <p:cNvSpPr/>
          <p:nvPr/>
        </p:nvSpPr>
        <p:spPr>
          <a:xfrm>
            <a:off x="9607826" y="3513282"/>
            <a:ext cx="483705" cy="82248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76CA25-4E84-5816-4862-8F61A8B4C616}"/>
              </a:ext>
            </a:extLst>
          </p:cNvPr>
          <p:cNvSpPr txBox="1"/>
          <p:nvPr/>
        </p:nvSpPr>
        <p:spPr>
          <a:xfrm>
            <a:off x="10929939" y="351102"/>
            <a:ext cx="1222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main.c</a:t>
            </a:r>
            <a:endParaRPr lang="ko-KR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F6A0E9-4870-7E01-24F0-EA5EDF70EFED}"/>
              </a:ext>
            </a:extLst>
          </p:cNvPr>
          <p:cNvSpPr/>
          <p:nvPr/>
        </p:nvSpPr>
        <p:spPr>
          <a:xfrm>
            <a:off x="1885740" y="3597237"/>
            <a:ext cx="1621842" cy="73853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74FA2-E907-7464-3682-3D20F634484E}"/>
              </a:ext>
            </a:extLst>
          </p:cNvPr>
          <p:cNvSpPr txBox="1"/>
          <p:nvPr/>
        </p:nvSpPr>
        <p:spPr>
          <a:xfrm>
            <a:off x="1885740" y="2520228"/>
            <a:ext cx="40007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프로그램의 시작점인 </a:t>
            </a:r>
            <a:endParaRPr lang="en-US" altLang="ko-KR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코드 이름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FC7EBA1-F7A9-5A8C-947A-A6245FC9332B}"/>
              </a:ext>
            </a:extLst>
          </p:cNvPr>
          <p:cNvSpPr/>
          <p:nvPr/>
        </p:nvSpPr>
        <p:spPr>
          <a:xfrm>
            <a:off x="404103" y="5109658"/>
            <a:ext cx="772303" cy="1101924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F7E54-B9A3-6A5A-5E86-C5B7ADAE2BE7}"/>
              </a:ext>
            </a:extLst>
          </p:cNvPr>
          <p:cNvSpPr txBox="1"/>
          <p:nvPr/>
        </p:nvSpPr>
        <p:spPr>
          <a:xfrm>
            <a:off x="311425" y="6262951"/>
            <a:ext cx="71259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accent1"/>
                </a:solidFill>
              </a:rPr>
              <a:t>코드 끝 </a:t>
            </a:r>
            <a:r>
              <a:rPr lang="en-US" altLang="ko-KR" sz="2800" dirty="0">
                <a:solidFill>
                  <a:schemeClr val="accent1"/>
                </a:solidFill>
              </a:rPr>
              <a:t>main </a:t>
            </a:r>
            <a:r>
              <a:rPr lang="ko-KR" altLang="en-US" sz="2800" dirty="0">
                <a:solidFill>
                  <a:schemeClr val="accent1"/>
                </a:solidFill>
              </a:rPr>
              <a:t>코드는 여기서 </a:t>
            </a:r>
            <a:r>
              <a:rPr lang="en-US" altLang="ko-KR" sz="2800" dirty="0">
                <a:solidFill>
                  <a:schemeClr val="accent1"/>
                </a:solidFill>
              </a:rPr>
              <a:t>0</a:t>
            </a:r>
            <a:r>
              <a:rPr lang="ko-KR" altLang="en-US" sz="2800" dirty="0">
                <a:solidFill>
                  <a:schemeClr val="accent1"/>
                </a:solidFill>
              </a:rPr>
              <a:t>을 결과로 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D0B7933-5CF3-4344-AFA7-603ECA0573C3}"/>
              </a:ext>
            </a:extLst>
          </p:cNvPr>
          <p:cNvSpPr/>
          <p:nvPr/>
        </p:nvSpPr>
        <p:spPr>
          <a:xfrm>
            <a:off x="1557338" y="4516930"/>
            <a:ext cx="1385888" cy="68372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0ECD6-B7C1-9BA0-D71D-D913C587C76D}"/>
              </a:ext>
            </a:extLst>
          </p:cNvPr>
          <p:cNvSpPr txBox="1"/>
          <p:nvPr/>
        </p:nvSpPr>
        <p:spPr>
          <a:xfrm>
            <a:off x="1336789" y="5266961"/>
            <a:ext cx="30687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실행할 </a:t>
            </a:r>
            <a:endParaRPr lang="en-US" altLang="ko-KR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코드 이름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ED4AA9-1A4B-3D9C-4201-12B47622B302}"/>
              </a:ext>
            </a:extLst>
          </p:cNvPr>
          <p:cNvSpPr/>
          <p:nvPr/>
        </p:nvSpPr>
        <p:spPr>
          <a:xfrm>
            <a:off x="2970127" y="4415389"/>
            <a:ext cx="537455" cy="82587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FBB1C3-1A2F-2A0E-B380-FED801FC40CD}"/>
              </a:ext>
            </a:extLst>
          </p:cNvPr>
          <p:cNvSpPr txBox="1"/>
          <p:nvPr/>
        </p:nvSpPr>
        <p:spPr>
          <a:xfrm>
            <a:off x="2876193" y="5241266"/>
            <a:ext cx="33603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전달할 </a:t>
            </a:r>
            <a:r>
              <a:rPr lang="ko-KR" alt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입력값</a:t>
            </a:r>
            <a:r>
              <a:rPr lang="ko-KR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없음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6A333DE-9C18-AB11-C005-03750654B1ED}"/>
              </a:ext>
            </a:extLst>
          </p:cNvPr>
          <p:cNvSpPr/>
          <p:nvPr/>
        </p:nvSpPr>
        <p:spPr>
          <a:xfrm>
            <a:off x="3629396" y="4387916"/>
            <a:ext cx="280368" cy="859553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9DBF8-AEE1-2497-4D64-20278D19F3E5}"/>
              </a:ext>
            </a:extLst>
          </p:cNvPr>
          <p:cNvSpPr txBox="1"/>
          <p:nvPr/>
        </p:nvSpPr>
        <p:spPr>
          <a:xfrm>
            <a:off x="3906651" y="4524195"/>
            <a:ext cx="1789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accent1"/>
                </a:solidFill>
              </a:rPr>
              <a:t>문장의 끝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E71D6D-11D3-3080-76CF-06EF0249AE08}"/>
              </a:ext>
            </a:extLst>
          </p:cNvPr>
          <p:cNvSpPr/>
          <p:nvPr/>
        </p:nvSpPr>
        <p:spPr>
          <a:xfrm>
            <a:off x="4539798" y="3443330"/>
            <a:ext cx="772303" cy="1101924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1FD84A-E55C-D1C1-A2DB-7C19588E3B13}"/>
              </a:ext>
            </a:extLst>
          </p:cNvPr>
          <p:cNvSpPr txBox="1"/>
          <p:nvPr/>
        </p:nvSpPr>
        <p:spPr>
          <a:xfrm>
            <a:off x="5312619" y="3740553"/>
            <a:ext cx="1789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accent1"/>
                </a:solidFill>
              </a:rPr>
              <a:t>코드 시작</a:t>
            </a:r>
          </a:p>
        </p:txBody>
      </p:sp>
    </p:spTree>
    <p:extLst>
      <p:ext uri="{BB962C8B-B14F-4D97-AF65-F5344CB8AC3E}">
        <p14:creationId xmlns:p14="http://schemas.microsoft.com/office/powerpoint/2010/main" val="21378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82532-36E5-38E6-2424-5DF3DEC68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835ADF-766D-9BDF-7653-54657F090E2E}"/>
              </a:ext>
            </a:extLst>
          </p:cNvPr>
          <p:cNvSpPr txBox="1"/>
          <p:nvPr/>
        </p:nvSpPr>
        <p:spPr>
          <a:xfrm>
            <a:off x="549964" y="1020725"/>
            <a:ext cx="1165832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test();</a:t>
            </a:r>
          </a:p>
          <a:p>
            <a:endParaRPr lang="en-US" altLang="ko-KR" sz="5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5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main () {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test();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287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58E368F-BE65-0165-A453-E7E930007963}"/>
              </a:ext>
            </a:extLst>
          </p:cNvPr>
          <p:cNvSpPr/>
          <p:nvPr/>
        </p:nvSpPr>
        <p:spPr>
          <a:xfrm>
            <a:off x="457198" y="923123"/>
            <a:ext cx="11184838" cy="1234501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C5444-F4CC-11D6-FD4C-1DBBA23CDC47}"/>
              </a:ext>
            </a:extLst>
          </p:cNvPr>
          <p:cNvSpPr txBox="1"/>
          <p:nvPr/>
        </p:nvSpPr>
        <p:spPr>
          <a:xfrm>
            <a:off x="311425" y="351102"/>
            <a:ext cx="8448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다른 곳에 해당 코드가 있다는 의미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5271BDD-E0B7-91DD-D91D-43F8C9C155BE}"/>
              </a:ext>
            </a:extLst>
          </p:cNvPr>
          <p:cNvSpPr/>
          <p:nvPr/>
        </p:nvSpPr>
        <p:spPr>
          <a:xfrm>
            <a:off x="457198" y="3500030"/>
            <a:ext cx="11184838" cy="2696610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7DC356-75DF-BE27-5FB9-29C6E997AB63}"/>
              </a:ext>
            </a:extLst>
          </p:cNvPr>
          <p:cNvSpPr/>
          <p:nvPr/>
        </p:nvSpPr>
        <p:spPr>
          <a:xfrm>
            <a:off x="7500731" y="1970818"/>
            <a:ext cx="4651513" cy="1401605"/>
          </a:xfrm>
          <a:prstGeom prst="rect">
            <a:avLst/>
          </a:prstGeom>
          <a:solidFill>
            <a:srgbClr val="196B24">
              <a:alpha val="69804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필요한 코드들 나열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7BFEBE-6085-F0DA-6F40-E82380F28DFD}"/>
              </a:ext>
            </a:extLst>
          </p:cNvPr>
          <p:cNvSpPr/>
          <p:nvPr/>
        </p:nvSpPr>
        <p:spPr>
          <a:xfrm>
            <a:off x="7500731" y="4531816"/>
            <a:ext cx="4651513" cy="1401605"/>
          </a:xfrm>
          <a:prstGeom prst="rect">
            <a:avLst/>
          </a:prstGeom>
          <a:solidFill>
            <a:srgbClr val="0070C0">
              <a:alpha val="69804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새로운 코드 적기</a:t>
            </a: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C8F1D90F-121F-AFCA-F6FA-6D11D3D2749C}"/>
              </a:ext>
            </a:extLst>
          </p:cNvPr>
          <p:cNvSpPr/>
          <p:nvPr/>
        </p:nvSpPr>
        <p:spPr>
          <a:xfrm>
            <a:off x="9607826" y="3513282"/>
            <a:ext cx="483705" cy="82248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9A98B1-7DC3-6096-DC06-064BD683DCA6}"/>
              </a:ext>
            </a:extLst>
          </p:cNvPr>
          <p:cNvSpPr txBox="1"/>
          <p:nvPr/>
        </p:nvSpPr>
        <p:spPr>
          <a:xfrm>
            <a:off x="10929939" y="351102"/>
            <a:ext cx="1222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main.c</a:t>
            </a:r>
            <a:endParaRPr lang="ko-KR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3DDA6B-E34B-FB8D-C129-28F2382C3EDD}"/>
              </a:ext>
            </a:extLst>
          </p:cNvPr>
          <p:cNvSpPr/>
          <p:nvPr/>
        </p:nvSpPr>
        <p:spPr>
          <a:xfrm>
            <a:off x="1885740" y="3597237"/>
            <a:ext cx="1621842" cy="73853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19380-9EE8-151A-4044-E695314E479F}"/>
              </a:ext>
            </a:extLst>
          </p:cNvPr>
          <p:cNvSpPr txBox="1"/>
          <p:nvPr/>
        </p:nvSpPr>
        <p:spPr>
          <a:xfrm>
            <a:off x="1885740" y="2520228"/>
            <a:ext cx="40007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프로그램의 시작점인 </a:t>
            </a:r>
            <a:endParaRPr lang="en-US" altLang="ko-KR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코드 이름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ABA713A-3BA5-C628-4C09-12F05516348B}"/>
              </a:ext>
            </a:extLst>
          </p:cNvPr>
          <p:cNvSpPr/>
          <p:nvPr/>
        </p:nvSpPr>
        <p:spPr>
          <a:xfrm>
            <a:off x="404103" y="5109658"/>
            <a:ext cx="772303" cy="1101924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E2AD6-C69F-3594-C51C-F1C5E568B4DB}"/>
              </a:ext>
            </a:extLst>
          </p:cNvPr>
          <p:cNvSpPr txBox="1"/>
          <p:nvPr/>
        </p:nvSpPr>
        <p:spPr>
          <a:xfrm>
            <a:off x="311425" y="6262951"/>
            <a:ext cx="71259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accent1"/>
                </a:solidFill>
              </a:rPr>
              <a:t>코드 끝 </a:t>
            </a:r>
            <a:r>
              <a:rPr lang="en-US" altLang="ko-KR" sz="2800" dirty="0">
                <a:solidFill>
                  <a:schemeClr val="accent1"/>
                </a:solidFill>
              </a:rPr>
              <a:t>main </a:t>
            </a:r>
            <a:r>
              <a:rPr lang="ko-KR" altLang="en-US" sz="2800" dirty="0">
                <a:solidFill>
                  <a:schemeClr val="accent1"/>
                </a:solidFill>
              </a:rPr>
              <a:t>코드는 여기서 </a:t>
            </a:r>
            <a:r>
              <a:rPr lang="en-US" altLang="ko-KR" sz="2800" dirty="0">
                <a:solidFill>
                  <a:schemeClr val="accent1"/>
                </a:solidFill>
              </a:rPr>
              <a:t>0</a:t>
            </a:r>
            <a:r>
              <a:rPr lang="ko-KR" altLang="en-US" sz="2800" dirty="0">
                <a:solidFill>
                  <a:schemeClr val="accent1"/>
                </a:solidFill>
              </a:rPr>
              <a:t>을 결과로 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48651D-85AF-668A-F730-E2AABF79E02A}"/>
              </a:ext>
            </a:extLst>
          </p:cNvPr>
          <p:cNvSpPr/>
          <p:nvPr/>
        </p:nvSpPr>
        <p:spPr>
          <a:xfrm>
            <a:off x="1557338" y="4516930"/>
            <a:ext cx="1385888" cy="68372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59F2CF-23FE-4981-3237-C7B448B19084}"/>
              </a:ext>
            </a:extLst>
          </p:cNvPr>
          <p:cNvSpPr txBox="1"/>
          <p:nvPr/>
        </p:nvSpPr>
        <p:spPr>
          <a:xfrm>
            <a:off x="1336789" y="5266961"/>
            <a:ext cx="30687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실행할 </a:t>
            </a:r>
            <a:endParaRPr lang="en-US" altLang="ko-KR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코드 이름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0D0E64-F39D-F44F-A8CB-093BE20C51A8}"/>
              </a:ext>
            </a:extLst>
          </p:cNvPr>
          <p:cNvSpPr/>
          <p:nvPr/>
        </p:nvSpPr>
        <p:spPr>
          <a:xfrm>
            <a:off x="2970127" y="4415389"/>
            <a:ext cx="537455" cy="82587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298CD-A2F9-9AC7-1A2C-78B2A06413CD}"/>
              </a:ext>
            </a:extLst>
          </p:cNvPr>
          <p:cNvSpPr txBox="1"/>
          <p:nvPr/>
        </p:nvSpPr>
        <p:spPr>
          <a:xfrm>
            <a:off x="2876193" y="5241266"/>
            <a:ext cx="33603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전달할 </a:t>
            </a:r>
            <a:r>
              <a:rPr lang="ko-KR" alt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입력값</a:t>
            </a:r>
            <a:r>
              <a:rPr lang="ko-KR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없음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BF185BA-8EB4-8962-BE17-4D383790D7ED}"/>
              </a:ext>
            </a:extLst>
          </p:cNvPr>
          <p:cNvSpPr/>
          <p:nvPr/>
        </p:nvSpPr>
        <p:spPr>
          <a:xfrm>
            <a:off x="3629396" y="4387916"/>
            <a:ext cx="280368" cy="859553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25084-0C0D-0054-30B1-4348694B91C8}"/>
              </a:ext>
            </a:extLst>
          </p:cNvPr>
          <p:cNvSpPr txBox="1"/>
          <p:nvPr/>
        </p:nvSpPr>
        <p:spPr>
          <a:xfrm>
            <a:off x="3906651" y="4524195"/>
            <a:ext cx="1789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accent1"/>
                </a:solidFill>
              </a:rPr>
              <a:t>문장의 끝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CD78FCF-8FCA-20A7-367A-5C55E9F577D6}"/>
              </a:ext>
            </a:extLst>
          </p:cNvPr>
          <p:cNvSpPr/>
          <p:nvPr/>
        </p:nvSpPr>
        <p:spPr>
          <a:xfrm>
            <a:off x="4539798" y="3443330"/>
            <a:ext cx="772303" cy="1101924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D7D85A-3F18-ECAD-F554-A848A3D1C02E}"/>
              </a:ext>
            </a:extLst>
          </p:cNvPr>
          <p:cNvSpPr txBox="1"/>
          <p:nvPr/>
        </p:nvSpPr>
        <p:spPr>
          <a:xfrm>
            <a:off x="5312619" y="3740553"/>
            <a:ext cx="1789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accent1"/>
                </a:solidFill>
              </a:rPr>
              <a:t>코드 시작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936B211-4125-FE32-1436-CF040B55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69" y="530076"/>
            <a:ext cx="10935262" cy="579784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7574F49-130D-7375-C61E-917BCBCE0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981" y="3091613"/>
            <a:ext cx="5742992" cy="83417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9F2F37-D83B-955E-22BE-52728971ABFB}"/>
              </a:ext>
            </a:extLst>
          </p:cNvPr>
          <p:cNvSpPr/>
          <p:nvPr/>
        </p:nvSpPr>
        <p:spPr>
          <a:xfrm>
            <a:off x="7048554" y="5222082"/>
            <a:ext cx="2066872" cy="222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4149E19-2518-AB18-4F3B-A1993EF4241B}"/>
              </a:ext>
            </a:extLst>
          </p:cNvPr>
          <p:cNvCxnSpPr>
            <a:cxnSpLocks/>
          </p:cNvCxnSpPr>
          <p:nvPr/>
        </p:nvCxnSpPr>
        <p:spPr>
          <a:xfrm>
            <a:off x="5292128" y="3965773"/>
            <a:ext cx="1763570" cy="1255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1BB9727-2E67-4841-74CF-67D9D4B7AD80}"/>
              </a:ext>
            </a:extLst>
          </p:cNvPr>
          <p:cNvCxnSpPr>
            <a:cxnSpLocks/>
          </p:cNvCxnSpPr>
          <p:nvPr/>
        </p:nvCxnSpPr>
        <p:spPr>
          <a:xfrm flipH="1">
            <a:off x="9108282" y="3943808"/>
            <a:ext cx="1946276" cy="127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82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129D95-D1E0-641A-6717-2081DCAEE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27" y="987287"/>
            <a:ext cx="5158409" cy="51584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237003-7219-3E1F-61D9-1FDAD5AFD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90" y="1206386"/>
            <a:ext cx="4883401" cy="444522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956D88-1FB5-CA4C-140A-606DB255DDD3}"/>
              </a:ext>
            </a:extLst>
          </p:cNvPr>
          <p:cNvSpPr/>
          <p:nvPr/>
        </p:nvSpPr>
        <p:spPr>
          <a:xfrm>
            <a:off x="6026427" y="987286"/>
            <a:ext cx="130533" cy="1319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8A5B0-D8A4-F2C8-1C47-824CEB24E24A}"/>
              </a:ext>
            </a:extLst>
          </p:cNvPr>
          <p:cNvSpPr txBox="1"/>
          <p:nvPr/>
        </p:nvSpPr>
        <p:spPr>
          <a:xfrm>
            <a:off x="5436691" y="379307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픽셀</a:t>
            </a:r>
            <a:r>
              <a:rPr lang="en-US" altLang="ko-KR" dirty="0"/>
              <a:t>: </a:t>
            </a:r>
            <a:r>
              <a:rPr lang="ko-KR" altLang="en-US" dirty="0"/>
              <a:t>그림의 최소 단위</a:t>
            </a:r>
            <a:r>
              <a:rPr lang="en-US" altLang="ko-KR" dirty="0"/>
              <a:t>. </a:t>
            </a:r>
            <a:r>
              <a:rPr lang="ko-KR" altLang="en-US" dirty="0"/>
              <a:t>색깔을 숫자로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124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FCC20-1E0B-1434-5BB3-2384DA489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44D849-B0AE-4847-FAF5-EEEE471DC282}"/>
              </a:ext>
            </a:extLst>
          </p:cNvPr>
          <p:cNvSpPr txBox="1"/>
          <p:nvPr/>
        </p:nvSpPr>
        <p:spPr>
          <a:xfrm>
            <a:off x="549964" y="1020725"/>
            <a:ext cx="1165832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test();</a:t>
            </a:r>
          </a:p>
          <a:p>
            <a:endParaRPr lang="ko-KR" altLang="en-US" sz="5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test();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622620C-13B9-4E0C-9941-59D09963E8A1}"/>
              </a:ext>
            </a:extLst>
          </p:cNvPr>
          <p:cNvSpPr/>
          <p:nvPr/>
        </p:nvSpPr>
        <p:spPr>
          <a:xfrm>
            <a:off x="457198" y="1129379"/>
            <a:ext cx="11184838" cy="750295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4257B-6F32-5FE9-EF57-0DB38A0A1134}"/>
              </a:ext>
            </a:extLst>
          </p:cNvPr>
          <p:cNvSpPr txBox="1"/>
          <p:nvPr/>
        </p:nvSpPr>
        <p:spPr>
          <a:xfrm>
            <a:off x="311425" y="603783"/>
            <a:ext cx="8448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다른 곳에 해당 코드가 있다는 의미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9D08E96-41AF-A740-3F96-6D81F89A1667}"/>
              </a:ext>
            </a:extLst>
          </p:cNvPr>
          <p:cNvSpPr/>
          <p:nvPr/>
        </p:nvSpPr>
        <p:spPr>
          <a:xfrm>
            <a:off x="457198" y="2800350"/>
            <a:ext cx="11184838" cy="3207544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16FAAF-85D5-705E-B264-B0FB6EEE9770}"/>
              </a:ext>
            </a:extLst>
          </p:cNvPr>
          <p:cNvSpPr/>
          <p:nvPr/>
        </p:nvSpPr>
        <p:spPr>
          <a:xfrm>
            <a:off x="7500731" y="1970818"/>
            <a:ext cx="4651513" cy="1401605"/>
          </a:xfrm>
          <a:prstGeom prst="rect">
            <a:avLst/>
          </a:prstGeom>
          <a:solidFill>
            <a:srgbClr val="196B24">
              <a:alpha val="69804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필요한 코드들 나열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998DE5-AAFF-326C-1360-25F47D069424}"/>
              </a:ext>
            </a:extLst>
          </p:cNvPr>
          <p:cNvSpPr/>
          <p:nvPr/>
        </p:nvSpPr>
        <p:spPr>
          <a:xfrm>
            <a:off x="7500731" y="4531816"/>
            <a:ext cx="4651513" cy="1401605"/>
          </a:xfrm>
          <a:prstGeom prst="rect">
            <a:avLst/>
          </a:prstGeom>
          <a:solidFill>
            <a:srgbClr val="0070C0">
              <a:alpha val="69804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새로운 코드 적기</a:t>
            </a: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254AEF8C-C924-2BDF-400D-8D060625ECAB}"/>
              </a:ext>
            </a:extLst>
          </p:cNvPr>
          <p:cNvSpPr/>
          <p:nvPr/>
        </p:nvSpPr>
        <p:spPr>
          <a:xfrm>
            <a:off x="9607826" y="3513282"/>
            <a:ext cx="483705" cy="82248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BB81B6-31B0-BB82-971A-2D1E169A1D24}"/>
              </a:ext>
            </a:extLst>
          </p:cNvPr>
          <p:cNvSpPr txBox="1"/>
          <p:nvPr/>
        </p:nvSpPr>
        <p:spPr>
          <a:xfrm>
            <a:off x="10929939" y="351102"/>
            <a:ext cx="1222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main.c</a:t>
            </a:r>
            <a:endParaRPr lang="ko-KR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36960A-BD14-1F25-A21A-75A2B6602E2B}"/>
              </a:ext>
            </a:extLst>
          </p:cNvPr>
          <p:cNvSpPr txBox="1"/>
          <p:nvPr/>
        </p:nvSpPr>
        <p:spPr>
          <a:xfrm>
            <a:off x="311425" y="2272377"/>
            <a:ext cx="8448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C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프로그램에서 실행되는 코드 생성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C389F1-407C-E41A-2C40-D7B8F1D0CDBB}"/>
              </a:ext>
            </a:extLst>
          </p:cNvPr>
          <p:cNvSpPr txBox="1"/>
          <p:nvPr/>
        </p:nvSpPr>
        <p:spPr>
          <a:xfrm>
            <a:off x="1221580" y="5413447"/>
            <a:ext cx="33819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결과값 정하고</a:t>
            </a:r>
            <a:endParaRPr lang="en-US" altLang="ko-KR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코드 실행 종료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B8C7C61-5FB7-E425-8C43-AEA28FD4E4BC}"/>
              </a:ext>
            </a:extLst>
          </p:cNvPr>
          <p:cNvSpPr/>
          <p:nvPr/>
        </p:nvSpPr>
        <p:spPr>
          <a:xfrm>
            <a:off x="1837157" y="4458512"/>
            <a:ext cx="2413373" cy="827863"/>
          </a:xfrm>
          <a:prstGeom prst="ellips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95A184D-5F84-615F-1B01-8AC7B9E67571}"/>
              </a:ext>
            </a:extLst>
          </p:cNvPr>
          <p:cNvSpPr/>
          <p:nvPr/>
        </p:nvSpPr>
        <p:spPr>
          <a:xfrm>
            <a:off x="4343296" y="4394040"/>
            <a:ext cx="457074" cy="82786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887CC0-88DA-510A-DD81-6718692E0F46}"/>
              </a:ext>
            </a:extLst>
          </p:cNvPr>
          <p:cNvSpPr txBox="1"/>
          <p:nvPr/>
        </p:nvSpPr>
        <p:spPr>
          <a:xfrm>
            <a:off x="4893136" y="4213118"/>
            <a:ext cx="16044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지정된</a:t>
            </a:r>
            <a:endParaRPr lang="en-US" altLang="ko-KR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결과값</a:t>
            </a:r>
          </a:p>
        </p:txBody>
      </p:sp>
    </p:spTree>
    <p:extLst>
      <p:ext uri="{BB962C8B-B14F-4D97-AF65-F5344CB8AC3E}">
        <p14:creationId xmlns:p14="http://schemas.microsoft.com/office/powerpoint/2010/main" val="2663100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AC060-6C29-7AE9-C06D-AA67570E5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0418086-B762-DA9C-25BE-C7ECC5E970AE}"/>
              </a:ext>
            </a:extLst>
          </p:cNvPr>
          <p:cNvSpPr txBox="1"/>
          <p:nvPr/>
        </p:nvSpPr>
        <p:spPr>
          <a:xfrm>
            <a:off x="549964" y="1020725"/>
            <a:ext cx="1165832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test();</a:t>
            </a:r>
          </a:p>
          <a:p>
            <a:endParaRPr lang="ko-KR" altLang="en-US" sz="5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test();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A37F5F5-280A-A9EC-FB45-AEDA4FE27433}"/>
              </a:ext>
            </a:extLst>
          </p:cNvPr>
          <p:cNvSpPr/>
          <p:nvPr/>
        </p:nvSpPr>
        <p:spPr>
          <a:xfrm>
            <a:off x="457198" y="1129379"/>
            <a:ext cx="11184838" cy="750295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DC7D6-1B6C-80C9-987E-E913FAB80914}"/>
              </a:ext>
            </a:extLst>
          </p:cNvPr>
          <p:cNvSpPr txBox="1"/>
          <p:nvPr/>
        </p:nvSpPr>
        <p:spPr>
          <a:xfrm>
            <a:off x="311425" y="603783"/>
            <a:ext cx="8448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다른 곳에 해당 코드가 있다는 의미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82C4193-65D5-DDEA-7B48-F9E6657EB1B3}"/>
              </a:ext>
            </a:extLst>
          </p:cNvPr>
          <p:cNvSpPr/>
          <p:nvPr/>
        </p:nvSpPr>
        <p:spPr>
          <a:xfrm>
            <a:off x="457198" y="2800350"/>
            <a:ext cx="11184838" cy="3207544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720C69-04D8-63C3-99E8-139CDBFC8485}"/>
              </a:ext>
            </a:extLst>
          </p:cNvPr>
          <p:cNvSpPr/>
          <p:nvPr/>
        </p:nvSpPr>
        <p:spPr>
          <a:xfrm>
            <a:off x="7500731" y="1970818"/>
            <a:ext cx="4651513" cy="1401605"/>
          </a:xfrm>
          <a:prstGeom prst="rect">
            <a:avLst/>
          </a:prstGeom>
          <a:solidFill>
            <a:srgbClr val="196B24">
              <a:alpha val="69804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필요한 코드들 나열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808128-A911-77C3-2629-C59DDEB4FBAB}"/>
              </a:ext>
            </a:extLst>
          </p:cNvPr>
          <p:cNvSpPr/>
          <p:nvPr/>
        </p:nvSpPr>
        <p:spPr>
          <a:xfrm>
            <a:off x="7500731" y="4531816"/>
            <a:ext cx="4651513" cy="1401605"/>
          </a:xfrm>
          <a:prstGeom prst="rect">
            <a:avLst/>
          </a:prstGeom>
          <a:solidFill>
            <a:srgbClr val="0070C0">
              <a:alpha val="69804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새로운 코드 적기</a:t>
            </a: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49C7C32E-1B93-BCB3-163A-D5B5A63EE55B}"/>
              </a:ext>
            </a:extLst>
          </p:cNvPr>
          <p:cNvSpPr/>
          <p:nvPr/>
        </p:nvSpPr>
        <p:spPr>
          <a:xfrm>
            <a:off x="9607826" y="3513282"/>
            <a:ext cx="483705" cy="82248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F42D39-AF8E-999F-5ECB-4488FFC5079C}"/>
              </a:ext>
            </a:extLst>
          </p:cNvPr>
          <p:cNvSpPr txBox="1"/>
          <p:nvPr/>
        </p:nvSpPr>
        <p:spPr>
          <a:xfrm>
            <a:off x="10929939" y="351102"/>
            <a:ext cx="1222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main.c</a:t>
            </a:r>
            <a:endParaRPr lang="ko-KR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72D7E-71C5-47AA-B3ED-1CD8BFBBDD0D}"/>
              </a:ext>
            </a:extLst>
          </p:cNvPr>
          <p:cNvSpPr txBox="1"/>
          <p:nvPr/>
        </p:nvSpPr>
        <p:spPr>
          <a:xfrm>
            <a:off x="311425" y="2272377"/>
            <a:ext cx="8448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C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프로그램에서 실행되는 코드 생성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E8C165-B50B-C666-CC05-07E6FC15CF3B}"/>
              </a:ext>
            </a:extLst>
          </p:cNvPr>
          <p:cNvSpPr txBox="1"/>
          <p:nvPr/>
        </p:nvSpPr>
        <p:spPr>
          <a:xfrm>
            <a:off x="1221580" y="5413447"/>
            <a:ext cx="33819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결과값 정하고</a:t>
            </a:r>
            <a:endParaRPr lang="en-US" altLang="ko-KR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코드 실행 종료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A3008B2-524C-6B54-420A-032B381E9FDB}"/>
              </a:ext>
            </a:extLst>
          </p:cNvPr>
          <p:cNvSpPr/>
          <p:nvPr/>
        </p:nvSpPr>
        <p:spPr>
          <a:xfrm>
            <a:off x="1837157" y="4458512"/>
            <a:ext cx="2413373" cy="827863"/>
          </a:xfrm>
          <a:prstGeom prst="ellips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E99CF67-3176-4394-FD6E-DF461436E280}"/>
              </a:ext>
            </a:extLst>
          </p:cNvPr>
          <p:cNvSpPr/>
          <p:nvPr/>
        </p:nvSpPr>
        <p:spPr>
          <a:xfrm>
            <a:off x="4343296" y="4394040"/>
            <a:ext cx="457074" cy="82786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1DA071-DE3D-2B02-C6D0-4A861647803F}"/>
              </a:ext>
            </a:extLst>
          </p:cNvPr>
          <p:cNvSpPr txBox="1"/>
          <p:nvPr/>
        </p:nvSpPr>
        <p:spPr>
          <a:xfrm>
            <a:off x="4893136" y="4213118"/>
            <a:ext cx="16044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지정된</a:t>
            </a:r>
            <a:endParaRPr lang="en-US" altLang="ko-KR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결과값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20B4A6-622A-ADE7-79C2-FE903C3E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17" y="495149"/>
            <a:ext cx="10998765" cy="58677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E837F5-5A71-9310-831F-EA96B04F9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651" y="3365851"/>
            <a:ext cx="5746907" cy="56491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3F384A-2EA0-EAD1-3C86-552E91756C5F}"/>
              </a:ext>
            </a:extLst>
          </p:cNvPr>
          <p:cNvSpPr/>
          <p:nvPr/>
        </p:nvSpPr>
        <p:spPr>
          <a:xfrm>
            <a:off x="7048554" y="5222082"/>
            <a:ext cx="2066872" cy="222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9D3BBF-791C-2955-8638-93D62B1A7FC4}"/>
              </a:ext>
            </a:extLst>
          </p:cNvPr>
          <p:cNvCxnSpPr>
            <a:cxnSpLocks/>
          </p:cNvCxnSpPr>
          <p:nvPr/>
        </p:nvCxnSpPr>
        <p:spPr>
          <a:xfrm>
            <a:off x="5292128" y="3965773"/>
            <a:ext cx="1763570" cy="1255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C41F34E-B644-DAE6-6658-125C10C1B8A5}"/>
              </a:ext>
            </a:extLst>
          </p:cNvPr>
          <p:cNvCxnSpPr>
            <a:cxnSpLocks/>
          </p:cNvCxnSpPr>
          <p:nvPr/>
        </p:nvCxnSpPr>
        <p:spPr>
          <a:xfrm flipH="1">
            <a:off x="9108282" y="3943808"/>
            <a:ext cx="1946276" cy="127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500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B484C-D736-7D43-427B-E71DF07C6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EE781-902C-0904-CA4B-6F91F1B6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 추가된 단어장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78F4623-3EFC-9C5F-3FA0-3DE37E59C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77366"/>
              </p:ext>
            </p:extLst>
          </p:nvPr>
        </p:nvGraphicFramePr>
        <p:xfrm>
          <a:off x="2134790" y="1690688"/>
          <a:ext cx="792242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127">
                  <a:extLst>
                    <a:ext uri="{9D8B030D-6E8A-4147-A177-3AD203B41FA5}">
                      <a16:colId xmlns:a16="http://schemas.microsoft.com/office/drawing/2014/main" val="1881074711"/>
                    </a:ext>
                  </a:extLst>
                </a:gridCol>
                <a:gridCol w="5808293">
                  <a:extLst>
                    <a:ext uri="{9D8B030D-6E8A-4147-A177-3AD203B41FA5}">
                      <a16:colId xmlns:a16="http://schemas.microsoft.com/office/drawing/2014/main" val="452337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1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main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C </a:t>
                      </a:r>
                      <a:r>
                        <a:rPr lang="ko-KR" altLang="en-US" sz="2800" dirty="0"/>
                        <a:t>프로그램 </a:t>
                      </a:r>
                      <a:r>
                        <a:rPr lang="ko-KR" altLang="en-US" sz="2800" dirty="0" err="1"/>
                        <a:t>실행시</a:t>
                      </a:r>
                      <a:r>
                        <a:rPr lang="ko-KR" altLang="en-US" sz="2800" dirty="0"/>
                        <a:t> 실행되는 코드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88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return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현재 실행중인 코드를 종료하고 </a:t>
                      </a:r>
                      <a:br>
                        <a:rPr lang="en-US" altLang="ko-KR" sz="2800" dirty="0"/>
                      </a:br>
                      <a:r>
                        <a:rPr lang="ko-KR" altLang="en-US" sz="2800" dirty="0"/>
                        <a:t>결과값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89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764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FDEE4-B66A-1B46-C1EB-BEF5CA052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BED8B-EBF7-E86A-9FE5-57D69F236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정수 계산기의 내부 구조</a:t>
            </a:r>
          </a:p>
        </p:txBody>
      </p:sp>
    </p:spTree>
    <p:extLst>
      <p:ext uri="{BB962C8B-B14F-4D97-AF65-F5344CB8AC3E}">
        <p14:creationId xmlns:p14="http://schemas.microsoft.com/office/powerpoint/2010/main" val="1837053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21906-11BD-53B9-7165-350B3A33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계산기의 내부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DFDCF-7017-49A8-6915-32B5218E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계산기는 손으로 계산하기에 복잡한 계산도 더 빠르고 정확하게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원리는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021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5BE09-43D1-761B-B516-C229101E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계산기의 버튼은 스위치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2B91F5B-9347-B8A1-0085-54804DF1CABD}"/>
              </a:ext>
            </a:extLst>
          </p:cNvPr>
          <p:cNvGrpSpPr/>
          <p:nvPr/>
        </p:nvGrpSpPr>
        <p:grpSpPr>
          <a:xfrm flipH="1">
            <a:off x="5752168" y="3277516"/>
            <a:ext cx="458858" cy="1834129"/>
            <a:chOff x="3735455" y="2504661"/>
            <a:chExt cx="458858" cy="1834129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7C89808-7EBF-9040-BEF1-FF03598759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3252" y="3791505"/>
              <a:ext cx="0" cy="5472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4616815-CDC3-074F-CD66-95DAD8B4DE48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71827FC-45E0-1BE5-5318-2267F1A5D314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22E9593-8691-7214-B51E-9170458F8A83}"/>
                </a:ext>
              </a:extLst>
            </p:cNvPr>
            <p:cNvCxnSpPr>
              <a:cxnSpLocks/>
            </p:cNvCxnSpPr>
            <p:nvPr/>
          </p:nvCxnSpPr>
          <p:spPr>
            <a:xfrm>
              <a:off x="3904420" y="3065902"/>
              <a:ext cx="289893" cy="6096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9D7F55A-D83D-EE60-6BC3-4995D4FF13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000FA76-0241-DA7E-4A7C-3FC2F7C73638}"/>
              </a:ext>
            </a:extLst>
          </p:cNvPr>
          <p:cNvSpPr txBox="1"/>
          <p:nvPr/>
        </p:nvSpPr>
        <p:spPr>
          <a:xfrm>
            <a:off x="5666004" y="2626210"/>
            <a:ext cx="10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97AEBD8-40AE-9FDC-4D55-DFA1B482C142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B407A7D-CD8E-F4BC-F93B-278A43984F03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650D65A-4563-643C-65C4-D173139372D8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FCA48C6-4073-20A7-E25E-96699E4FED7D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DF5043B-9956-8B9F-1E61-68C325D69033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6AFF708-2B24-6C21-819F-94F42E57C29C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FFE9FD2-0AF0-C369-940E-3FF8A3183270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C930A59-E90D-C283-93D2-B6065978CDF2}"/>
              </a:ext>
            </a:extLst>
          </p:cNvPr>
          <p:cNvSpPr/>
          <p:nvPr/>
        </p:nvSpPr>
        <p:spPr>
          <a:xfrm>
            <a:off x="8163912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5CC492D-D3BD-83E7-3137-AD3292C31ABF}"/>
              </a:ext>
            </a:extLst>
          </p:cNvPr>
          <p:cNvSpPr/>
          <p:nvPr/>
        </p:nvSpPr>
        <p:spPr>
          <a:xfrm>
            <a:off x="8785078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6838656-BCB4-4F27-937E-FE60D935F3C8}"/>
              </a:ext>
            </a:extLst>
          </p:cNvPr>
          <p:cNvSpPr/>
          <p:nvPr/>
        </p:nvSpPr>
        <p:spPr>
          <a:xfrm>
            <a:off x="9406244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FEF4F4A-4078-8376-F9A1-BA78B7B51783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184E1F5-8AC8-4A9F-07EA-9A6859665E52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71D1E3F-39B2-FD18-37E4-6EBAEB4A9723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7BE29D7-0DB7-6D2B-8FEF-1DA81A25ADF6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555986D-E8BD-CC2A-DDE8-6C65EF8DBBFE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85BD3CC-2691-BE6D-51F5-F35889F4B8EF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D0231D3-58BA-7DBF-1DBD-991D3CB4DFE0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603A225-7EEB-6202-7B60-A09484FA169E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C49310E-0188-8F51-45FA-C10D7AF214F5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5845FFE-2F92-3C71-DDDB-FE6BCA1248B6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A8220B7-61C0-B6C8-ADB4-C776A32DB22A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03850FD-DD4E-6A2F-CC95-AD4BAF56549E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AEBFA2F-E6B9-E8FD-4072-DF445B1F8A7B}"/>
              </a:ext>
            </a:extLst>
          </p:cNvPr>
          <p:cNvSpPr/>
          <p:nvPr/>
        </p:nvSpPr>
        <p:spPr>
          <a:xfrm>
            <a:off x="8100691" y="3473499"/>
            <a:ext cx="560174" cy="456958"/>
          </a:xfrm>
          <a:prstGeom prst="rect">
            <a:avLst/>
          </a:prstGeom>
          <a:noFill/>
          <a:ln w="381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0A5C869-096F-05B4-059D-39A900D3F489}"/>
              </a:ext>
            </a:extLst>
          </p:cNvPr>
          <p:cNvSpPr/>
          <p:nvPr/>
        </p:nvSpPr>
        <p:spPr>
          <a:xfrm>
            <a:off x="5119141" y="2232997"/>
            <a:ext cx="1977386" cy="3492052"/>
          </a:xfrm>
          <a:prstGeom prst="rect">
            <a:avLst/>
          </a:prstGeom>
          <a:noFill/>
          <a:ln w="38100">
            <a:solidFill>
              <a:srgbClr val="FF0000">
                <a:alpha val="50196"/>
              </a:srgb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F7618B9E-78F4-8798-4872-25DBBF998812}"/>
              </a:ext>
            </a:extLst>
          </p:cNvPr>
          <p:cNvCxnSpPr>
            <a:cxnSpLocks/>
          </p:cNvCxnSpPr>
          <p:nvPr/>
        </p:nvCxnSpPr>
        <p:spPr>
          <a:xfrm>
            <a:off x="7177698" y="2312504"/>
            <a:ext cx="916367" cy="1066912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F4E58F2-DA51-C599-C890-F11AFAFB98DE}"/>
              </a:ext>
            </a:extLst>
          </p:cNvPr>
          <p:cNvCxnSpPr>
            <a:cxnSpLocks/>
          </p:cNvCxnSpPr>
          <p:nvPr/>
        </p:nvCxnSpPr>
        <p:spPr>
          <a:xfrm flipV="1">
            <a:off x="7177698" y="3997632"/>
            <a:ext cx="916367" cy="1654420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0EED620-6683-7354-25F7-19CE097CC16D}"/>
              </a:ext>
            </a:extLst>
          </p:cNvPr>
          <p:cNvSpPr txBox="1"/>
          <p:nvPr/>
        </p:nvSpPr>
        <p:spPr>
          <a:xfrm>
            <a:off x="937337" y="2918927"/>
            <a:ext cx="35025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스위치의 두 상태</a:t>
            </a:r>
            <a:endParaRPr lang="en-US" altLang="ko-KR" sz="3200" dirty="0"/>
          </a:p>
          <a:p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버튼을 누름 </a:t>
            </a:r>
            <a:r>
              <a:rPr lang="en-US" altLang="ko-KR" sz="3200" dirty="0"/>
              <a:t>(1)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누르지 않음 </a:t>
            </a:r>
            <a:r>
              <a:rPr lang="en-US" altLang="ko-KR" sz="3200" dirty="0"/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531808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C4C17-B98B-3319-794F-2CB5A8323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8BA35-D19C-D976-AD50-6F24FB10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ko-KR" altLang="en-US" dirty="0"/>
              <a:t>스위치는 계산기 회로에 연결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350625A-EC1F-6D4F-F55B-DD894BC9D548}"/>
              </a:ext>
            </a:extLst>
          </p:cNvPr>
          <p:cNvGrpSpPr/>
          <p:nvPr/>
        </p:nvGrpSpPr>
        <p:grpSpPr>
          <a:xfrm rot="16200000">
            <a:off x="4238702" y="2694931"/>
            <a:ext cx="1817655" cy="1839449"/>
            <a:chOff x="2259482" y="2499342"/>
            <a:chExt cx="1817655" cy="1839449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8A9CA88-1A38-291E-CC2A-1A2ADE085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3252" y="3791505"/>
              <a:ext cx="0" cy="5472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3998662-0E2E-E89B-68DC-43C94B083402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7896B20-A895-BD81-50CB-2D7992806250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2373641-A97E-C1CA-D718-CB06E452D2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95838" y="3274484"/>
              <a:ext cx="589880" cy="1727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F3D5F23-3EF8-5CB0-8D68-93B8A7459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13B93AC-97A5-7B9A-1EC8-F26021B8E2E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45582" y="3419066"/>
              <a:ext cx="1839449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5FC8803-B676-8E69-4319-36A3B426DCC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3B30077-1FF3-0878-7667-020E0202F49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DBAEB0C-8420-3685-38E6-02A347AE2C09}"/>
              </a:ext>
            </a:extLst>
          </p:cNvPr>
          <p:cNvSpPr txBox="1"/>
          <p:nvPr/>
        </p:nvSpPr>
        <p:spPr>
          <a:xfrm>
            <a:off x="691119" y="2579858"/>
            <a:ext cx="3753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스위치를 누를 때 </a:t>
            </a:r>
            <a:r>
              <a:rPr lang="en-US" altLang="ko-KR" dirty="0"/>
              <a:t>+ </a:t>
            </a:r>
            <a:r>
              <a:rPr lang="ko-KR" altLang="en-US" dirty="0"/>
              <a:t>신호가 입력됨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sz="900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전압 </a:t>
            </a:r>
            <a:r>
              <a:rPr lang="en-US" altLang="ko-KR" dirty="0"/>
              <a:t>: 0</a:t>
            </a:r>
          </a:p>
          <a:p>
            <a:pPr lvl="1"/>
            <a:r>
              <a:rPr lang="en-US" altLang="ko-KR" dirty="0"/>
              <a:t>+ </a:t>
            </a:r>
            <a:r>
              <a:rPr lang="ko-KR" altLang="en-US" dirty="0"/>
              <a:t>전압 </a:t>
            </a:r>
            <a:r>
              <a:rPr lang="en-US" altLang="ko-KR" dirty="0"/>
              <a:t>: 1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717E27-D489-02A8-6DE2-76513FB830F6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9F7AA73-BA0E-B0D0-29AE-BA65B92FAC39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97E8049-F5A1-A318-EC40-13DB1B03B1CF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FF59E50-6CE2-9FA9-D39B-B4854F7AB8CE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BDACD6-0434-D8FD-D267-2F0E711FBD6E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124BFA7-714E-DF8C-4B94-266D33A8E0FC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3206A50-09FA-01D3-DA9D-670AC1C4B67C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5BB9C95-ACE7-DBF6-D4D8-E007548C7FA6}"/>
              </a:ext>
            </a:extLst>
          </p:cNvPr>
          <p:cNvSpPr/>
          <p:nvPr/>
        </p:nvSpPr>
        <p:spPr>
          <a:xfrm>
            <a:off x="8163912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E54C3EE-BB4F-84E4-045C-4FE2735E3DBF}"/>
              </a:ext>
            </a:extLst>
          </p:cNvPr>
          <p:cNvSpPr/>
          <p:nvPr/>
        </p:nvSpPr>
        <p:spPr>
          <a:xfrm>
            <a:off x="8785078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8EDE3B9-CBA7-52E3-B415-19647A9D693B}"/>
              </a:ext>
            </a:extLst>
          </p:cNvPr>
          <p:cNvSpPr/>
          <p:nvPr/>
        </p:nvSpPr>
        <p:spPr>
          <a:xfrm>
            <a:off x="9406244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C2A6741-5BAD-0746-84AE-5C122E20384A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2EF0AF1-BC6F-34F8-46C3-A9645FABCF2B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7A2B5FC-0728-D157-4FCD-5767C275DA64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E431A7D-C61C-9939-0CD4-E782FD5CE5D8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86F79FE-C1A9-ACCB-3C4B-C43474142EBA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B11F044-32BE-2A24-8ED9-E2D4D1904146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8A028BD-5EA9-6680-83C1-E7BFFCE97C89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C29AC15-84FB-FF4F-CE50-EE2F9A985E22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C574EC-0913-8893-8214-4F08A39EAF3D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1A3B8BA-183C-189D-CE5A-E8943DF24C6F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8E9C5F1-D704-B728-33B2-1D33CE8CDA23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154F92-6512-F1B2-5858-9BCF1EF0289F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A970FF9-D1C4-8AB2-522B-4FA6D955D09A}"/>
              </a:ext>
            </a:extLst>
          </p:cNvPr>
          <p:cNvSpPr/>
          <p:nvPr/>
        </p:nvSpPr>
        <p:spPr>
          <a:xfrm>
            <a:off x="8100691" y="3473499"/>
            <a:ext cx="560174" cy="456958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DEB29BA-39B0-D223-4523-1112BC8A335B}"/>
              </a:ext>
            </a:extLst>
          </p:cNvPr>
          <p:cNvSpPr/>
          <p:nvPr/>
        </p:nvSpPr>
        <p:spPr>
          <a:xfrm>
            <a:off x="4444584" y="2481284"/>
            <a:ext cx="1449235" cy="899162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F4F5EAD2-E79D-88CC-3599-1531E3302315}"/>
              </a:ext>
            </a:extLst>
          </p:cNvPr>
          <p:cNvCxnSpPr>
            <a:cxnSpLocks/>
          </p:cNvCxnSpPr>
          <p:nvPr/>
        </p:nvCxnSpPr>
        <p:spPr>
          <a:xfrm>
            <a:off x="5935257" y="2481284"/>
            <a:ext cx="2118222" cy="986023"/>
          </a:xfrm>
          <a:prstGeom prst="line">
            <a:avLst/>
          </a:prstGeom>
          <a:ln w="38100">
            <a:solidFill>
              <a:srgbClr val="FF0000">
                <a:alpha val="30196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75A2F66-5FA5-C792-6B3C-30181DDA5038}"/>
              </a:ext>
            </a:extLst>
          </p:cNvPr>
          <p:cNvCxnSpPr>
            <a:cxnSpLocks/>
          </p:cNvCxnSpPr>
          <p:nvPr/>
        </p:nvCxnSpPr>
        <p:spPr>
          <a:xfrm>
            <a:off x="5935257" y="3379416"/>
            <a:ext cx="2158808" cy="551041"/>
          </a:xfrm>
          <a:prstGeom prst="line">
            <a:avLst/>
          </a:prstGeom>
          <a:ln w="38100">
            <a:solidFill>
              <a:srgbClr val="FF0000">
                <a:alpha val="30196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01E45C3-E3A0-A6DE-6E95-20F9B79865D5}"/>
              </a:ext>
            </a:extLst>
          </p:cNvPr>
          <p:cNvSpPr txBox="1"/>
          <p:nvPr/>
        </p:nvSpPr>
        <p:spPr>
          <a:xfrm>
            <a:off x="614483" y="4996087"/>
            <a:ext cx="7237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스위치가 </a:t>
            </a:r>
            <a:r>
              <a:rPr lang="ko-KR" altLang="en-US" sz="3200" dirty="0" err="1"/>
              <a:t>열려있을</a:t>
            </a:r>
            <a:r>
              <a:rPr lang="ko-KR" altLang="en-US" sz="3200" dirty="0"/>
              <a:t> 때는 </a:t>
            </a:r>
            <a:r>
              <a:rPr lang="en-US" altLang="ko-KR" sz="3200" dirty="0"/>
              <a:t>– </a:t>
            </a:r>
            <a:r>
              <a:rPr lang="ko-KR" altLang="en-US" sz="3200" dirty="0"/>
              <a:t>신호</a:t>
            </a:r>
            <a:r>
              <a:rPr lang="en-US" altLang="ko-KR" sz="3200" dirty="0"/>
              <a:t>,</a:t>
            </a:r>
          </a:p>
          <a:p>
            <a:endParaRPr lang="en-US" altLang="ko-KR" sz="3200" dirty="0"/>
          </a:p>
          <a:p>
            <a:r>
              <a:rPr lang="ko-KR" altLang="en-US" sz="3200" dirty="0"/>
              <a:t>눌렸을 때는 </a:t>
            </a:r>
            <a:r>
              <a:rPr lang="en-US" altLang="ko-KR" sz="3200" dirty="0"/>
              <a:t>+ </a:t>
            </a:r>
            <a:r>
              <a:rPr lang="ko-KR" altLang="en-US" sz="3200" dirty="0"/>
              <a:t>신호가 입력된다</a:t>
            </a:r>
            <a:r>
              <a:rPr lang="en-US" altLang="ko-KR" sz="32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E29055-3C08-3A60-B628-DEF4B25AE4F5}"/>
              </a:ext>
            </a:extLst>
          </p:cNvPr>
          <p:cNvSpPr/>
          <p:nvPr/>
        </p:nvSpPr>
        <p:spPr>
          <a:xfrm>
            <a:off x="6059470" y="2684031"/>
            <a:ext cx="1259312" cy="1979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3F7C2-9AB3-E3A7-B2D7-7A618FB48B8F}"/>
              </a:ext>
            </a:extLst>
          </p:cNvPr>
          <p:cNvSpPr txBox="1"/>
          <p:nvPr/>
        </p:nvSpPr>
        <p:spPr>
          <a:xfrm>
            <a:off x="6267888" y="3331770"/>
            <a:ext cx="941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</a:t>
            </a:r>
            <a:endParaRPr lang="en-US" altLang="ko-KR" dirty="0"/>
          </a:p>
          <a:p>
            <a:r>
              <a:rPr lang="ko-KR" altLang="en-US" dirty="0"/>
              <a:t>회로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469B61E-C2DE-EAAF-B7C0-DB603D387CE6}"/>
              </a:ext>
            </a:extLst>
          </p:cNvPr>
          <p:cNvGrpSpPr/>
          <p:nvPr/>
        </p:nvGrpSpPr>
        <p:grpSpPr>
          <a:xfrm>
            <a:off x="4086566" y="3246821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2F6C6DB-8AF9-07B1-71F5-E00EEEC7C13E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D4D142A-CA5C-2611-2A7C-6E4FAFC4CB49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A74EA44-9165-AB09-8B42-A63BEB4D4F39}"/>
              </a:ext>
            </a:extLst>
          </p:cNvPr>
          <p:cNvGrpSpPr/>
          <p:nvPr/>
        </p:nvGrpSpPr>
        <p:grpSpPr>
          <a:xfrm>
            <a:off x="5658689" y="3491678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37D4ECB-8115-000A-5C7E-C05473C3DFAB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79BDF48-36E8-2F07-7226-618D5E24B94D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9D31E68-A2BB-7BCD-85D6-F5AFBB09B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2D166DF-F257-DADE-16A5-320719C1E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63584F6-555F-92A6-E781-8DCCE508ADAE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BA5030E-9F48-732B-48F5-43410C412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9825414-202D-DBBC-9DD5-0B6295268B30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8A4DCD8-B2D7-CEFE-4D05-8CFD78898920}"/>
              </a:ext>
            </a:extLst>
          </p:cNvPr>
          <p:cNvCxnSpPr>
            <a:cxnSpLocks/>
          </p:cNvCxnSpPr>
          <p:nvPr/>
        </p:nvCxnSpPr>
        <p:spPr>
          <a:xfrm flipV="1">
            <a:off x="5750476" y="2959712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9A8AEC5-5476-A500-B75C-120711BD1CA6}"/>
              </a:ext>
            </a:extLst>
          </p:cNvPr>
          <p:cNvCxnSpPr>
            <a:cxnSpLocks/>
          </p:cNvCxnSpPr>
          <p:nvPr/>
        </p:nvCxnSpPr>
        <p:spPr>
          <a:xfrm flipV="1">
            <a:off x="5750476" y="3978101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E08F55F-71B1-E0C6-6DE4-54C807B42C12}"/>
              </a:ext>
            </a:extLst>
          </p:cNvPr>
          <p:cNvGrpSpPr/>
          <p:nvPr/>
        </p:nvGrpSpPr>
        <p:grpSpPr>
          <a:xfrm>
            <a:off x="4166911" y="3376964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FD6121F-248E-EADE-C1CC-A18CFA585CA8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466027B-F79D-0CF6-CF4F-BAADA733469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EB496D3-2170-87DA-645A-04B894C32012}"/>
              </a:ext>
            </a:extLst>
          </p:cNvPr>
          <p:cNvCxnSpPr>
            <a:cxnSpLocks/>
          </p:cNvCxnSpPr>
          <p:nvPr/>
        </p:nvCxnSpPr>
        <p:spPr>
          <a:xfrm>
            <a:off x="4166911" y="4161105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652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31EB5-A48F-B761-97C4-58F4D5EC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E5996-820A-865F-E7E9-B2A93E3D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회로 입력단의 저장 장치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797B73E-B11A-2CE1-330D-F9470D4D783A}"/>
              </a:ext>
            </a:extLst>
          </p:cNvPr>
          <p:cNvGrpSpPr/>
          <p:nvPr/>
        </p:nvGrpSpPr>
        <p:grpSpPr>
          <a:xfrm rot="16200000">
            <a:off x="2784662" y="-249819"/>
            <a:ext cx="1651564" cy="6257223"/>
            <a:chOff x="2259482" y="2499342"/>
            <a:chExt cx="1651564" cy="6257223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A30E533-644F-AE30-ED85-551BF13C5CF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40723" y="6274036"/>
              <a:ext cx="496505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9A7324B-B886-D234-00BD-EA2ED9EAF903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94944DA-9FD9-85EF-BDE9-A2452C33D473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E8B8F0B-8E9D-57EF-3B56-55AAA06A7B47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BB2D365-2BF1-02BB-ACAF-3EEBFB7EF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0B71D98-0CF5-2DD0-EBC7-0E37FFEB211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250796" y="3513852"/>
              <a:ext cx="20290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6B06B05-7B31-0D28-F316-D5F4D40A76E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F81B977-00BE-9326-4178-136AA38AAA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C11A6D-78D9-164D-1CEE-9F4898A5A6BD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9351F52-AC4C-C5F2-2435-7A630AA074AE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55800B9-200A-DE04-3F11-776BCAF48AB8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FCC4240-C109-0710-AA3A-E8FB61EE418C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48EC7FD-30BC-F991-E471-9262BA02C3B3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8F2C357-4D11-D051-2278-D99A07914714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23A0741-2400-9EB1-F9B6-06A50AA66996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4474E10-D228-E767-F084-574948682676}"/>
              </a:ext>
            </a:extLst>
          </p:cNvPr>
          <p:cNvSpPr/>
          <p:nvPr/>
        </p:nvSpPr>
        <p:spPr>
          <a:xfrm>
            <a:off x="8163912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5C09FA3-B8E0-8E1F-1F57-3F7FF1B73243}"/>
              </a:ext>
            </a:extLst>
          </p:cNvPr>
          <p:cNvSpPr/>
          <p:nvPr/>
        </p:nvSpPr>
        <p:spPr>
          <a:xfrm>
            <a:off x="8785078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C4B7383-A505-8E71-3103-2C0085791605}"/>
              </a:ext>
            </a:extLst>
          </p:cNvPr>
          <p:cNvSpPr/>
          <p:nvPr/>
        </p:nvSpPr>
        <p:spPr>
          <a:xfrm>
            <a:off x="9406244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626F1DC-833C-71A2-5265-36E965AEF7AB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D8E154E-0DE1-732D-1C3E-524E6E70F9CF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3423A82-99D9-9FCA-BB3A-C136756C169C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1B31C14-12A3-7211-A59D-32B7DF4F7F1F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CF096FA-F5C7-0D56-2F80-9A4A2BBF182D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1E6268F-786E-6089-C135-C0197BF6CD34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2E12A-0108-47A1-7A55-3A19B433263A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B721C5E-8E45-50E9-94DE-1862F8F5E499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4D87236-FDCE-CB1B-DB18-E0BC26611500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D188014-BDC6-518C-02BC-452A2DDBFF55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31D0D12-7B06-5990-53EB-598980E994DF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645C6A8-9D5D-1A9C-CDE7-2E7E36FC45B4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F3C1829-EF7F-4CE3-8CCB-F1BED734F12C}"/>
              </a:ext>
            </a:extLst>
          </p:cNvPr>
          <p:cNvSpPr/>
          <p:nvPr/>
        </p:nvSpPr>
        <p:spPr>
          <a:xfrm>
            <a:off x="8100691" y="3473499"/>
            <a:ext cx="560174" cy="456958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F57086E-13F9-00DF-050E-EC83A5DBEF38}"/>
              </a:ext>
            </a:extLst>
          </p:cNvPr>
          <p:cNvSpPr/>
          <p:nvPr/>
        </p:nvSpPr>
        <p:spPr>
          <a:xfrm>
            <a:off x="698612" y="1662376"/>
            <a:ext cx="1449235" cy="899162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B0E733B-BDB2-A248-F20A-76743C21A76C}"/>
              </a:ext>
            </a:extLst>
          </p:cNvPr>
          <p:cNvSpPr txBox="1"/>
          <p:nvPr/>
        </p:nvSpPr>
        <p:spPr>
          <a:xfrm>
            <a:off x="614482" y="5524098"/>
            <a:ext cx="10739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버튼을 누르면</a:t>
            </a:r>
            <a:r>
              <a:rPr lang="en-US" altLang="ko-KR" sz="3200" dirty="0"/>
              <a:t> </a:t>
            </a:r>
            <a:r>
              <a:rPr lang="ko-KR" altLang="en-US" sz="3200" dirty="0"/>
              <a:t>해당 숫자에 대한 신호가 </a:t>
            </a:r>
            <a:endParaRPr lang="en-US" altLang="ko-KR" sz="3200" dirty="0"/>
          </a:p>
          <a:p>
            <a:r>
              <a:rPr lang="ko-KR" altLang="en-US" sz="3200" dirty="0"/>
              <a:t>저장 장치에 저장된다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D237B9E-2D44-4404-FA94-FF37998DF0CB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B740CE3-104D-4EED-ADEA-BF147F8F6C35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5A8BD7-AF5C-A30F-4478-CD02B6CC9FC2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AC90CC8-AC95-3FC7-AC6C-2A8930ADD30A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AC16521-6A10-81F8-DB3B-1986FA314CFD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ED4911D-335A-66DA-D6AF-07C2C90B1F45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F361D82-1282-7E13-ACBC-D425FF894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8A0E29C-B5F0-5EC4-45D4-E13BA4074F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9098224-29FD-38A0-8E33-FD272A5FC2D6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E210112-2F54-9483-FAEE-1237CD85C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1761D92-5BFF-F1E7-185A-D9266D4D9CB8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E61CE0A-B9F5-4BB8-F1A5-2D901C3760F2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767F9EA-59C2-D738-1FD6-668D6E8A7F39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9F2099A-3880-4830-A920-F1A78D483098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4AF4E1B-2186-53A7-B6E7-EE49A4F3FB7B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3393009-0C8D-F936-83FC-AF73526C9BC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C3E5097-4A1E-7357-10B2-75053749207B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85A91E-9218-0948-831D-D6076EACA943}"/>
              </a:ext>
            </a:extLst>
          </p:cNvPr>
          <p:cNvCxnSpPr>
            <a:cxnSpLocks/>
          </p:cNvCxnSpPr>
          <p:nvPr/>
        </p:nvCxnSpPr>
        <p:spPr>
          <a:xfrm flipV="1">
            <a:off x="6744870" y="2134888"/>
            <a:ext cx="0" cy="552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18E0F2A-E016-18A7-96CB-F33EE401D1D4}"/>
              </a:ext>
            </a:extLst>
          </p:cNvPr>
          <p:cNvCxnSpPr>
            <a:cxnSpLocks/>
          </p:cNvCxnSpPr>
          <p:nvPr/>
        </p:nvCxnSpPr>
        <p:spPr>
          <a:xfrm flipV="1">
            <a:off x="5063495" y="3810913"/>
            <a:ext cx="0" cy="501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3E6F506-CADF-72B2-5BDF-D126F512562C}"/>
              </a:ext>
            </a:extLst>
          </p:cNvPr>
          <p:cNvGrpSpPr/>
          <p:nvPr/>
        </p:nvGrpSpPr>
        <p:grpSpPr>
          <a:xfrm>
            <a:off x="2629387" y="4314224"/>
            <a:ext cx="4847889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A9477CE-1E22-D60D-949A-41AFBED3C5D1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E7BFEF2-09B5-E40F-2FD6-2CD1569C2DFE}"/>
                </a:ext>
              </a:extLst>
            </p:cNvPr>
            <p:cNvSpPr txBox="1"/>
            <p:nvPr/>
          </p:nvSpPr>
          <p:spPr>
            <a:xfrm>
              <a:off x="2992892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모듈</a:t>
              </a:r>
              <a:endParaRPr lang="en-US" altLang="ko-KR" dirty="0"/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37CB1EA-0887-1192-5006-BCE3A7779012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EECADCE-4774-70DE-C201-5DC44A128A98}"/>
              </a:ext>
            </a:extLst>
          </p:cNvPr>
          <p:cNvSpPr txBox="1"/>
          <p:nvPr/>
        </p:nvSpPr>
        <p:spPr>
          <a:xfrm>
            <a:off x="4323614" y="3046164"/>
            <a:ext cx="147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저장 장치</a:t>
            </a:r>
          </a:p>
        </p:txBody>
      </p:sp>
    </p:spTree>
    <p:extLst>
      <p:ext uri="{BB962C8B-B14F-4D97-AF65-F5344CB8AC3E}">
        <p14:creationId xmlns:p14="http://schemas.microsoft.com/office/powerpoint/2010/main" val="137041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B141C-687F-06DA-AFC3-494850DE8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1FDDB-BB5F-1D56-ADCA-871F40ED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모듈의 입력 쪽에는 저장장치가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259E913-F9CC-34A9-CE19-A4A279426D99}"/>
              </a:ext>
            </a:extLst>
          </p:cNvPr>
          <p:cNvGrpSpPr/>
          <p:nvPr/>
        </p:nvGrpSpPr>
        <p:grpSpPr>
          <a:xfrm rot="16200000">
            <a:off x="3153775" y="-618932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85ACC78-44E3-230B-E865-884073FC39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40723" y="6274036"/>
              <a:ext cx="496505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B42063C-A5FC-FCB9-483C-CA40FBD85280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40D67F1-6FFC-1F5F-FD99-10F0E60861AC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2B27094-FF7C-8EC4-91AF-FCFAB93E7B1E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F2570A3-B52B-45F8-5920-ECEA4B691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D71E7F9-6AE1-92CF-056D-3CA17668296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5A5067A-8D15-AA7F-8CCC-AD494E41863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88F4F2C-9B9D-205E-5EDC-B2804B0249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12661AB-C325-E361-D2AC-BE5A327D120E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87F33D7-E4CF-F3B4-DF30-74BBF823052C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08CD96C-45BC-DAE9-1F19-365ED314D353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81D901F-6AFB-11E8-4180-54720DC12B8A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F08667B-F679-B909-C132-77D57ECE197A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946D677-10CE-F975-336B-5C41401757B4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73E0641-9478-BB7D-C7DD-F801B56B330C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192E85C-CFC0-2291-619C-1E2349DD8B94}"/>
              </a:ext>
            </a:extLst>
          </p:cNvPr>
          <p:cNvSpPr/>
          <p:nvPr/>
        </p:nvSpPr>
        <p:spPr>
          <a:xfrm>
            <a:off x="8163912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A6A14C2-7099-6E2F-CDC0-97508898E2D3}"/>
              </a:ext>
            </a:extLst>
          </p:cNvPr>
          <p:cNvSpPr/>
          <p:nvPr/>
        </p:nvSpPr>
        <p:spPr>
          <a:xfrm>
            <a:off x="8785078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7F1BEF4-6019-60FD-2DA5-7B04180BEB5C}"/>
              </a:ext>
            </a:extLst>
          </p:cNvPr>
          <p:cNvSpPr/>
          <p:nvPr/>
        </p:nvSpPr>
        <p:spPr>
          <a:xfrm>
            <a:off x="9406244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F646723-D9B4-1C49-B0F7-7ACF52C1BD54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B905122-3B52-8C51-1EAF-3BBDD2EFBCF9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3E2D733-9711-6E76-0A31-E1921EA553EF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9ECB88F-B7E3-EA31-347E-90DB06BD28B5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FEFD4B1-C30B-F9EA-3E09-3A7DE0F064B3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368EFDA-4FDB-B4F0-D350-EE612DD29061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F7FE2CA-4E4A-5BE3-D89A-DB676361291C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6895B2F-D191-B633-9542-5B6732374879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6B13351-3283-F4AC-466D-52D1F80E18FF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C598FF-EC25-C2B3-9C6C-14E3D00B950F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27943DD-A325-022D-9727-2E82076D60AB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8C5FB03-1BE1-644C-AE59-E6CD8C60834A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66B9C6E-6BF8-7242-05E9-A2E6FE37E1D9}"/>
              </a:ext>
            </a:extLst>
          </p:cNvPr>
          <p:cNvSpPr/>
          <p:nvPr/>
        </p:nvSpPr>
        <p:spPr>
          <a:xfrm>
            <a:off x="8100691" y="3473499"/>
            <a:ext cx="560174" cy="456958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DEF3B9D-72AD-99C2-CD54-C532E9F36A76}"/>
              </a:ext>
            </a:extLst>
          </p:cNvPr>
          <p:cNvSpPr/>
          <p:nvPr/>
        </p:nvSpPr>
        <p:spPr>
          <a:xfrm>
            <a:off x="698612" y="1662376"/>
            <a:ext cx="1449235" cy="899162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81C1809-B157-C77C-7E2F-22B7B8CEF189}"/>
              </a:ext>
            </a:extLst>
          </p:cNvPr>
          <p:cNvSpPr txBox="1"/>
          <p:nvPr/>
        </p:nvSpPr>
        <p:spPr>
          <a:xfrm>
            <a:off x="614482" y="5524098"/>
            <a:ext cx="10739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숫자 버튼을 누르면 기존에 저장된 숫자들이 </a:t>
            </a:r>
            <a:r>
              <a:rPr lang="ko-KR" altLang="en-US" sz="3200" dirty="0" err="1"/>
              <a:t>한칸씩</a:t>
            </a:r>
            <a:r>
              <a:rPr lang="ko-KR" altLang="en-US" sz="3200" dirty="0"/>
              <a:t> 왼쪽으로 이동하고</a:t>
            </a:r>
            <a:r>
              <a:rPr lang="en-US" altLang="ko-KR" sz="3200" dirty="0"/>
              <a:t>, 1</a:t>
            </a:r>
            <a:r>
              <a:rPr lang="ko-KR" altLang="en-US" sz="3200" dirty="0"/>
              <a:t>의 자리에 새로운 숫자가 저장된다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5CF2F14-C839-57D4-12D9-E57B789B9184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332BB01-1437-F6BA-4991-6C0EB2E14768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0F19FB-1E2B-6BDD-7768-3D39B9A91462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B0CA039-512B-6868-7BD4-AD421714055A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5690241-F653-D12D-5435-4B905C0FC7D6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8AE1C5F-EF56-205F-FD6A-D7290AA62EB9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D901A83-6085-253B-1C0E-4A4802093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F9D3FC5-5086-A601-8E6F-EBE4F1B9DA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4EF067A-5B7D-4FCD-A462-47830DBC004C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C47F38F-B2D1-4B43-68D2-82AE4EE91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3311FEE-66A2-C829-8E58-803CEF98AD0B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416F2B7-E0E8-04BC-AB2F-E1C204338343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D6AD686-01F1-4352-C82B-BBD0F85642FD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0DD44DF-BEE9-E65E-701E-EA6EE8811931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0E3D634-8AD5-51A9-9384-00569D547A66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5259B11-0925-DE00-FFD0-054D53E70B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E4182D6-1BF9-9434-F8EC-2AD9F6CA3625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C5B85E8-4082-629E-BD2F-363B0C026733}"/>
              </a:ext>
            </a:extLst>
          </p:cNvPr>
          <p:cNvCxnSpPr>
            <a:cxnSpLocks/>
          </p:cNvCxnSpPr>
          <p:nvPr/>
        </p:nvCxnSpPr>
        <p:spPr>
          <a:xfrm flipV="1">
            <a:off x="6744870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71F2C3F-67B6-8B23-7918-F02217C73BDE}"/>
              </a:ext>
            </a:extLst>
          </p:cNvPr>
          <p:cNvCxnSpPr>
            <a:cxnSpLocks/>
          </p:cNvCxnSpPr>
          <p:nvPr/>
        </p:nvCxnSpPr>
        <p:spPr>
          <a:xfrm flipV="1">
            <a:off x="6744870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D66EF7A-42F0-2A8A-A221-823E6E5ED05F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6766034-877D-F3CC-3D8E-45910D2F0468}"/>
              </a:ext>
            </a:extLst>
          </p:cNvPr>
          <p:cNvCxnSpPr>
            <a:cxnSpLocks/>
          </p:cNvCxnSpPr>
          <p:nvPr/>
        </p:nvCxnSpPr>
        <p:spPr>
          <a:xfrm flipV="1">
            <a:off x="336761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D552E00-942E-85C4-7E61-CE6DF9153CE7}"/>
              </a:ext>
            </a:extLst>
          </p:cNvPr>
          <p:cNvGrpSpPr/>
          <p:nvPr/>
        </p:nvGrpSpPr>
        <p:grpSpPr>
          <a:xfrm>
            <a:off x="2629387" y="4314224"/>
            <a:ext cx="4847889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BD38930-5EAD-036F-CFD9-0C15EB3BC50F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E4AE47-DA81-E8B0-F830-F3ADBD604ABB}"/>
                </a:ext>
              </a:extLst>
            </p:cNvPr>
            <p:cNvSpPr txBox="1"/>
            <p:nvPr/>
          </p:nvSpPr>
          <p:spPr>
            <a:xfrm>
              <a:off x="2992892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모듈</a:t>
              </a:r>
              <a:endParaRPr lang="en-US" altLang="ko-KR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F9FCB674-AD90-B631-8A67-ECBADBD59119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9579876-01FA-42CE-E8B8-6271B7C56229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87A81619-1E5B-FAC4-A96A-A1475B1456F4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C56CE0B-A6B8-2E44-3815-6EBC62C3393E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833EBA7E-7E0F-226C-2830-6E7DB188F965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4ED17191-8666-8BAD-EB3A-252D568EA2DC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4B5B380-C1A7-C71D-B56F-B292F24E9D15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E0E9DED-CED4-751F-FAB3-8AE7A7E952B4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4274744-26D9-A4E2-6D37-E0ADEC039ABC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B320972-C050-5C7F-6524-B1EEC9F51B1B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D093C4A-D263-D7BD-84FD-9D7140FB3F23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2D226A-A315-AB81-434D-65C4C4B43F2A}"/>
              </a:ext>
            </a:extLst>
          </p:cNvPr>
          <p:cNvSpPr txBox="1"/>
          <p:nvPr/>
        </p:nvSpPr>
        <p:spPr>
          <a:xfrm>
            <a:off x="2386928" y="2272956"/>
            <a:ext cx="147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3F2C1E2-48F1-1488-BE74-B2A0D7F5A742}"/>
              </a:ext>
            </a:extLst>
          </p:cNvPr>
          <p:cNvCxnSpPr>
            <a:cxnSpLocks/>
          </p:cNvCxnSpPr>
          <p:nvPr/>
        </p:nvCxnSpPr>
        <p:spPr>
          <a:xfrm flipH="1">
            <a:off x="4105842" y="3005524"/>
            <a:ext cx="2092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D841C74-F9DA-9C29-A87A-DDBF05BAD615}"/>
              </a:ext>
            </a:extLst>
          </p:cNvPr>
          <p:cNvCxnSpPr>
            <a:cxnSpLocks/>
          </p:cNvCxnSpPr>
          <p:nvPr/>
        </p:nvCxnSpPr>
        <p:spPr>
          <a:xfrm flipH="1">
            <a:off x="5791562" y="3005524"/>
            <a:ext cx="2092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66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25718-EB3E-34D5-E843-5AC74BA33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384EA-EBCE-74C1-4EFC-F95B0A97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전자모듈의</a:t>
            </a:r>
            <a:r>
              <a:rPr lang="ko-KR" altLang="en-US" dirty="0"/>
              <a:t> 앞쪽에는 저장장치가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FD7651A-2616-F19D-DAE3-4FFC7F22F345}"/>
              </a:ext>
            </a:extLst>
          </p:cNvPr>
          <p:cNvGrpSpPr/>
          <p:nvPr/>
        </p:nvGrpSpPr>
        <p:grpSpPr>
          <a:xfrm rot="16200000">
            <a:off x="3153775" y="-618932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49BA0DC-1DF3-C7B0-D486-0BD53AD6FC7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7954" y="6486806"/>
              <a:ext cx="53905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F922542-FEB5-DC6E-1712-E68F4B4254D5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BDC835B-FC34-44EF-B91C-24CE0EEF6177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566FB49-8055-7F27-C0C2-2D6FF85D76D2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07B27A8-872B-ED84-4BCC-2530DDDF6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8FB2F82-FFC7-C4EE-C3ED-3C0DA0F8D0D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3B45775-723A-D9E6-4A35-5A6C8FCDEB8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F14CE27-EFBA-E455-A973-ACA0D0ACC76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697A0F6-A508-1BCB-D20A-32C87E8D89F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9AD4B62-52C9-28A4-95E5-7B5410787A4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49A621-0082-B51D-11A2-B3AFE755483E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218FCC2-88A9-23AC-DEA9-BAF5A1A14831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6FC5F67-6641-72BD-EB00-3767592B1C63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2F0A32-3393-ADD6-D42E-67DDCE81F013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16081CF-1DE3-8B79-496A-394876484CFC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5CEC74F-4541-FD3D-3EDC-0ED0DD597420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C19C3A8-56EC-6EA0-0E13-27F8656BE316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D699ACA-F4C1-34E7-00D1-DE2257D1CDFE}"/>
              </a:ext>
            </a:extLst>
          </p:cNvPr>
          <p:cNvSpPr/>
          <p:nvPr/>
        </p:nvSpPr>
        <p:spPr>
          <a:xfrm>
            <a:off x="8163912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F901508-ED66-6156-7D34-52FBD7054440}"/>
              </a:ext>
            </a:extLst>
          </p:cNvPr>
          <p:cNvSpPr/>
          <p:nvPr/>
        </p:nvSpPr>
        <p:spPr>
          <a:xfrm>
            <a:off x="8785078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6C8A0A1-2C41-7B56-2370-4F68B1197BA9}"/>
              </a:ext>
            </a:extLst>
          </p:cNvPr>
          <p:cNvSpPr/>
          <p:nvPr/>
        </p:nvSpPr>
        <p:spPr>
          <a:xfrm>
            <a:off x="9406244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2DA4249-FF12-FC5A-1BF4-C267A4DA1351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2A2BA17-541E-DDE2-D176-D5C77A00B20B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29A5402-CACE-A042-0E22-001C81B8A0B3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9EAD2F-864E-79CD-7B3A-EBAAED05454B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D5F47C6-84D8-1135-6CD8-AA7233CFC60D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4F9EDC8-43F8-00E1-2F5D-046455CE7A35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206A70-2ABB-7F89-EB97-B050EE2DB4E9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BDD4A8A-5AFF-A68C-86CB-DA838EEA7454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0ED8224-E831-C504-1EA2-5D96B8844807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E4459AF-369E-AB1C-C0E8-0610724C6F19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D714884-1E6F-3AA3-18FB-106410F78147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C1AD4A1-EB70-F8CC-C39E-34F11FF9906B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947DCA4-8C4E-CBBB-3A92-4A43AFB89A01}"/>
              </a:ext>
            </a:extLst>
          </p:cNvPr>
          <p:cNvSpPr/>
          <p:nvPr/>
        </p:nvSpPr>
        <p:spPr>
          <a:xfrm>
            <a:off x="9970124" y="3488489"/>
            <a:ext cx="560174" cy="456958"/>
          </a:xfrm>
          <a:prstGeom prst="rect">
            <a:avLst/>
          </a:prstGeom>
          <a:noFill/>
          <a:ln w="38100">
            <a:solidFill>
              <a:srgbClr val="00FF00">
                <a:alpha val="29804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5792BA0-B42A-6E2A-0AA2-E13DBE791D3F}"/>
              </a:ext>
            </a:extLst>
          </p:cNvPr>
          <p:cNvSpPr/>
          <p:nvPr/>
        </p:nvSpPr>
        <p:spPr>
          <a:xfrm>
            <a:off x="698612" y="1662376"/>
            <a:ext cx="1449235" cy="899162"/>
          </a:xfrm>
          <a:prstGeom prst="rect">
            <a:avLst/>
          </a:prstGeom>
          <a:noFill/>
          <a:ln w="38100">
            <a:solidFill>
              <a:srgbClr val="00FF00">
                <a:alpha val="30196"/>
              </a:srgb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81486A-D70C-A5E5-905C-D23B91216FDB}"/>
              </a:ext>
            </a:extLst>
          </p:cNvPr>
          <p:cNvSpPr txBox="1"/>
          <p:nvPr/>
        </p:nvSpPr>
        <p:spPr>
          <a:xfrm>
            <a:off x="614482" y="5524098"/>
            <a:ext cx="10739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삭제 버튼을 누르면 기존에 저장된 숫자들이 </a:t>
            </a:r>
            <a:r>
              <a:rPr lang="ko-KR" altLang="en-US" sz="3200" dirty="0" err="1"/>
              <a:t>한칸씩</a:t>
            </a:r>
            <a:r>
              <a:rPr lang="ko-KR" altLang="en-US" sz="3200" dirty="0"/>
              <a:t> 오른쪽으로 이동하고</a:t>
            </a:r>
            <a:r>
              <a:rPr lang="en-US" altLang="ko-KR" sz="3200" dirty="0"/>
              <a:t>, </a:t>
            </a:r>
            <a:r>
              <a:rPr lang="ko-KR" altLang="en-US" sz="3200" dirty="0"/>
              <a:t>제일 왼쪽에는 </a:t>
            </a:r>
            <a:r>
              <a:rPr lang="en-US" altLang="ko-KR" sz="3200" dirty="0"/>
              <a:t>0</a:t>
            </a:r>
            <a:r>
              <a:rPr lang="ko-KR" altLang="en-US" sz="3200" dirty="0"/>
              <a:t>이 저장된다</a:t>
            </a:r>
            <a:r>
              <a:rPr lang="en-US" altLang="ko-KR" sz="3200" dirty="0"/>
              <a:t>.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A484AD-5E63-1489-42D1-B758B21AB1FB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1345707-C8C1-2AC8-3161-22C6C91C064B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916827-ACFD-7FD8-A8F2-DFBCE16FC0D1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6A1BDFD-0B7C-DF0B-0D9C-18190235F377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5D538B8-61B4-9591-B9C4-7CE0064245DB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30FDA19-7099-E0E7-DF9D-601FF06DFFA1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79C004-09AA-CF6A-A7D5-6450C25AC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BFBEFC0-7E3C-BC8A-1B71-EDCA1F415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2C5109D-5826-EACD-63B4-DC4FABF71780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9A20591-711C-9589-D1B0-5BC829E31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71FDEC5-7A3E-A736-3431-9501AD515EDD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49BA258-FC14-F925-2E74-BE8C2015CF9B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0CFA23A-6FF5-F8FC-33A9-A4BCFA4B79B5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0507628-9B75-CC37-881A-639AB3569CF8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1250912-97E1-CFF3-0CC3-D0971344907B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FDD5A8A-8E80-F2F6-89F3-6E4AED2CD1C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0D59F95-8920-C53C-6B07-775B5C2E4BC7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E742868-2399-DF53-88F3-9473BF502E39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659D74C-2D66-D578-21FD-262A698581D9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F96FE6C-A449-EEAE-B625-035A8E556CB4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683EF6-9FB9-6932-73BD-0B1EB4FAC29A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50D4D87-6402-4E7B-0835-C73A884F71EE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CB20DA2-1DC6-4077-CF21-B95EDCA4EB13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BCFA21-4EE7-8CEF-E1C8-79D65B2BFFBE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28A9A98-B86A-AAA1-9288-4BE4F6CFA565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108DFED-C3A6-50F9-841E-3A691A834C5A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CB82EA-2A47-51F8-0D73-4BC639650A24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1E7A674-856B-6FCF-2EBA-916C78F1CE11}"/>
              </a:ext>
            </a:extLst>
          </p:cNvPr>
          <p:cNvCxnSpPr>
            <a:cxnSpLocks/>
          </p:cNvCxnSpPr>
          <p:nvPr/>
        </p:nvCxnSpPr>
        <p:spPr>
          <a:xfrm flipV="1">
            <a:off x="7164594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ABA1112-99BB-6BED-B4E0-2E6E92B9322D}"/>
              </a:ext>
            </a:extLst>
          </p:cNvPr>
          <p:cNvCxnSpPr>
            <a:cxnSpLocks/>
          </p:cNvCxnSpPr>
          <p:nvPr/>
        </p:nvCxnSpPr>
        <p:spPr>
          <a:xfrm flipV="1">
            <a:off x="6744870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B9FE0E2-CE08-4904-11F7-48407647D785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7E46AA7-3EA9-A4EF-31F9-52C9B5A24683}"/>
              </a:ext>
            </a:extLst>
          </p:cNvPr>
          <p:cNvCxnSpPr>
            <a:cxnSpLocks/>
          </p:cNvCxnSpPr>
          <p:nvPr/>
        </p:nvCxnSpPr>
        <p:spPr>
          <a:xfrm flipV="1">
            <a:off x="336761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D445327-0186-6DB8-B1AC-2233CB9C6098}"/>
              </a:ext>
            </a:extLst>
          </p:cNvPr>
          <p:cNvGrpSpPr/>
          <p:nvPr/>
        </p:nvGrpSpPr>
        <p:grpSpPr>
          <a:xfrm>
            <a:off x="2629387" y="4314224"/>
            <a:ext cx="4847889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4D9F8DC-DC80-D531-336D-4BF12469AF8D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15A79A4-6FBA-2CE6-35BE-BB33724207C7}"/>
                </a:ext>
              </a:extLst>
            </p:cNvPr>
            <p:cNvSpPr txBox="1"/>
            <p:nvPr/>
          </p:nvSpPr>
          <p:spPr>
            <a:xfrm>
              <a:off x="2992892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87235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AD750-A687-96FA-CF34-5630DD9B0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FD49C2-2755-0BBA-BE17-D968B0F31020}"/>
              </a:ext>
            </a:extLst>
          </p:cNvPr>
          <p:cNvSpPr txBox="1"/>
          <p:nvPr/>
        </p:nvSpPr>
        <p:spPr>
          <a:xfrm>
            <a:off x="650239" y="987285"/>
            <a:ext cx="1071541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빛의 </a:t>
            </a:r>
            <a:r>
              <a:rPr lang="en-US" altLang="ko-KR" sz="2800" dirty="0"/>
              <a:t>3</a:t>
            </a:r>
            <a:r>
              <a:rPr lang="ko-KR" altLang="en-US" sz="2800" dirty="0"/>
              <a:t>원색</a:t>
            </a:r>
            <a:r>
              <a:rPr lang="en-US" altLang="ko-KR" sz="2800" dirty="0"/>
              <a:t>: </a:t>
            </a:r>
            <a:r>
              <a:rPr lang="ko-KR" altLang="en-US" sz="2800" dirty="0"/>
              <a:t>빨강</a:t>
            </a:r>
            <a:r>
              <a:rPr lang="en-US" altLang="ko-KR" sz="2800" dirty="0"/>
              <a:t>, </a:t>
            </a:r>
            <a:r>
              <a:rPr lang="ko-KR" altLang="en-US" sz="2800" dirty="0"/>
              <a:t>초록</a:t>
            </a:r>
            <a:r>
              <a:rPr lang="en-US" altLang="ko-KR" sz="2800" dirty="0"/>
              <a:t>, </a:t>
            </a:r>
            <a:r>
              <a:rPr lang="ko-KR" altLang="en-US" sz="2800" dirty="0"/>
              <a:t>파랑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각각을 </a:t>
            </a:r>
            <a:r>
              <a:rPr lang="en-US" altLang="ko-KR" sz="2800" dirty="0"/>
              <a:t>0 (</a:t>
            </a:r>
            <a:r>
              <a:rPr lang="ko-KR" altLang="en-US" sz="2800" dirty="0"/>
              <a:t>가장 어두움</a:t>
            </a:r>
            <a:r>
              <a:rPr lang="en-US" altLang="ko-KR" sz="2800" dirty="0"/>
              <a:t>) ~ 255 (</a:t>
            </a:r>
            <a:r>
              <a:rPr lang="ko-KR" altLang="en-US" sz="2800" dirty="0"/>
              <a:t>가장 밝음</a:t>
            </a:r>
            <a:r>
              <a:rPr lang="en-US" altLang="ko-KR" sz="2800" dirty="0"/>
              <a:t>)</a:t>
            </a:r>
            <a:r>
              <a:rPr lang="ko-KR" altLang="en-US" sz="2800" dirty="0"/>
              <a:t>으로 나타냄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255, 255, 255</a:t>
            </a:r>
          </a:p>
          <a:p>
            <a:endParaRPr lang="en-US" altLang="ko-KR" sz="2800" dirty="0"/>
          </a:p>
          <a:p>
            <a:r>
              <a:rPr lang="en-US" altLang="ko-KR" sz="2800" dirty="0"/>
              <a:t>255, 0   , 0</a:t>
            </a:r>
          </a:p>
          <a:p>
            <a:endParaRPr lang="en-US" altLang="ko-KR" sz="2800" dirty="0"/>
          </a:p>
          <a:p>
            <a:r>
              <a:rPr lang="en-US" altLang="ko-KR" sz="2800" dirty="0"/>
              <a:t>0   , 255, 0</a:t>
            </a:r>
          </a:p>
          <a:p>
            <a:endParaRPr lang="en-US" altLang="ko-KR" sz="2800" dirty="0"/>
          </a:p>
          <a:p>
            <a:r>
              <a:rPr lang="en-US" altLang="ko-KR" sz="2800" dirty="0"/>
              <a:t>0   , 0   , 255</a:t>
            </a:r>
          </a:p>
          <a:p>
            <a:endParaRPr lang="en-US" altLang="ko-KR" sz="2800" dirty="0"/>
          </a:p>
          <a:p>
            <a:r>
              <a:rPr lang="en-US" altLang="ko-KR" sz="2800" dirty="0"/>
              <a:t>0   , 0   , 0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18AF6A-1810-0196-04DE-DF3468061ED0}"/>
              </a:ext>
            </a:extLst>
          </p:cNvPr>
          <p:cNvSpPr/>
          <p:nvPr/>
        </p:nvSpPr>
        <p:spPr>
          <a:xfrm>
            <a:off x="3908213" y="2659255"/>
            <a:ext cx="602827" cy="582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FB3C2-7BEB-169F-1ADC-3684884EF461}"/>
              </a:ext>
            </a:extLst>
          </p:cNvPr>
          <p:cNvSpPr/>
          <p:nvPr/>
        </p:nvSpPr>
        <p:spPr>
          <a:xfrm>
            <a:off x="3908213" y="3495380"/>
            <a:ext cx="602827" cy="5825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71431C-D118-5380-AD1A-2BFF46323AB9}"/>
              </a:ext>
            </a:extLst>
          </p:cNvPr>
          <p:cNvSpPr/>
          <p:nvPr/>
        </p:nvSpPr>
        <p:spPr>
          <a:xfrm>
            <a:off x="3908213" y="4356715"/>
            <a:ext cx="602827" cy="5825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3C85D5-0B4E-15D3-D8A7-05ABAFAD3D3E}"/>
              </a:ext>
            </a:extLst>
          </p:cNvPr>
          <p:cNvSpPr/>
          <p:nvPr/>
        </p:nvSpPr>
        <p:spPr>
          <a:xfrm>
            <a:off x="3908213" y="5227679"/>
            <a:ext cx="602827" cy="5825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43F99B-4140-BEB5-800D-5A81C2B63127}"/>
              </a:ext>
            </a:extLst>
          </p:cNvPr>
          <p:cNvSpPr/>
          <p:nvPr/>
        </p:nvSpPr>
        <p:spPr>
          <a:xfrm>
            <a:off x="3908213" y="6098643"/>
            <a:ext cx="602827" cy="5825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1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CE2B5-55F6-50EB-1F9E-BB8789858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5B0D3-5162-924E-ED43-ED5459C1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8862" cy="1325563"/>
          </a:xfrm>
        </p:spPr>
        <p:txBody>
          <a:bodyPr/>
          <a:lstStyle/>
          <a:p>
            <a:r>
              <a:rPr lang="ko-KR" altLang="en-US" dirty="0"/>
              <a:t>저장장치는 숫자를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나타낸다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8097BE-17F9-B9BB-523D-AAB2C9EEC064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CD30DE1-8C0C-0F60-14E7-82436D14395B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F0727C4-57DF-66EC-2695-A800D8A2E6B3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757B2FD-8607-CBD4-5FEA-26A710EF6600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7D92B73-E4FA-9B88-504B-2B32859131FF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CE6D681-4C9A-33EF-3C78-2166D7C18C4A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6F332C2-C8AE-4383-2559-737190B26539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F38E224-06FD-A4D3-87C3-BEB54E67B303}"/>
              </a:ext>
            </a:extLst>
          </p:cNvPr>
          <p:cNvSpPr/>
          <p:nvPr/>
        </p:nvSpPr>
        <p:spPr>
          <a:xfrm>
            <a:off x="8163912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4B774A5-EBCC-DE0F-A4C5-CBD560C43ABA}"/>
              </a:ext>
            </a:extLst>
          </p:cNvPr>
          <p:cNvSpPr/>
          <p:nvPr/>
        </p:nvSpPr>
        <p:spPr>
          <a:xfrm>
            <a:off x="8785078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103FB67-7770-9841-8B63-F5ADE0581A57}"/>
              </a:ext>
            </a:extLst>
          </p:cNvPr>
          <p:cNvSpPr/>
          <p:nvPr/>
        </p:nvSpPr>
        <p:spPr>
          <a:xfrm>
            <a:off x="9406244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9E59F6F-8FBF-30F1-E64F-BD2EAD5C5381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20E0F46-4188-9150-6D1D-6F26570F527D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319317-9D8B-16B2-7B57-243750A3B61C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631284B-0CBB-820C-4E31-D4E5A702D22A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59BBC37-4DAC-8059-82D5-E584C3708663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0B9F6B3-1A19-3BB3-61DF-187CC4D90ECD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D121EB-4D6E-E069-1923-C5BA71D6353D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7C5F44F-96D4-0487-882E-BF92690FEEB0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9EA298D-605B-72D9-682D-D2540ACB8EB8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F35A2FD-D0B1-1FAD-3603-73392C10F403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0F1E97-0D05-3D6E-93DF-EC82C55E8365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50B0771-4E25-99D9-F25A-C7E26AC976F9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10C0F81-F06B-7F05-2E1C-A68C5A0EFFD0}"/>
              </a:ext>
            </a:extLst>
          </p:cNvPr>
          <p:cNvSpPr/>
          <p:nvPr/>
        </p:nvSpPr>
        <p:spPr>
          <a:xfrm>
            <a:off x="8070711" y="3473498"/>
            <a:ext cx="1869444" cy="1668127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F12F160-1E05-A7C7-466D-A923660DB772}"/>
              </a:ext>
            </a:extLst>
          </p:cNvPr>
          <p:cNvSpPr/>
          <p:nvPr/>
        </p:nvSpPr>
        <p:spPr>
          <a:xfrm rot="5400000">
            <a:off x="5332572" y="1369283"/>
            <a:ext cx="512422" cy="3638936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AFC131-386D-2E4A-D95A-59367110E8C0}"/>
              </a:ext>
            </a:extLst>
          </p:cNvPr>
          <p:cNvSpPr/>
          <p:nvPr/>
        </p:nvSpPr>
        <p:spPr>
          <a:xfrm rot="5400000">
            <a:off x="5305832" y="1927730"/>
            <a:ext cx="583111" cy="3858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21335-702C-DF86-565C-04A61CCFBBFA}"/>
              </a:ext>
            </a:extLst>
          </p:cNvPr>
          <p:cNvSpPr txBox="1"/>
          <p:nvPr/>
        </p:nvSpPr>
        <p:spPr>
          <a:xfrm>
            <a:off x="4976223" y="3663777"/>
            <a:ext cx="124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변환 모듈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F4DDA29-FDA6-E928-936F-92550F48BF95}"/>
              </a:ext>
            </a:extLst>
          </p:cNvPr>
          <p:cNvGrpSpPr/>
          <p:nvPr/>
        </p:nvGrpSpPr>
        <p:grpSpPr>
          <a:xfrm>
            <a:off x="3952882" y="3348478"/>
            <a:ext cx="3267597" cy="194650"/>
            <a:chOff x="4251099" y="2721870"/>
            <a:chExt cx="3267597" cy="723475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A0E0748-AC40-DCF8-FF45-AE7C32DDA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8696" y="2721870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A1B500C-7DB9-4885-23EE-9CE3AF5FE42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89361" y="3083608"/>
              <a:ext cx="72347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A52C961-BBD1-1D64-3045-9F527B9B71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55629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ED6CFD7-08C0-3705-0C4D-6E55E32D96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92562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B4A024-C3A4-1000-C8BB-6226307E0F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9495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F1D1C66-EB6F-381E-3176-F22F1836DA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6429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A803B92-617F-6218-4DF3-DD43C75670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03362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D3BD0B0-CE9E-6650-C052-AE626E958C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0295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C2D2281-AAAC-C638-EB02-79B41587B4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7228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638CDC3-40A4-AED4-06A8-718FB16302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4161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07A3120-43B7-5430-64EC-88AF94DC90D5}"/>
              </a:ext>
            </a:extLst>
          </p:cNvPr>
          <p:cNvGrpSpPr/>
          <p:nvPr/>
        </p:nvGrpSpPr>
        <p:grpSpPr>
          <a:xfrm>
            <a:off x="5018131" y="4190952"/>
            <a:ext cx="1089200" cy="156841"/>
            <a:chOff x="5340295" y="4651286"/>
            <a:chExt cx="1089200" cy="723472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D683FFB-603A-FFB2-E68B-E7AC32242B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9495" y="4651286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6E9F082-B084-5AC1-A7C0-EACF440089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6429" y="4651286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48C6747-FF0D-814D-3C51-A088E134B0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03362" y="4651286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ADEEBCF-021F-3ED3-6EDC-D8087A5119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0295" y="4651286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8715BBF-3D2A-FACE-C450-975C61A743F3}"/>
              </a:ext>
            </a:extLst>
          </p:cNvPr>
          <p:cNvSpPr txBox="1"/>
          <p:nvPr/>
        </p:nvSpPr>
        <p:spPr>
          <a:xfrm flipH="1">
            <a:off x="3806890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AA8384-D35A-7E34-304B-82080CA63C29}"/>
              </a:ext>
            </a:extLst>
          </p:cNvPr>
          <p:cNvSpPr txBox="1"/>
          <p:nvPr/>
        </p:nvSpPr>
        <p:spPr>
          <a:xfrm flipH="1">
            <a:off x="4173088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E1039-8002-7166-271D-79D1272D78BC}"/>
              </a:ext>
            </a:extLst>
          </p:cNvPr>
          <p:cNvSpPr txBox="1"/>
          <p:nvPr/>
        </p:nvSpPr>
        <p:spPr>
          <a:xfrm flipH="1">
            <a:off x="4539262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254F28-7B51-EFC0-4CF2-E91BFCDF1E40}"/>
              </a:ext>
            </a:extLst>
          </p:cNvPr>
          <p:cNvSpPr txBox="1"/>
          <p:nvPr/>
        </p:nvSpPr>
        <p:spPr>
          <a:xfrm flipH="1">
            <a:off x="4894509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F95CDD-C4A0-1261-4214-1EC6F8A8F9BD}"/>
              </a:ext>
            </a:extLst>
          </p:cNvPr>
          <p:cNvSpPr txBox="1"/>
          <p:nvPr/>
        </p:nvSpPr>
        <p:spPr>
          <a:xfrm flipH="1">
            <a:off x="5268549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8DEF43-6348-7777-3C45-4C8011A511C8}"/>
              </a:ext>
            </a:extLst>
          </p:cNvPr>
          <p:cNvSpPr txBox="1"/>
          <p:nvPr/>
        </p:nvSpPr>
        <p:spPr>
          <a:xfrm flipH="1">
            <a:off x="5613779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FE88FF-7EC6-CFA2-ED4D-88B2EEE88CF0}"/>
              </a:ext>
            </a:extLst>
          </p:cNvPr>
          <p:cNvSpPr txBox="1"/>
          <p:nvPr/>
        </p:nvSpPr>
        <p:spPr>
          <a:xfrm flipH="1">
            <a:off x="5988585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B3FBE6-146C-9C94-6BDB-52721986366F}"/>
              </a:ext>
            </a:extLst>
          </p:cNvPr>
          <p:cNvSpPr txBox="1"/>
          <p:nvPr/>
        </p:nvSpPr>
        <p:spPr>
          <a:xfrm flipH="1">
            <a:off x="6369330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75E47F-5D92-7AF3-7386-A82D54F9C863}"/>
              </a:ext>
            </a:extLst>
          </p:cNvPr>
          <p:cNvSpPr txBox="1"/>
          <p:nvPr/>
        </p:nvSpPr>
        <p:spPr>
          <a:xfrm flipH="1">
            <a:off x="6727577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2AE5DD-53AD-78D2-3885-7E7A862FCF5D}"/>
              </a:ext>
            </a:extLst>
          </p:cNvPr>
          <p:cNvSpPr txBox="1"/>
          <p:nvPr/>
        </p:nvSpPr>
        <p:spPr>
          <a:xfrm flipH="1">
            <a:off x="7079652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34A0D2C-A246-07DB-A8F9-76D0A89C9695}"/>
              </a:ext>
            </a:extLst>
          </p:cNvPr>
          <p:cNvSpPr/>
          <p:nvPr/>
        </p:nvSpPr>
        <p:spPr>
          <a:xfrm rot="5400000">
            <a:off x="5305831" y="2734405"/>
            <a:ext cx="583111" cy="3858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F033672-AB3E-7273-ACD0-5753D4E6EFC3}"/>
              </a:ext>
            </a:extLst>
          </p:cNvPr>
          <p:cNvSpPr txBox="1"/>
          <p:nvPr/>
        </p:nvSpPr>
        <p:spPr>
          <a:xfrm>
            <a:off x="4562028" y="4479176"/>
            <a:ext cx="204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저장장치</a:t>
            </a: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AE903C99-FE52-BF11-D019-2FD3FEBD5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408948"/>
              </p:ext>
            </p:extLst>
          </p:nvPr>
        </p:nvGraphicFramePr>
        <p:xfrm>
          <a:off x="483956" y="2610686"/>
          <a:ext cx="2682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81">
                  <a:extLst>
                    <a:ext uri="{9D8B030D-6E8A-4147-A177-3AD203B41FA5}">
                      <a16:colId xmlns:a16="http://schemas.microsoft.com/office/drawing/2014/main" val="2181617520"/>
                    </a:ext>
                  </a:extLst>
                </a:gridCol>
                <a:gridCol w="1341081">
                  <a:extLst>
                    <a:ext uri="{9D8B030D-6E8A-4147-A177-3AD203B41FA5}">
                      <a16:colId xmlns:a16="http://schemas.microsoft.com/office/drawing/2014/main" val="826294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0/1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4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67005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002D3E46-8600-879C-2118-F022606AD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33672"/>
              </p:ext>
            </p:extLst>
          </p:nvPr>
        </p:nvGraphicFramePr>
        <p:xfrm>
          <a:off x="483956" y="4148723"/>
          <a:ext cx="26821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81">
                  <a:extLst>
                    <a:ext uri="{9D8B030D-6E8A-4147-A177-3AD203B41FA5}">
                      <a16:colId xmlns:a16="http://schemas.microsoft.com/office/drawing/2014/main" val="2181617520"/>
                    </a:ext>
                  </a:extLst>
                </a:gridCol>
                <a:gridCol w="1341081">
                  <a:extLst>
                    <a:ext uri="{9D8B030D-6E8A-4147-A177-3AD203B41FA5}">
                      <a16:colId xmlns:a16="http://schemas.microsoft.com/office/drawing/2014/main" val="826294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0/1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4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6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3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56352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E2AB04E3-42B2-DE41-2E82-8226BD876CCE}"/>
              </a:ext>
            </a:extLst>
          </p:cNvPr>
          <p:cNvSpPr txBox="1"/>
          <p:nvPr/>
        </p:nvSpPr>
        <p:spPr>
          <a:xfrm>
            <a:off x="3593253" y="5765628"/>
            <a:ext cx="552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0/1 </a:t>
            </a:r>
            <a:r>
              <a:rPr lang="ko-KR" altLang="en-US" sz="3200" dirty="0" err="1"/>
              <a:t>한개를</a:t>
            </a:r>
            <a:r>
              <a:rPr lang="ko-KR" altLang="en-US" sz="3200" dirty="0"/>
              <a:t> 비트라고 부른다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55562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B60D4-176D-63B2-FE57-A65BE68E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: 0/1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7E95E2-3478-41B3-E3C8-1A9CE355A5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1</a:t>
                </a:r>
                <a:r>
                  <a:rPr lang="ko-KR" altLang="en-US" dirty="0"/>
                  <a:t>비트는 </a:t>
                </a:r>
                <a:r>
                  <a:rPr lang="en-US" altLang="ko-KR" dirty="0"/>
                  <a:t>0/1 1</a:t>
                </a:r>
                <a:r>
                  <a:rPr lang="ko-KR" altLang="en-US" dirty="0"/>
                  <a:t>개로 두가지 값이 나온다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0, 1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2</a:t>
                </a:r>
                <a:r>
                  <a:rPr lang="ko-KR" altLang="en-US" dirty="0"/>
                  <a:t>비트는 </a:t>
                </a:r>
                <a:r>
                  <a:rPr lang="en-US" altLang="ko-KR" dirty="0"/>
                  <a:t>0/1 2</a:t>
                </a:r>
                <a:r>
                  <a:rPr lang="ko-KR" altLang="en-US" dirty="0"/>
                  <a:t>개로 네가지 값이 나온다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00, 01, 10, 11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3</a:t>
                </a:r>
                <a:r>
                  <a:rPr lang="ko-KR" altLang="en-US" dirty="0"/>
                  <a:t>비트는 </a:t>
                </a:r>
                <a:r>
                  <a:rPr lang="en-US" altLang="ko-KR" dirty="0"/>
                  <a:t>0/1 3</a:t>
                </a:r>
                <a:r>
                  <a:rPr lang="ko-KR" altLang="en-US" dirty="0"/>
                  <a:t>개로 </a:t>
                </a:r>
                <a:r>
                  <a:rPr lang="ko-KR" altLang="en-US" dirty="0" err="1"/>
                  <a:t>여덟가지</a:t>
                </a:r>
                <a:r>
                  <a:rPr lang="ko-KR" altLang="en-US" dirty="0"/>
                  <a:t> 값이 나온다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000, 001, 010, 011, 100, 101, 110, 111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4</a:t>
                </a:r>
                <a:r>
                  <a:rPr lang="ko-KR" altLang="en-US" dirty="0"/>
                  <a:t>비트는 </a:t>
                </a:r>
                <a:r>
                  <a:rPr lang="en-US" altLang="ko-KR" dirty="0"/>
                  <a:t>0/1 4</a:t>
                </a:r>
                <a:r>
                  <a:rPr lang="ko-KR" altLang="en-US" dirty="0"/>
                  <a:t>개로 </a:t>
                </a:r>
                <a:r>
                  <a:rPr lang="ko-KR" altLang="en-US" dirty="0" err="1"/>
                  <a:t>열여섯가지</a:t>
                </a:r>
                <a:r>
                  <a:rPr lang="ko-KR" altLang="en-US" dirty="0"/>
                  <a:t> 값이 나온다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0000, 0001, 0010, 0011, 0100, 0101, 0110, 0111, 1000, 1001, …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7E95E2-3478-41B3-E3C8-1A9CE355A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1043" t="-2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142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3A6C9-FA1C-5C7C-FBB2-00D8E5F2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비트로 숫자 표현해보기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BDAA90B-3D2A-82FE-22E4-7063777EF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184549"/>
              </p:ext>
            </p:extLst>
          </p:nvPr>
        </p:nvGraphicFramePr>
        <p:xfrm>
          <a:off x="1902502" y="1825625"/>
          <a:ext cx="881291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431">
                  <a:extLst>
                    <a:ext uri="{9D8B030D-6E8A-4147-A177-3AD203B41FA5}">
                      <a16:colId xmlns:a16="http://schemas.microsoft.com/office/drawing/2014/main" val="2181617520"/>
                    </a:ext>
                  </a:extLst>
                </a:gridCol>
                <a:gridCol w="2689014">
                  <a:extLst>
                    <a:ext uri="{9D8B030D-6E8A-4147-A177-3AD203B41FA5}">
                      <a16:colId xmlns:a16="http://schemas.microsoft.com/office/drawing/2014/main" val="826294198"/>
                    </a:ext>
                  </a:extLst>
                </a:gridCol>
                <a:gridCol w="3183466">
                  <a:extLst>
                    <a:ext uri="{9D8B030D-6E8A-4147-A177-3AD203B41FA5}">
                      <a16:colId xmlns:a16="http://schemas.microsoft.com/office/drawing/2014/main" val="3337796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err="1"/>
                        <a:t>비트값</a:t>
                      </a:r>
                      <a:r>
                        <a:rPr lang="ko-KR" altLang="en-US" sz="2800" dirty="0"/>
                        <a:t> </a:t>
                      </a:r>
                      <a:r>
                        <a:rPr lang="en-US" altLang="ko-KR" sz="2800" dirty="0"/>
                        <a:t>(2</a:t>
                      </a:r>
                      <a:r>
                        <a:rPr lang="ko-KR" altLang="en-US" sz="2800" dirty="0"/>
                        <a:t>진수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숫자 </a:t>
                      </a:r>
                      <a:r>
                        <a:rPr lang="en-US" altLang="ko-KR" sz="2800" dirty="0"/>
                        <a:t>(10</a:t>
                      </a:r>
                      <a:r>
                        <a:rPr lang="ko-KR" altLang="en-US" sz="2800" dirty="0"/>
                        <a:t>진수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</a:t>
                      </a:r>
                      <a:r>
                        <a:rPr lang="ko-KR" altLang="en-US" sz="2800" dirty="0"/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000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4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001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6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0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3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8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8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06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43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026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83F0F-6F81-1071-D511-0465B8103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54966-C393-982D-79F7-29FC621C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비트로 숫자 표현해보기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B8EFDB7-ADF6-4E19-6EED-5F62DB0029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21379"/>
              </p:ext>
            </p:extLst>
          </p:nvPr>
        </p:nvGraphicFramePr>
        <p:xfrm>
          <a:off x="920369" y="1825625"/>
          <a:ext cx="398352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841">
                  <a:extLst>
                    <a:ext uri="{9D8B030D-6E8A-4147-A177-3AD203B41FA5}">
                      <a16:colId xmlns:a16="http://schemas.microsoft.com/office/drawing/2014/main" val="2181617520"/>
                    </a:ext>
                  </a:extLst>
                </a:gridCol>
                <a:gridCol w="1327841">
                  <a:extLst>
                    <a:ext uri="{9D8B030D-6E8A-4147-A177-3AD203B41FA5}">
                      <a16:colId xmlns:a16="http://schemas.microsoft.com/office/drawing/2014/main" val="826294198"/>
                    </a:ext>
                  </a:extLst>
                </a:gridCol>
                <a:gridCol w="1327841">
                  <a:extLst>
                    <a:ext uri="{9D8B030D-6E8A-4147-A177-3AD203B41FA5}">
                      <a16:colId xmlns:a16="http://schemas.microsoft.com/office/drawing/2014/main" val="1705682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err="1"/>
                        <a:t>비트값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</a:t>
                      </a:r>
                      <a:r>
                        <a:rPr lang="ko-KR" altLang="en-US" sz="2800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16</a:t>
                      </a:r>
                      <a:r>
                        <a:rPr lang="ko-KR" altLang="en-US" sz="2800" dirty="0"/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0000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4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0001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6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0010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0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0011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3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0100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8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0101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8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0110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06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0111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43195"/>
                  </a:ext>
                </a:extLst>
              </a:tr>
            </a:tbl>
          </a:graphicData>
        </a:graphic>
      </p:graphicFrame>
      <p:graphicFrame>
        <p:nvGraphicFramePr>
          <p:cNvPr id="3" name="내용 개체 틀 3">
            <a:extLst>
              <a:ext uri="{FF2B5EF4-FFF2-40B4-BE49-F238E27FC236}">
                <a16:creationId xmlns:a16="http://schemas.microsoft.com/office/drawing/2014/main" id="{14F3A1F4-F1A2-9B25-8054-5D300096C5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132308"/>
              </p:ext>
            </p:extLst>
          </p:nvPr>
        </p:nvGraphicFramePr>
        <p:xfrm>
          <a:off x="6583041" y="1825625"/>
          <a:ext cx="460650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502">
                  <a:extLst>
                    <a:ext uri="{9D8B030D-6E8A-4147-A177-3AD203B41FA5}">
                      <a16:colId xmlns:a16="http://schemas.microsoft.com/office/drawing/2014/main" val="2181617520"/>
                    </a:ext>
                  </a:extLst>
                </a:gridCol>
                <a:gridCol w="1535502">
                  <a:extLst>
                    <a:ext uri="{9D8B030D-6E8A-4147-A177-3AD203B41FA5}">
                      <a16:colId xmlns:a16="http://schemas.microsoft.com/office/drawing/2014/main" val="826294198"/>
                    </a:ext>
                  </a:extLst>
                </a:gridCol>
                <a:gridCol w="1535502">
                  <a:extLst>
                    <a:ext uri="{9D8B030D-6E8A-4147-A177-3AD203B41FA5}">
                      <a16:colId xmlns:a16="http://schemas.microsoft.com/office/drawing/2014/main" val="2351680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err="1"/>
                        <a:t>비트값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</a:t>
                      </a:r>
                      <a:r>
                        <a:rPr lang="ko-KR" altLang="en-US" sz="2800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16</a:t>
                      </a:r>
                      <a:r>
                        <a:rPr lang="ko-KR" altLang="en-US" sz="2800" dirty="0"/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1000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4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1001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6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A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0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3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1100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8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1101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8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06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F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43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651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99396-A563-0834-E02C-1792B018E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CAFED-46FE-221B-7EF9-4939387C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저장장치는 화면에도 연결된다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63DFEB0-5DD7-57FF-1EF2-AA5FFDFDAEAE}"/>
              </a:ext>
            </a:extLst>
          </p:cNvPr>
          <p:cNvGrpSpPr/>
          <p:nvPr/>
        </p:nvGrpSpPr>
        <p:grpSpPr>
          <a:xfrm rot="16200000">
            <a:off x="3070245" y="-702463"/>
            <a:ext cx="1818625" cy="6995450"/>
            <a:chOff x="2259482" y="2499342"/>
            <a:chExt cx="1818625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F956220-E260-250B-2115-DEAEBF9537A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7954" y="6486806"/>
              <a:ext cx="53905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34DFF33-DA6D-B6D5-8288-21E658EAE53B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B4C8A70-CC06-6707-5DF1-A6D541241BAF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1558FE3-A743-5476-D6DD-3DB3F55A05F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16257" y="3254064"/>
              <a:ext cx="550011" cy="1736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5130477-ECB9-2266-4D07-7F1F70CCA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3772FB8-2EE9-BCA9-8F34-D899DEB1086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297C4A7-6C03-652A-93BD-DA02B39B45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97CAC5B-09C8-71F2-49D1-10403FE3E71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03E02EA-5F5D-9BCF-054A-22608D680ED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ED8405A-A90C-9514-A295-1B4418A1FB0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97C6283-5F17-46BB-C296-4E7C0BD52AE4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8061FAC-5936-991A-34A0-F9001B3684AD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7C1C0B3-9738-70A2-C95A-03AA80B0B75D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3D41097-62A8-985C-831A-88B9F876A094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3523F4F-9F05-690C-2E02-3D2399605316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BE7DC78-7ACF-F86C-4F79-F310E70814DC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CC46B00-6348-5994-EC9B-0BAF787FB7AC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5E33515-3E0F-1004-398F-BC08EF16669F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D9AF15F-5E7C-BBF9-5363-D09ED233E242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D921A0-4A7B-CDB9-6521-FFFBCDDB3EEC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D6682EA-F203-27DA-7E67-56E63FE915F2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E786E52-2AA4-0D1D-E475-9F3E677CD358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020D113-41D7-48F0-F5CA-203F80B1F4EF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05A6D17-79BE-C069-79BC-D41665AA1863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EE831AC-F5A2-E2FB-389E-C29397A6150B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9953E30-EC66-BABE-EB00-3D581F6D455B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62BC8FC-D0A7-7C54-4C1B-28063E5AAE38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96B14C-24B2-316E-C436-8AA3BD2C5ECB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4E51FF4-1341-04EB-1BDA-7B49F71C191D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56A87D-74A8-CBA5-167D-1FA6FC0E0B47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31AF330-7904-FA53-27EE-CF486EE96EEE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05E113-6EDE-E736-BCD1-21F6A777E068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F48B337-CCCD-E32C-4936-4CE924DC00C9}"/>
              </a:ext>
            </a:extLst>
          </p:cNvPr>
          <p:cNvSpPr/>
          <p:nvPr/>
        </p:nvSpPr>
        <p:spPr>
          <a:xfrm>
            <a:off x="8041980" y="2983039"/>
            <a:ext cx="2526086" cy="495661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67FFC35-6EA0-DC89-8969-8993BC0867FE}"/>
              </a:ext>
            </a:extLst>
          </p:cNvPr>
          <p:cNvSpPr txBox="1"/>
          <p:nvPr/>
        </p:nvSpPr>
        <p:spPr>
          <a:xfrm>
            <a:off x="614482" y="5524098"/>
            <a:ext cx="10739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초기 상태에 저장장치에는 </a:t>
            </a:r>
            <a:r>
              <a:rPr lang="en-US" altLang="ko-KR" sz="3200" dirty="0"/>
              <a:t>0, 0, 0</a:t>
            </a:r>
            <a:r>
              <a:rPr lang="ko-KR" altLang="en-US" sz="3200" dirty="0"/>
              <a:t>이 저장되어 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화면에는 </a:t>
            </a:r>
            <a:r>
              <a:rPr lang="en-US" altLang="ko-KR" sz="3200" dirty="0"/>
              <a:t>0</a:t>
            </a:r>
            <a:r>
              <a:rPr lang="ko-KR" altLang="en-US" sz="3200" dirty="0"/>
              <a:t>이라고 표시된다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8A5B0F7-1C6B-7A97-6B71-11EA5917203A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B229A08-4933-A9F0-F814-4407787B3CE0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A236C9-053E-1212-354A-104A50050B86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14D3216-6EE3-6C8C-2071-439D9A4D4E62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27F8667-B14E-45A8-E0B3-42EC09461438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932B72B-C8F9-6CD0-2E2A-282A1AF5120B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D8B5F56-C59A-469F-FD4D-EE98C8C91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E0E418C-D186-DA40-7F4A-9EEDD1144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825C178-D3F5-176A-8759-40CBFEE31880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70301AE-EEB5-7871-CBCE-89CFF95FC1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CE64FEE-6C24-A076-B43C-91F60D2C809D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8A48D34-5950-85AF-465B-7A7EB2788910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3E3B6EC-4FCC-86B4-8AB6-A40CF276F67A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7972743-26B0-0EC9-4AAB-CD3FEC48B56C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4FF7B02-A9AA-4144-D80E-AD7F04C403CB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FD95CCA-A32B-5CBF-6F84-02642592247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39B73AE-D3AD-4EC6-750C-31564341465E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1F5B0DA-AFEB-FD39-9043-0525EBB8A7FE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B61A07B-8049-77E1-E54D-55CCF41244E8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AF9B5B2-D3F4-4669-8571-FB2F0EF7CA74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931838-0431-6E96-07E0-B0ECA24D8316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72B0C14-E4BC-488B-61B9-DA3355E8DAD7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AB7E8F4-0120-1AED-3A45-0B2739C885DA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E3A65D-106B-48F8-8DEB-7A36EE24CCF8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B56825C-55AD-77F7-AAD8-C5ACED87256D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59E9EE3-1C70-341F-0367-CCD77C2C7B0F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A0437C-FF31-1A08-600A-D770B382EF9B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483A9E7-7D50-98EB-01BA-7B3A67ACFDA5}"/>
              </a:ext>
            </a:extLst>
          </p:cNvPr>
          <p:cNvCxnSpPr>
            <a:cxnSpLocks/>
          </p:cNvCxnSpPr>
          <p:nvPr/>
        </p:nvCxnSpPr>
        <p:spPr>
          <a:xfrm flipV="1">
            <a:off x="7164594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7CA2E33-1E36-BCA0-B09A-B1525198ACF2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C19AEE8-7A49-5310-F243-D06135FCA7AD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06DB505-C0F4-34BF-8C7A-6ACF4C7AFBFB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043EE44-A1DC-B0EF-2633-880B2B14EF3C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E6526F2-243B-5D13-7479-5D771396FF96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C6E2F9-9283-5D79-A220-378FAAB57EE8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84965E-C9CF-E33A-63EF-6E8FA0DF3D0B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6C7EB8-7082-B697-7C4F-B42C419C6BE5}"/>
              </a:ext>
            </a:extLst>
          </p:cNvPr>
          <p:cNvSpPr txBox="1"/>
          <p:nvPr/>
        </p:nvSpPr>
        <p:spPr>
          <a:xfrm>
            <a:off x="2386929" y="2272956"/>
            <a:ext cx="124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B0CE0A0-658D-95E9-8C48-655C3656BCB2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50E77A-EEF3-E8AE-1D13-0B0FA1511103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0E8C53-4FEF-9795-3529-09CCDB5A0AE7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6D1CBD9-E894-ACCF-DDE4-658A0BE5D162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AD77A00-2423-75CC-2FA5-02D107AB0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58D0D74-F6B8-DAD1-7A1C-28BF9D7F2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A983932-E787-3F0C-D3DC-9F763AC64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36CD22F-E22F-152B-6BFB-A90CE19240AC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7F96153-5162-1477-559F-D9D795EB1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DFE92D5-1E30-3996-F172-E64ABB5BE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9B10455-0D20-E5A9-2FE1-20A3D09201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EA4FFC7-EA7D-0A91-92E8-CCEFB9A92452}"/>
              </a:ext>
            </a:extLst>
          </p:cNvPr>
          <p:cNvSpPr/>
          <p:nvPr/>
        </p:nvSpPr>
        <p:spPr>
          <a:xfrm>
            <a:off x="2062160" y="4211214"/>
            <a:ext cx="1796329" cy="821684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5E134C-94DD-1410-A8F9-73F9FAAEE867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9EF28E-6C15-11CF-03C6-F7AF38B870F6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727920-65D8-B58B-A129-A7F5FC695E10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50593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B64C4-548D-4031-742D-B6B82800A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0C658-8B93-BC9B-6141-492DBC2B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저장장치는 화면에도 연결된다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97711FA-82C8-1F69-EFD0-E33187F3FD5D}"/>
              </a:ext>
            </a:extLst>
          </p:cNvPr>
          <p:cNvGrpSpPr/>
          <p:nvPr/>
        </p:nvGrpSpPr>
        <p:grpSpPr>
          <a:xfrm rot="16200000">
            <a:off x="3063101" y="-709606"/>
            <a:ext cx="1832912" cy="6995450"/>
            <a:chOff x="2259482" y="2499342"/>
            <a:chExt cx="1832912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69D16FF-4CED-FD2F-84D1-85839BA063A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7954" y="6486806"/>
              <a:ext cx="53905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1E329D5-E37A-63EA-13E5-318435BFB827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83411B3-7C93-2E00-681C-A92625B34762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F16B24B-B5D9-D780-6F0C-F30EC94882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3212" y="3287109"/>
              <a:ext cx="630388" cy="1879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921E546-03FD-8458-95F7-7D11421C6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F45E6D1-2A68-B6CB-06C7-6DC1062E83A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B554F90-8F7B-B946-7D14-B28A9E108B2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7BDB63F-7C3F-75F0-8214-96E2020535B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C230D95-62BF-70A8-EA30-EAFBC7ACA73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6CEBCD4-87C6-7933-72E1-04D146A7261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3B14D08-9F84-C408-6D1A-3CAACD072FBA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DD724C-72D1-B0F5-A347-5DAFD38D5746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5593658-A171-3E98-678E-A701F507E2A2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EB9218D-4098-1C0C-CB2D-5CEDCCF25F4E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B5F31F9-392C-67FA-FF6B-5363C4E06BD3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863625-1F4C-DC1F-C6F6-EE87F112CBAC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F50B1DF-2B1E-7204-5052-97F3E291A05B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1FDE5A-5C7B-8F55-D143-8F4C558B32A5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9DF070B-FD64-B37C-2DE0-E4EF9988BC0A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8E77F44-B1BC-8FF5-6CB0-D032AD753C08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919DF37-6C24-F248-6476-AAF40E5F4983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842BBBD-59AC-1492-D6FB-78AB8739A48A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EE08DE8-5C08-3880-A80F-390CBA3B0442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804D6E-7467-C5E8-1587-9D54E71A895E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35C07E6-10B8-97B2-F431-292E29B58FAD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20940B9-A25E-94A8-C706-8584C1E93643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A542CF4-B3B8-DE76-BDA6-A995838C3606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0E05994-DE6D-E35E-F270-620830A3D36F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00E4B81-8ABB-8EEF-CCC0-BB4FEB029D4B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FDC1020-83DD-1DFE-0AA7-5E380948DB06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8C64DA9-2095-D963-5A5D-C39650CE69FA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827051C-D7AB-B839-9949-997F43171D33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3276202-6702-E08A-FA09-42068882C796}"/>
              </a:ext>
            </a:extLst>
          </p:cNvPr>
          <p:cNvSpPr/>
          <p:nvPr/>
        </p:nvSpPr>
        <p:spPr>
          <a:xfrm>
            <a:off x="8041980" y="2983039"/>
            <a:ext cx="2526086" cy="495661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EBED8C-0BD4-58BE-0C0C-5628CD688FE0}"/>
              </a:ext>
            </a:extLst>
          </p:cNvPr>
          <p:cNvSpPr txBox="1"/>
          <p:nvPr/>
        </p:nvSpPr>
        <p:spPr>
          <a:xfrm>
            <a:off x="614482" y="5524098"/>
            <a:ext cx="10739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버튼 </a:t>
            </a:r>
            <a:r>
              <a:rPr lang="en-US" altLang="ko-KR" sz="3200" dirty="0"/>
              <a:t>1</a:t>
            </a:r>
            <a:r>
              <a:rPr lang="ko-KR" altLang="en-US" sz="3200" dirty="0"/>
              <a:t>을 누른 후에 저장장치에는 </a:t>
            </a:r>
            <a:r>
              <a:rPr lang="en-US" altLang="ko-KR" sz="3200" dirty="0"/>
              <a:t>0, 0, 1</a:t>
            </a:r>
            <a:r>
              <a:rPr lang="ko-KR" altLang="en-US" sz="3200" dirty="0"/>
              <a:t>이 저장되어 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화면에 </a:t>
            </a:r>
            <a:r>
              <a:rPr lang="en-US" altLang="ko-KR" sz="3200" dirty="0"/>
              <a:t>1</a:t>
            </a:r>
            <a:r>
              <a:rPr lang="ko-KR" altLang="en-US" sz="3200" dirty="0"/>
              <a:t>이라고 표시된다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4D53B60-119A-49C2-A13B-DC04403E9274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CA6D3E-07D1-5673-30DD-B83A34FF453F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6E20FC1-73CB-760C-5C37-522AA46E800B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E4F1F74-7756-2D7F-A475-9CD92C10D5EF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C4D57D9-0889-D7E7-E6F9-DC3E74A1890A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D02D0F7-723F-5199-55F3-5500E32EF0BD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86D2217-F76D-E336-FBDC-F4F148BDC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016160A-7906-C9EF-65ED-4B6A6F892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46440DB-E6BD-E7B5-536D-7FB7041FAF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98E9EE0-0CEA-4DC8-20C8-D1331B324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6C5EE71-D6AE-D2C7-FD53-4FBFFF3EC3A3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DC97637-03CA-4133-CA8E-92669BC30496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803596E-7941-482F-60B5-EA3C282EDD1C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2DAFCBE-D9B8-7308-B38E-FDE6C7593001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96710DA-714E-43BD-89BD-4A32A47042C7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6F41F25-529C-99E4-B0AF-50E4DFBA4C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42EA870-18E5-4311-E98E-5D0498632249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E6F91A9-E580-B35E-43DE-14D5129AA8D3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E72FE49-63A3-057B-B6E1-1351B3D303E9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9783751-433B-6522-B08D-35D64B552D23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C1F907-4396-68CB-9DC6-E7084A0725BB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E750A9D-8891-6BFA-3C02-0DDFB1631FD7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C700076-3E04-A3F8-3905-A2781BA985EF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E149DB-30E0-A0A4-F5C0-93A65642689D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3AD3704-246C-8F07-8151-03414A4982AA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48EFCCE-F9C4-5C22-DB1F-E5B5F403002E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A97FB6-DF22-E492-E3EB-65E9F57FC8D9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6B5731B-FD84-4574-46B4-B9FE7E7B1889}"/>
              </a:ext>
            </a:extLst>
          </p:cNvPr>
          <p:cNvCxnSpPr>
            <a:cxnSpLocks/>
          </p:cNvCxnSpPr>
          <p:nvPr/>
        </p:nvCxnSpPr>
        <p:spPr>
          <a:xfrm flipV="1">
            <a:off x="7164594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6AB1795-1293-6003-BF01-2366D0D90260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B616F0D-7051-156B-009D-F513799EEF66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73D7F11-3B23-8E01-7B49-B5EAD9493DEA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1CF381C-8C46-BDED-A2AA-8F54F08E38D0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9141592-D7F8-BFBA-DE8C-F2F17954F64D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8CD8B8D-AE71-728F-6AF6-1AC7635EA081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DA16F9-76CD-5A6C-E2CD-CB149959877E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BD7F0-95F2-152B-AD8D-15D74FA4E612}"/>
              </a:ext>
            </a:extLst>
          </p:cNvPr>
          <p:cNvSpPr txBox="1"/>
          <p:nvPr/>
        </p:nvSpPr>
        <p:spPr>
          <a:xfrm>
            <a:off x="2386929" y="2272956"/>
            <a:ext cx="124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8ED2C18-F833-5D82-7FBF-634A35AE3E19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882C1D-0F36-4F87-4A18-FA86AD09BD01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A23C71-32E1-A052-78DD-B6AE4E737988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B3DDE3D-91DB-C9A1-3E0E-2FB2ADDFD578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34A4EDF-AC8E-52DC-5149-30557C902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BEE0C11-5732-DB94-1685-40769052F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F3FF1A7-9774-C603-F565-7667CADD9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AE4DEA5-31C6-F7FA-9278-2E46A901C17B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9E03553-B795-70F0-F834-42D9B8F99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97B6889-0A89-CEC9-0343-C51FFC70A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1DBFE9D-6AFD-4EB3-F26D-215069292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8CE3B2-F481-C9DE-63D6-0A53E7644676}"/>
              </a:ext>
            </a:extLst>
          </p:cNvPr>
          <p:cNvSpPr/>
          <p:nvPr/>
        </p:nvSpPr>
        <p:spPr>
          <a:xfrm>
            <a:off x="2062160" y="4211214"/>
            <a:ext cx="1796329" cy="821684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C7762B-AC0D-9187-AC35-CDCEE785D70C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C9C697-C3B2-4A50-7BC3-16AC35885B50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9DC5C1-50F0-7235-E231-27326288E66C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81627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E3094-59FF-C73B-3757-E313A899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9F38C-4CD2-CB85-5BF3-94F169DF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저장장치는 화면에도 연결된다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4B9DCB2-796A-3D87-37C5-556F41FF48A5}"/>
              </a:ext>
            </a:extLst>
          </p:cNvPr>
          <p:cNvGrpSpPr/>
          <p:nvPr/>
        </p:nvGrpSpPr>
        <p:grpSpPr>
          <a:xfrm rot="16200000">
            <a:off x="3153775" y="-618932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9A82989-B171-5873-6997-818DADF6D6E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7954" y="6486806"/>
              <a:ext cx="53905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725395E-0EEE-406E-A831-AAC4046D1317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5F66280-3B7E-AA42-933E-6255692CF1DE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DBA9479-29A5-8DDF-62A2-13F32306A7C1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268CB6E-6021-B0CA-7A7D-7B5F9EB08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2388F20-A78F-42C0-3B40-E0F04BB0120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6D1481-66F5-1725-D19F-E7FECEDFF28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264BA91-7637-BB0C-807A-2F0ED6B7041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53F2AE9-F4C9-F523-FE07-ED291A9F1B9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E89095D-4F46-D8CC-8B7B-B2277BB1A76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642B30B-606F-4A24-D3DB-2092449257A6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FAAA53D-F63B-0FDD-03A9-CCA54E5BA079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872301D-2B4E-E020-6744-FA532F526EE9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20FC2A4-CAD6-36E8-6298-A0A186634BF8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43825BB-51C5-5427-72F1-78EF63B571C6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37B60B3-D805-14F2-E3A8-10A5140CAEA8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F22FB3E-2A5C-4CC8-A95E-A23329DF5621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D47CFDD-E113-2A5D-AD9B-C55B4D6EB2DD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818C10F-265C-B228-E08E-8A0408565337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576A2C3-4294-FD49-8EBF-DB36FCD4006B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51D5412-DA47-B994-51A5-7EB27E7F5A85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62BA244-146A-A0FF-68C2-E91B9ACB617B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9D89F16-4A62-3494-C8FB-A7BB7F179984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A5F11F-0E86-C4E9-35F3-343830B57164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18F3642-CB8A-004D-6D6F-9EE7BDE0CC8F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485D3B2-00AD-8A52-CB81-65472ED0A1A4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652B1D7-AF28-85F1-F809-BE535980A8DF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268195C-C3FB-BECD-944B-3E4EA9B7D9E0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F45B3F6-267A-F6FD-4E6D-CFB2B8DEBBF7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6789273-263D-AA57-D11B-E8E0DE511475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B81D7FB-8F3C-B845-923E-BA5F128C5F1E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3942937-56A1-8B17-EC16-7E0BF98C79FE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B2901D5-C162-5D59-1C98-6C6AACD95FF2}"/>
              </a:ext>
            </a:extLst>
          </p:cNvPr>
          <p:cNvSpPr/>
          <p:nvPr/>
        </p:nvSpPr>
        <p:spPr>
          <a:xfrm>
            <a:off x="8041980" y="2983039"/>
            <a:ext cx="2526086" cy="495661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563B3F1-BC39-9EE6-5B4D-E3A3281EFE16}"/>
              </a:ext>
            </a:extLst>
          </p:cNvPr>
          <p:cNvSpPr txBox="1"/>
          <p:nvPr/>
        </p:nvSpPr>
        <p:spPr>
          <a:xfrm>
            <a:off x="614482" y="5524098"/>
            <a:ext cx="10739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버튼 </a:t>
            </a:r>
            <a:r>
              <a:rPr lang="en-US" altLang="ko-KR" sz="3200" dirty="0"/>
              <a:t>2</a:t>
            </a:r>
            <a:r>
              <a:rPr lang="ko-KR" altLang="en-US" sz="3200" dirty="0"/>
              <a:t>를 누른 후에 저장장치에는 </a:t>
            </a:r>
            <a:r>
              <a:rPr lang="en-US" altLang="ko-KR" sz="3200" dirty="0"/>
              <a:t>0, 1, 2</a:t>
            </a:r>
            <a:r>
              <a:rPr lang="ko-KR" altLang="en-US" sz="3200" dirty="0"/>
              <a:t>가 저장되어 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화면에는 </a:t>
            </a:r>
            <a:r>
              <a:rPr lang="en-US" altLang="ko-KR" sz="3200" dirty="0"/>
              <a:t>12</a:t>
            </a:r>
            <a:r>
              <a:rPr lang="ko-KR" altLang="en-US" sz="3200" dirty="0"/>
              <a:t>라고 표시된다</a:t>
            </a:r>
            <a:r>
              <a:rPr lang="en-US" altLang="ko-KR" sz="3200" dirty="0"/>
              <a:t>.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A59E096-7773-DD8D-56A2-C7C45867C820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C39DC3-170B-8DAE-3A75-D9F8B0E1EA52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7C6D85A-D087-825E-6212-2EFA5F80600C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C1E7309-203C-88C4-09C5-5A2790B74C24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11807B6-46D1-AD05-8BB9-F443E409FE5B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9C7635F-FA06-8AC9-60CE-791C7EE51B6F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94FD12D-B278-1EFF-7F80-118F39B73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C403FAF-645A-120E-5E27-6171D5D62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449A81E-67FF-7592-3C30-F4441C355138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61A2E47-35B6-2472-B71E-793F43807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06363C8-7EE9-0E0F-4F62-B0E8C90DCF3B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D306F66-646C-9D7A-5819-7135DF23DBC6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1D0402C-011E-56FF-9815-EE317BD15067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0A10871-FA08-6D11-F8E0-348D979125D0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142EF09-6F3A-0284-C50A-2DE69A2D892B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BBBBDE3-EC9D-5F16-DD8E-9B2CF28B37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FB8523D-76A9-4C51-2D98-93B986C04EF4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9AC95C-9D21-C676-7BFD-59CE16A0DF06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5B08132-93B9-2121-EAF6-6D7AEA9071C3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D61E8AE-724F-5110-BA42-1B89E32A1015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3ECC90-2244-F341-0AAC-1C3909FAE4AC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7BEC398-604F-3212-4351-1B39D93F9BFD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C48600C-FEFE-D076-630B-CA214EC56C5B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6B1FCC-CA7A-6914-0E25-7F11847044B7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211FE30-6B5B-B4E1-BAC8-7BBEF4A36534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0C1E6B8-CB83-70BF-5ED8-D030707A5A02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7EA171-7393-F1C5-38A9-5D7D27C9A090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40A78D7-036A-6486-4047-B193220CD607}"/>
              </a:ext>
            </a:extLst>
          </p:cNvPr>
          <p:cNvCxnSpPr>
            <a:cxnSpLocks/>
          </p:cNvCxnSpPr>
          <p:nvPr/>
        </p:nvCxnSpPr>
        <p:spPr>
          <a:xfrm flipV="1">
            <a:off x="7164594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68A8483-CBCF-1480-D816-60AAC8FF5139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F7A2372-1104-341F-2946-4E725C0EA3AA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D8BDBCF-1280-963F-4E18-A8D3564A5B1F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967ECBA-31F4-A32B-3689-4D3990188CC8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D749FFD-25E4-56A4-77D8-218074F9FBF2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1595B3D-018A-4F01-5228-D3A773EB640C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400031-A44A-B626-0EB6-8472368DDE42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1C711-8522-660D-8271-043B7850510F}"/>
              </a:ext>
            </a:extLst>
          </p:cNvPr>
          <p:cNvSpPr txBox="1"/>
          <p:nvPr/>
        </p:nvSpPr>
        <p:spPr>
          <a:xfrm>
            <a:off x="2386929" y="2272956"/>
            <a:ext cx="124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0253A8E-3ABB-5E97-A210-3CF2313F5242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3B5DAEA-A73E-2886-A137-DC7077FDEBFE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D07235-0D0E-675F-4664-777235D58E43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F0941A2-085D-5EF0-F058-E0B02DB0A4B7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505C49C-DAB5-4CC9-848E-3F5CDCD93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78948D0-667B-AA6B-E5F3-A0C1CF2EA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288DE0F-987E-5777-B2BD-0704C4D48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A856400-3120-7E2E-814A-F3DC81C7F70D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4A11B29-1AE7-ABEA-576B-2F1115654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B29232D-7EF4-52FD-7759-AD3140E7F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698414D-DF8C-1DCF-0158-7F6DEF2B7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8AFEA36-7A77-FC71-78B3-0D34EE5DB0A2}"/>
              </a:ext>
            </a:extLst>
          </p:cNvPr>
          <p:cNvSpPr/>
          <p:nvPr/>
        </p:nvSpPr>
        <p:spPr>
          <a:xfrm>
            <a:off x="2062160" y="4211214"/>
            <a:ext cx="1796329" cy="821684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06F35C-3D6D-09A2-2570-F04B39DFDEF4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0A663E-640C-C947-927E-27CCF28FDF82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C7C655-C194-0F09-C16C-69DC7F759189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53694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A07A5-A6E6-10CB-E473-C68469814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B628A-5EBF-AB17-96E9-DCC0422F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저장장치는 화면에도 연결된다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23608D-7BD6-BEC6-385B-655F3DF2AAED}"/>
              </a:ext>
            </a:extLst>
          </p:cNvPr>
          <p:cNvGrpSpPr/>
          <p:nvPr/>
        </p:nvGrpSpPr>
        <p:grpSpPr>
          <a:xfrm rot="16200000">
            <a:off x="3153775" y="-618932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8BBBA55-4EE8-3567-565A-5E955C0F666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7954" y="6486806"/>
              <a:ext cx="53905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D49F188-4CC4-85E2-2A00-8A1FEE3158FC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2CCA9D7-EB1E-D354-6167-88F4E001A6C4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463C503-092C-E5D3-1895-4751BA118129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FDDD547-1088-0D5E-4B6A-B7DEB2859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DFB769D-24C1-EE23-C45E-DBFE3FE1EB7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C4D0E6B-478A-DCDB-B61F-269205D52EA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BF3D6FD-9492-3197-DBC3-CC88D7B0B55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64F1201-327D-A19C-05E2-848D6C5EA35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413E4A6-B309-42A5-F2DC-966AAF044C2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ABC7E0-0D85-5889-90D6-1DE17CB5DDEC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C6B03C-7B70-8836-3B8D-71A72CFF57A8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71578B9-B111-4FCF-FA50-D0C165EA517D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149A337-B125-B378-C1A2-FBE04B4D5AE2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EEC5FEE-50C6-94EC-6AED-B6A628F5A450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132D03A-5CE2-7E29-2709-2585EFAA0814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761958-8973-0959-95EC-594DB6F0CEF4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A1E9DF-4D19-0588-5E85-991C5D84BF76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4F26B8D-C6AB-0D99-1898-307CAE215D03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C0E91CF-D63F-D16A-03AB-28168D3E5369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6093170-7BB9-8AE8-AB91-175CB23CA61A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E48151D-537F-4C70-61D7-2944020E4E92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0DE9678-CA80-2C0E-E15C-49B4DC304DD5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E274E0E-B3C8-27A9-8EC9-7B1A114884D6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CC79CB6-2B96-05F6-7FF2-81C82E45D228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96590FE-E794-1BA3-32F0-69B3E9C60E7F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78821F0-4128-D3B3-E676-4142EAE7530E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D39D976-0D9F-F39E-EE7C-4CD876043004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29C9B10-FAA5-8A77-E171-21DF2A18B521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8B41827-231F-8933-38E3-54566DE4A4B9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8784B22-5708-0095-96A8-C8EB2241085D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ECF5CB5-E9DB-534E-8E6B-CB6F48957D26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3B34484-F046-E82E-1337-FD9B7587FE94}"/>
              </a:ext>
            </a:extLst>
          </p:cNvPr>
          <p:cNvSpPr/>
          <p:nvPr/>
        </p:nvSpPr>
        <p:spPr>
          <a:xfrm>
            <a:off x="8041980" y="2983039"/>
            <a:ext cx="2526086" cy="495661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418BA3-2B37-4A64-0EF5-02A88AFF38A4}"/>
              </a:ext>
            </a:extLst>
          </p:cNvPr>
          <p:cNvSpPr txBox="1"/>
          <p:nvPr/>
        </p:nvSpPr>
        <p:spPr>
          <a:xfrm>
            <a:off x="614482" y="5524098"/>
            <a:ext cx="10739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화면에서는 처음 나오는 </a:t>
            </a:r>
            <a:r>
              <a:rPr lang="en-US" altLang="ko-KR" sz="3200" dirty="0"/>
              <a:t>0</a:t>
            </a:r>
            <a:r>
              <a:rPr lang="ko-KR" altLang="en-US" sz="3200" dirty="0"/>
              <a:t>들을 모두 제외하고 보여준다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97D3054-6E6C-0C98-44C4-976CC2737EF9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13F052D-1647-CD57-0BD1-5AED3337AD33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0467387-1FDC-8556-8101-5FE5D9012A80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6570E5A-AA7B-4D76-F482-7BCCB9F219D5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7F5505B-F007-D455-1AA5-65613CE20E5A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11E9585-F842-E58B-EED8-17C520B6EAF3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2BAAC95-4331-AE0C-6296-E0EE36F27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D3B4330-C324-C578-0460-689736C153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7EA83C3-1F00-CA20-1C86-21368304071C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DE3E146-866F-04CF-A504-CBAD989F0A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1CDC5C6-E182-B0D0-02A0-65BBEF163B47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04EE566-7CEF-678A-FA68-B8306BB09E6C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948CA26-161F-E402-8BF1-DFF76367FB1E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8A6956F-0841-C143-86EA-9F015A1780E9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CBCFA42-F1AA-497F-28F6-B595BE905EC2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F782D6E-1728-A7CC-E1FE-639CFFDD53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CBBCE18-1046-DE96-4374-9B63FD8A321F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94EFD6D-79F1-191E-B3C6-CF6BAC879BEB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9732C08-6AD2-B89C-F84D-8A27429958E7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2B173D1-3F16-2860-7FF7-20F425A4C233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2E1466-6420-4C02-7CFB-8B5A0722CD15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87C555-BDE2-E155-A6F1-801E795B845A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FB90EC3-6EEC-9CF7-5578-C201E9774752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E62DAC-4902-9FD9-34CA-5EFA2EC12124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1A421D6-43AE-6011-799A-B652C87AA48B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C5FC1A6-AA68-EA13-B101-E0AE52EC4DD8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27B081-48D5-8FB2-308E-DFBE0701827F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0F8E683-94C9-A3E2-19E4-632F2B955D29}"/>
              </a:ext>
            </a:extLst>
          </p:cNvPr>
          <p:cNvCxnSpPr>
            <a:cxnSpLocks/>
          </p:cNvCxnSpPr>
          <p:nvPr/>
        </p:nvCxnSpPr>
        <p:spPr>
          <a:xfrm flipV="1">
            <a:off x="7164594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F6F1EC7-04D0-4129-410F-80992FCC32B1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E8776AD-21EA-7A5F-3F15-8154B406C73E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B9D0E89-9346-5D03-A200-1119A0C67E2B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2D97807-B6AF-5EB0-91CB-B6F0DC4C7EE1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FDDA8C5-CCB5-1096-4312-EAD80A4205A7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5E236AA-89F9-8B3A-0BA3-8DBC409DC96F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624454-F0E6-87EF-B0CD-21A714DE30B7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E88E5-6130-7C1A-A97B-F6327CA48B73}"/>
              </a:ext>
            </a:extLst>
          </p:cNvPr>
          <p:cNvSpPr txBox="1"/>
          <p:nvPr/>
        </p:nvSpPr>
        <p:spPr>
          <a:xfrm>
            <a:off x="2386929" y="2272956"/>
            <a:ext cx="124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33B657-DB22-07FE-7FA8-9A5C4C9B3EF0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E80ED9B-0EA3-4741-A5BD-D9182F9750D5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A33CF9-32FD-38AE-4F8E-AFE2695327A6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63786FA-4C45-AF46-FDD7-452EBA19B15B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C1DF0D3-B080-6E4A-69E3-5FAA96410F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A4A6A9A-1E4F-B211-EB0F-07868C2A04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9F9323A-048E-4ED5-2BE7-FC055565F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2A75CEA-C98E-A216-A4CE-35956A6DE8DC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FF1A481-76D7-E7C5-F983-D233D41F1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6CCF6DB-33EF-E49F-5EE5-3A1EF476A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EA6E49A-B2F9-3222-FA19-FADDBD985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64FB80-29A5-94B6-A7B9-A622DE7A6D04}"/>
              </a:ext>
            </a:extLst>
          </p:cNvPr>
          <p:cNvSpPr/>
          <p:nvPr/>
        </p:nvSpPr>
        <p:spPr>
          <a:xfrm>
            <a:off x="2062160" y="4211214"/>
            <a:ext cx="1796329" cy="821684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6BE11E-FCAA-5F36-BD72-00E85080E1E0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258C15-17B7-B959-E601-6A85DA15F770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2</a:t>
            </a:r>
            <a:endParaRPr lang="ko-KR" altLang="en-US" sz="3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C13E1E-1EE6-3955-B530-66925CD1F9BF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3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9217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0098F-26E9-4F28-C639-12B55BDF1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B05DD-1B68-5C6F-E5D0-1ADEDA5D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저장장치는 화면에도 연결된다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EDD7051-D039-54C9-A638-3EF1850E1668}"/>
              </a:ext>
            </a:extLst>
          </p:cNvPr>
          <p:cNvGrpSpPr/>
          <p:nvPr/>
        </p:nvGrpSpPr>
        <p:grpSpPr>
          <a:xfrm rot="16200000">
            <a:off x="3153775" y="-618932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BD71B09-8458-82F1-845A-01B62001977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7954" y="6486806"/>
              <a:ext cx="53905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EE980B-FD43-95F3-6259-13E6D8FED96F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8ECAC9F-A3DC-78EE-64C4-5D25DCB95D76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7292FF0-0C42-A99E-C596-4C0D71249B5E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4B9DCCD-5CE4-5693-FA48-ADE8F8E70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13DA1DE-872B-83C5-32B0-3356E89A7F6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5B502FA-E578-14CB-32AC-399C52B9573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7C83F28-4E39-60DA-2B3B-855AC8FFF2B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FB289BE-8BED-7B74-0C23-D98FA74B3DE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1FE952F-981C-8A2F-34CC-5377D734FA0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D2A9092-EC93-4093-C113-92FCE933367E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8476A0A-E972-B89A-C88E-609366CC7745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D762EF3-5475-3AEB-86CF-D100F785F108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216626C-DA16-BFF6-5215-B4CE89E07EF7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347C56-29CB-164E-532F-DF4FC24D20F2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BF5FD78-61DF-553E-DB94-6449622C75D0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E2D5CD9-318E-2917-B8F0-2CB768966719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1DCC89D-2159-53C4-F41E-472F16B499A7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F9F4723-EB5F-6A9A-75BC-EDEBAFEFB950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448BAAD-8513-9618-09C7-C4A8D444CAA0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6E06E06-AA27-7D20-0180-B8E8BFD763AE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C1D350-99EB-B9FC-28DB-1AD798FBE481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626A9D6-37BA-4D05-AADB-402CCD165428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F612622-BB54-0F43-1903-1F53519A879E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9E96F47-2B53-03BD-2BED-A85BF0389D2A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18B8386-E7BD-DEC8-BDDC-C2B2EBFCE93D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5A9A13B-6A3E-3EE1-B067-0DC0D1FD50D2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0FA50DD-0E7F-1463-B7DB-40E109C8D370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358FCC3-85E7-EAD0-011C-A385175C0B36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BE94EC2-32D5-9D65-E8D1-1F052690B98A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018390A-791D-A9C5-839F-8E2E72C3355B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871AE5F-69F2-D336-3335-8766BA39F8F1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CC2C6A9-518E-511F-452A-A9348A08273E}"/>
              </a:ext>
            </a:extLst>
          </p:cNvPr>
          <p:cNvSpPr/>
          <p:nvPr/>
        </p:nvSpPr>
        <p:spPr>
          <a:xfrm>
            <a:off x="8041980" y="2983039"/>
            <a:ext cx="2526086" cy="495661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6B41270-67A4-F99C-FC1D-C9C65295100B}"/>
              </a:ext>
            </a:extLst>
          </p:cNvPr>
          <p:cNvSpPr txBox="1"/>
          <p:nvPr/>
        </p:nvSpPr>
        <p:spPr>
          <a:xfrm>
            <a:off x="614482" y="5524098"/>
            <a:ext cx="10739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화면에서는 처음 나오는 </a:t>
            </a:r>
            <a:r>
              <a:rPr lang="en-US" altLang="ko-KR" sz="3200" dirty="0"/>
              <a:t>0</a:t>
            </a:r>
            <a:r>
              <a:rPr lang="ko-KR" altLang="en-US" sz="3200" dirty="0"/>
              <a:t>들을 모두 제외하고 보여준다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B81F5B-7AA2-D5C5-921B-3C9089559726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6896D00-B83D-01A0-7264-1CFC09BBAF11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2049E8C-31CC-63E7-232D-2B04EC176288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1735B24-C02B-ABBC-AA0E-D1C09556D590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9C669C1-C027-2062-FD95-FADA1D9594AD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CBE7F17-A70F-DBB0-456D-5163FBB00557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39CB889-6DC5-DF14-ECEE-D1D76C25CF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18E8EEC-4C54-2F51-1111-9069D3582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EC04502-2B7A-2E5B-286B-2EC839CBCC77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54ED1B2-39FE-72C0-DB02-7C7E59246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B2493F1-C004-558B-C840-2676D5425A92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C1DB065-B29E-5466-3C72-93C85657AC66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885B692-CA49-10D4-D7D4-B1A3814555B9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9D1B342-6C12-FFFF-6873-D25D5AC0493F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AAB3126-4BB8-B3D8-6B34-3E5B88E4C83F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2D09123-38D2-95B9-8DF6-DE553406B71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3C50300-F3A4-D2ED-F266-99628E216A36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33ED91-AC6A-64AA-968D-EA744304BB0C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673347-D55F-0D23-6B20-E6AEC5CC6AFB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0787780-F4E2-4C98-585C-F83CF5E10168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20C34E-7514-2773-DF4B-0F60565A47B2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108EE06-9D29-FB41-115B-D99A7869FEB4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C762C3A-4395-EC0C-ADD9-2BDFA44D7C33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5E182C-04E8-D267-F6B7-2B765A349537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CEFF239-BFC5-A510-3CEE-BE73D9FE5B0C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2EDF31B-2F66-F39A-50A6-786C6F94E38C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F4410B-56F5-8DAE-32ED-FBDB2C06E231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E65DD36-5D8F-3ABE-B4F3-0CBE4DAD9718}"/>
              </a:ext>
            </a:extLst>
          </p:cNvPr>
          <p:cNvCxnSpPr>
            <a:cxnSpLocks/>
          </p:cNvCxnSpPr>
          <p:nvPr/>
        </p:nvCxnSpPr>
        <p:spPr>
          <a:xfrm flipV="1">
            <a:off x="7164594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26E0161-937C-F5D1-1CE5-257DFC5CCF3F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E317529-809F-4906-BF02-1A059F71324C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721AB58-A953-0014-B815-9DDF513CC0C8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F357491-4A12-4B23-8355-E339A129D3D1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E2B1517-5D78-1B52-E9D4-A8507C9C290E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A862FF-6CE1-0E4C-E629-63EC9BF6F742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BBE79A-668B-8D33-CADD-65DBB45479CC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45375-A79A-A736-59F5-E9E3313AE342}"/>
              </a:ext>
            </a:extLst>
          </p:cNvPr>
          <p:cNvSpPr txBox="1"/>
          <p:nvPr/>
        </p:nvSpPr>
        <p:spPr>
          <a:xfrm>
            <a:off x="2386929" y="2272956"/>
            <a:ext cx="124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46F9D88-C93B-14A9-35FA-FB4FC223B66C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7E6D98C-5A3E-1BAA-7A1F-93ADD32E83CD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48E210-9A07-6A2D-9D77-3AE8D60B5176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8A0476E-E884-2125-D30D-A16DE839A5FF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9961C8E-7E9E-3F95-67B9-0328EE690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381FFE7-2D0A-4FD3-7E0E-2D9F67BC8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5B614B8-F0EE-6C43-A8C2-A3C5EE8A66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EA37A5C-D517-A847-AB95-89349CE6BD99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6A12B9F-EB84-8B89-37F9-AB172E3A5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F4748CB-0BFF-0D8C-3604-5CBA64625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AF989E6-E392-00D1-27C9-963E6949A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6DEF3EF-28AE-6D69-115C-173B5A6B24F1}"/>
              </a:ext>
            </a:extLst>
          </p:cNvPr>
          <p:cNvSpPr/>
          <p:nvPr/>
        </p:nvSpPr>
        <p:spPr>
          <a:xfrm>
            <a:off x="2062160" y="4211214"/>
            <a:ext cx="1796329" cy="821684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97EE46-2354-5427-3AD4-5C550571AB9E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738CC5B-97AB-3113-6B48-BB6F3CB99902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BA8B596-FA89-8941-49CD-384072219D8B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61417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4AB89-586B-8420-9C99-9A4D6BF3D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92A2-EE85-427D-EAF5-35A1B6E0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저장장치는 화면에도 연결된다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A063471-3285-71B3-ACF4-0F3F3962DDD1}"/>
              </a:ext>
            </a:extLst>
          </p:cNvPr>
          <p:cNvGrpSpPr/>
          <p:nvPr/>
        </p:nvGrpSpPr>
        <p:grpSpPr>
          <a:xfrm rot="16200000">
            <a:off x="3153775" y="-618932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569B8AF-B63A-EF84-4D81-5CC01CEA454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7954" y="6486806"/>
              <a:ext cx="53905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70D192B-5A8A-71A8-B2AA-495B26EE1495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83AA010-0DE6-7C44-1C51-60A8216309E7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D4E7467-76B4-4845-820F-9519D8892B98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653083C-513C-FA23-58DF-36C1AC9FD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0C37D4E-D034-C8CD-1756-EE952CE9C2C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EA271AE-0040-2020-D472-81BD4B2975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913AE2E-F7C6-E2C9-5D39-1E677DD9C3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AEAC397-4B62-A549-BE1F-155E37B4272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1787334-B636-BB0F-519B-B94C929BAB9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918918-A7CA-717C-C714-52A087579CF6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835DFD0-5D93-158B-5606-7F3A50876101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0041855-E06D-2E04-7C7D-E253DBC42FB0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843D55-7D54-34A1-60B3-8E9657D4BD00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85864D7-52B7-D77D-A344-E4CB130FC696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BFC07-A447-FA54-5566-9CB50F8F5725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577849-1F66-24AC-23AF-D7A0128965E5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A075C1-3D4C-D2E6-6737-023FC76E6090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F270FC5-D330-4193-DAD0-17A6BBAC5A66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74A0B01-3451-CD51-71F2-E578C17D3A4A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77DE88-54C5-3B22-32FE-752533A5410F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F58195C-A807-9E05-AC80-103695B8F25C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0325D51-612E-DBBA-5B1E-097C1DBD13C2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58FBAEC-436F-EB0E-95B0-413305D5501B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4473C04-CE5A-AA9A-3E68-C35E39E328E3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E3B3DF3-7718-FD06-6E80-E2D8623F567F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8898139-712A-9080-E21F-8B5F39AF77A8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6DE50DC-4792-9FCC-3519-E71A8250E5B7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1157CD-027A-1289-FF14-5C186155CC5C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772E340-0E46-1994-2EBE-D5830AD6F391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96BC319-A091-B02C-9960-7C81862A0780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D6E1941-8CFD-FC7C-9B34-211674E9D2D6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26AE79C-1608-AD22-4EA7-86A597443A18}"/>
              </a:ext>
            </a:extLst>
          </p:cNvPr>
          <p:cNvSpPr/>
          <p:nvPr/>
        </p:nvSpPr>
        <p:spPr>
          <a:xfrm>
            <a:off x="8041980" y="2983039"/>
            <a:ext cx="2526086" cy="495661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EA16BB1-8035-D0A6-40AE-C0C07CEA208F}"/>
              </a:ext>
            </a:extLst>
          </p:cNvPr>
          <p:cNvSpPr txBox="1"/>
          <p:nvPr/>
        </p:nvSpPr>
        <p:spPr>
          <a:xfrm>
            <a:off x="614482" y="5524098"/>
            <a:ext cx="10739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화면에서는 처음 나오는 </a:t>
            </a:r>
            <a:r>
              <a:rPr lang="en-US" altLang="ko-KR" sz="3200" dirty="0"/>
              <a:t>0</a:t>
            </a:r>
            <a:r>
              <a:rPr lang="ko-KR" altLang="en-US" sz="3200" dirty="0"/>
              <a:t>들을 모두 제외하고 보여준다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276C025-212B-7FFA-DC62-199E1136CCCA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1CD44CB-D4F5-EF6C-84EA-5AC4B8E623CB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8A98497-9306-3094-77B2-A50F1BDD519A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FBB79E7-BB25-9B8C-7ED2-24625C60623E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8B20EA3-4D3E-FC9B-DEEE-342CD9B4EA65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78821B7-3E00-C0A0-C964-D2FCCCDC2548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D3C788D-E4BE-CCE3-B9C7-649E89966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D79528-3FD4-3D38-3CEA-8F3D245260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226C9E3-2B59-3E75-74FD-FE168D10BD77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8EE0EAA-ECD5-2294-352A-551801B36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5B4A9F0-2BCC-325A-C90A-25B7ABF06A3B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41720A0-CC02-43FC-5BC0-3C0D00678FBA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3F1F357-0DE8-85F0-CE6C-6AFE478465BE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BF21C2-FE84-E616-B012-02702BF5C873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C58734D-C41F-BDE8-F094-7F18636848A3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FA26B3D-881F-3A74-52F7-5E610C9A68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367AC2E-5122-08AA-B3CB-712572E4A09C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E21049-278C-7C1B-E811-2699883968B6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232D9BE-2DDB-7310-612E-78223F8E5870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6F8FA9D-272A-92B5-573A-282E7742D95D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81C68D-810B-822E-6209-D6833940E72E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133B607-FDEF-3A4A-D1DD-9C3DBD30BFA0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D5D8332-5248-001E-9334-0F9D80B862CC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806E31-1E35-15A0-28DE-95F406D04383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9A02DA2-E5DD-C346-2112-89898A9A886E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573600A-A760-C479-8A73-0949A698841F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D65BCF-B59E-A53A-2239-955833F5EBC0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B17510C-3BEE-89B1-230D-EE60C0FB217A}"/>
              </a:ext>
            </a:extLst>
          </p:cNvPr>
          <p:cNvCxnSpPr>
            <a:cxnSpLocks/>
          </p:cNvCxnSpPr>
          <p:nvPr/>
        </p:nvCxnSpPr>
        <p:spPr>
          <a:xfrm flipV="1">
            <a:off x="7164594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971CD26-7E58-D986-3EF1-311DCC643013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94A6199-217D-4B4E-1619-6A0C9373347E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A37D734-4367-9C8F-30D9-5946001982AB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719E8C6-A9D6-DB12-A121-DE68E2B3298E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E91CCF6-1BA3-D1D6-8CAD-0D0A7449BD48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FC91B4-CDB0-6F6D-6D8D-0326C90AB6D1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4A430F-17B2-A87F-2D25-92CE883532B3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FDEDEC-DD5C-7797-258E-DB6D3261241D}"/>
              </a:ext>
            </a:extLst>
          </p:cNvPr>
          <p:cNvSpPr txBox="1"/>
          <p:nvPr/>
        </p:nvSpPr>
        <p:spPr>
          <a:xfrm>
            <a:off x="2386929" y="2272956"/>
            <a:ext cx="124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AEEFD6-081B-D923-9377-71F9B4958FC6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30B71E3-C092-546A-F3DA-9628825CDE1C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F88AAF-7877-BCF4-7755-164588839F5A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3844475-8873-0ACC-48A0-3100E47FE3D0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D5051BD-C244-E093-D62F-30A408666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7416581-1984-4432-BFD6-CFFAAB37F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427BB0B-19E2-60DC-E9C2-88710A4B5F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D18B1BF-05A8-06EA-7430-80E24F66BBC5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ED45F50-DA02-E2E8-160E-839341ECE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BD10E417-551F-DF92-438E-C042D8A79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EA96592-B6CB-27D3-87AA-66765A23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F41F3D7-6AB4-9760-9ACD-B5A2DE9259AE}"/>
              </a:ext>
            </a:extLst>
          </p:cNvPr>
          <p:cNvSpPr/>
          <p:nvPr/>
        </p:nvSpPr>
        <p:spPr>
          <a:xfrm>
            <a:off x="2062160" y="4211214"/>
            <a:ext cx="1796329" cy="821684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6374FF-2D9D-C8C1-313A-7491DD59E699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A9AE54-997A-121A-ADA6-64D93C6934B9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67E2E4-7BA6-B282-5ACE-15033C3E8859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3279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7926F-7617-F805-C802-434D39BE3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7ADE5C-A75B-4C3A-DF82-30D45FAAEE08}"/>
              </a:ext>
            </a:extLst>
          </p:cNvPr>
          <p:cNvSpPr txBox="1"/>
          <p:nvPr/>
        </p:nvSpPr>
        <p:spPr>
          <a:xfrm>
            <a:off x="650239" y="987285"/>
            <a:ext cx="107154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그림 파일에는 작은 네모들이 가로</a:t>
            </a:r>
            <a:r>
              <a:rPr lang="en-US" altLang="ko-KR" sz="2800" dirty="0"/>
              <a:t>, </a:t>
            </a:r>
            <a:r>
              <a:rPr lang="ko-KR" altLang="en-US" sz="2800" dirty="0"/>
              <a:t>세로로 정렬되어 있다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/>
              <a:t>첫번째 줄부터 가장 왼쪽 네모부터 오른쪽 네모까지 색깔을 적고</a:t>
            </a:r>
            <a:r>
              <a:rPr lang="en-US" altLang="ko-KR" sz="2800" dirty="0"/>
              <a:t>, </a:t>
            </a:r>
          </a:p>
          <a:p>
            <a:endParaRPr lang="en-US" altLang="ko-KR" sz="2800" dirty="0"/>
          </a:p>
          <a:p>
            <a:r>
              <a:rPr lang="ko-KR" altLang="en-US" sz="2800" dirty="0"/>
              <a:t>다음 줄들도 차례로 이어서 적는다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>
                <a:solidFill>
                  <a:srgbClr val="C00000"/>
                </a:solidFill>
              </a:rPr>
              <a:t>200, 0, 0, </a:t>
            </a:r>
            <a:r>
              <a:rPr lang="en-US" altLang="ko-KR" sz="2800" dirty="0">
                <a:solidFill>
                  <a:srgbClr val="FF0000"/>
                </a:solidFill>
              </a:rPr>
              <a:t>255, 0, 0, </a:t>
            </a:r>
            <a:r>
              <a:rPr lang="en-US" altLang="ko-KR" sz="2800" dirty="0">
                <a:solidFill>
                  <a:srgbClr val="640000"/>
                </a:solidFill>
              </a:rPr>
              <a:t>100, 0, 0, </a:t>
            </a:r>
            <a:r>
              <a:rPr lang="en-US" altLang="ko-KR" sz="2800" dirty="0">
                <a:solidFill>
                  <a:srgbClr val="320000"/>
                </a:solidFill>
              </a:rPr>
              <a:t>50, 0, 0 </a:t>
            </a:r>
            <a:r>
              <a:rPr lang="ko-KR" altLang="en-US" sz="2800" dirty="0"/>
              <a:t>데이터를 가로 </a:t>
            </a:r>
            <a:r>
              <a:rPr lang="en-US" altLang="ko-KR" sz="2800" dirty="0"/>
              <a:t>4, </a:t>
            </a:r>
            <a:r>
              <a:rPr lang="ko-KR" altLang="en-US" sz="2800" dirty="0"/>
              <a:t>세로 </a:t>
            </a:r>
            <a:r>
              <a:rPr lang="en-US" altLang="ko-KR" sz="2800" dirty="0"/>
              <a:t>1</a:t>
            </a:r>
            <a:r>
              <a:rPr lang="ko-KR" altLang="en-US" sz="2800" dirty="0"/>
              <a:t>로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만들면 다음과 같은 그림이 나온다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41F883-C035-BD1D-84DF-B434FDE54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895" y="5130775"/>
            <a:ext cx="4064209" cy="9970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8D0A2E-5AD6-541E-BAD0-89040B8941C9}"/>
              </a:ext>
            </a:extLst>
          </p:cNvPr>
          <p:cNvSpPr txBox="1"/>
          <p:nvPr/>
        </p:nvSpPr>
        <p:spPr>
          <a:xfrm>
            <a:off x="2066925" y="5367665"/>
            <a:ext cx="1844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C80000"/>
                </a:solidFill>
              </a:rPr>
              <a:t>200, 0, 0</a:t>
            </a:r>
            <a:endParaRPr lang="ko-KR" altLang="en-US" sz="2800" b="1" dirty="0">
              <a:solidFill>
                <a:srgbClr val="C8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A7859-D366-E743-AE47-6167AA916CCE}"/>
              </a:ext>
            </a:extLst>
          </p:cNvPr>
          <p:cNvSpPr txBox="1"/>
          <p:nvPr/>
        </p:nvSpPr>
        <p:spPr>
          <a:xfrm>
            <a:off x="3785599" y="6247652"/>
            <a:ext cx="1844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255, 0, 0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8925C-D302-D955-C2BD-47C15CB40A49}"/>
              </a:ext>
            </a:extLst>
          </p:cNvPr>
          <p:cNvSpPr txBox="1"/>
          <p:nvPr/>
        </p:nvSpPr>
        <p:spPr>
          <a:xfrm>
            <a:off x="6582973" y="6247652"/>
            <a:ext cx="1844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640000"/>
                </a:solidFill>
              </a:rPr>
              <a:t>100, 0, 0</a:t>
            </a:r>
            <a:endParaRPr lang="ko-KR" altLang="en-US" sz="2800" b="1" dirty="0">
              <a:solidFill>
                <a:srgbClr val="64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10FFF-C3BF-F66D-152A-29DE48E4D4AA}"/>
              </a:ext>
            </a:extLst>
          </p:cNvPr>
          <p:cNvSpPr txBox="1"/>
          <p:nvPr/>
        </p:nvSpPr>
        <p:spPr>
          <a:xfrm>
            <a:off x="8399286" y="5398621"/>
            <a:ext cx="1844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20000"/>
                </a:solidFill>
              </a:rPr>
              <a:t>50, 0, 0</a:t>
            </a:r>
            <a:endParaRPr lang="ko-KR" altLang="en-US" sz="2800" b="1" dirty="0">
              <a:solidFill>
                <a:srgbClr val="32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7F2F229-2B99-7EAE-BB48-98F81785464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785599" y="5629276"/>
            <a:ext cx="278296" cy="0"/>
          </a:xfrm>
          <a:prstGeom prst="straightConnector1">
            <a:avLst/>
          </a:prstGeom>
          <a:ln w="57150">
            <a:solidFill>
              <a:srgbClr val="C8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D45E8E-81B9-BB72-9F19-0E7528E4FD8C}"/>
              </a:ext>
            </a:extLst>
          </p:cNvPr>
          <p:cNvCxnSpPr>
            <a:cxnSpLocks/>
          </p:cNvCxnSpPr>
          <p:nvPr/>
        </p:nvCxnSpPr>
        <p:spPr>
          <a:xfrm rot="16200000">
            <a:off x="5452169" y="6302644"/>
            <a:ext cx="278296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856E334-50B4-E4FC-5117-84D53546FD7E}"/>
              </a:ext>
            </a:extLst>
          </p:cNvPr>
          <p:cNvCxnSpPr>
            <a:cxnSpLocks/>
          </p:cNvCxnSpPr>
          <p:nvPr/>
        </p:nvCxnSpPr>
        <p:spPr>
          <a:xfrm rot="16200000">
            <a:off x="6397526" y="6302643"/>
            <a:ext cx="278296" cy="0"/>
          </a:xfrm>
          <a:prstGeom prst="straightConnector1">
            <a:avLst/>
          </a:prstGeom>
          <a:ln w="57150">
            <a:solidFill>
              <a:srgbClr val="64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643F70-4403-6735-54A9-1BF57691611F}"/>
              </a:ext>
            </a:extLst>
          </p:cNvPr>
          <p:cNvCxnSpPr>
            <a:cxnSpLocks/>
          </p:cNvCxnSpPr>
          <p:nvPr/>
        </p:nvCxnSpPr>
        <p:spPr>
          <a:xfrm flipH="1">
            <a:off x="8142407" y="5660231"/>
            <a:ext cx="278296" cy="0"/>
          </a:xfrm>
          <a:prstGeom prst="straightConnector1">
            <a:avLst/>
          </a:prstGeom>
          <a:ln w="57150">
            <a:solidFill>
              <a:srgbClr val="32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56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B7E63-DDB2-74FB-AB1E-80BB41B00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A36E2-6B8C-9A0F-1D18-0619BA87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 숫자가 표시되는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A7AB3-2BAC-6648-BFD0-B04EF31C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6"/>
          </a:xfrm>
        </p:spPr>
        <p:txBody>
          <a:bodyPr>
            <a:normAutofit/>
          </a:bodyPr>
          <a:lstStyle/>
          <a:p>
            <a:r>
              <a:rPr lang="en-US" altLang="ko-KR" dirty="0"/>
              <a:t>100</a:t>
            </a:r>
            <a:r>
              <a:rPr lang="ko-KR" altLang="en-US" dirty="0"/>
              <a:t>의 자리 숫자가 </a:t>
            </a:r>
            <a:r>
              <a:rPr lang="en-US" altLang="ko-KR" dirty="0"/>
              <a:t>0</a:t>
            </a:r>
            <a:r>
              <a:rPr lang="ko-KR" altLang="en-US" dirty="0"/>
              <a:t>이 아닐 때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100</a:t>
            </a:r>
            <a:r>
              <a:rPr lang="ko-KR" altLang="en-US" dirty="0"/>
              <a:t>의 자리</a:t>
            </a:r>
            <a:r>
              <a:rPr lang="en-US" altLang="ko-KR" dirty="0"/>
              <a:t>, 10</a:t>
            </a:r>
            <a:r>
              <a:rPr lang="ko-KR" altLang="en-US" dirty="0"/>
              <a:t>의 자리</a:t>
            </a:r>
            <a:r>
              <a:rPr lang="en-US" altLang="ko-KR" dirty="0"/>
              <a:t>, 1</a:t>
            </a:r>
            <a:r>
              <a:rPr lang="ko-KR" altLang="en-US" dirty="0"/>
              <a:t>의 자리 숫자를 모두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의 자리 숫자가 </a:t>
            </a:r>
            <a:r>
              <a:rPr lang="en-US" altLang="ko-KR" dirty="0"/>
              <a:t>0</a:t>
            </a:r>
            <a:r>
              <a:rPr lang="ko-KR" altLang="en-US" dirty="0"/>
              <a:t>이고</a:t>
            </a:r>
            <a:r>
              <a:rPr lang="en-US" altLang="ko-KR" dirty="0"/>
              <a:t>, 10</a:t>
            </a:r>
            <a:r>
              <a:rPr lang="ko-KR" altLang="en-US" dirty="0"/>
              <a:t>의 자리 숫자가 </a:t>
            </a:r>
            <a:r>
              <a:rPr lang="en-US" altLang="ko-KR" dirty="0"/>
              <a:t>0</a:t>
            </a:r>
            <a:r>
              <a:rPr lang="ko-KR" altLang="en-US" dirty="0"/>
              <a:t>이 아닐 때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의 자리</a:t>
            </a:r>
            <a:r>
              <a:rPr lang="en-US" altLang="ko-KR" dirty="0"/>
              <a:t>, 1</a:t>
            </a:r>
            <a:r>
              <a:rPr lang="ko-KR" altLang="en-US" dirty="0"/>
              <a:t>의 자리 숫자만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의 자리</a:t>
            </a:r>
            <a:r>
              <a:rPr lang="en-US" altLang="ko-KR" dirty="0"/>
              <a:t>, 10</a:t>
            </a:r>
            <a:r>
              <a:rPr lang="ko-KR" altLang="en-US" dirty="0"/>
              <a:t>의 자리 숫자가 </a:t>
            </a:r>
            <a:r>
              <a:rPr lang="en-US" altLang="ko-KR" dirty="0"/>
              <a:t>0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 1</a:t>
            </a:r>
            <a:r>
              <a:rPr lang="ko-KR" altLang="en-US" dirty="0"/>
              <a:t>의 자리 숫자만 표시한다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840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BAFC6-3667-70B8-EFD0-FE9252C56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81FDE-8977-6206-57A7-2D770C3C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0" cy="1325563"/>
          </a:xfrm>
        </p:spPr>
        <p:txBody>
          <a:bodyPr/>
          <a:lstStyle/>
          <a:p>
            <a:r>
              <a:rPr lang="en-US" altLang="ko-KR" dirty="0"/>
              <a:t>+ 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실행할 연산을 </a:t>
            </a:r>
            <a:r>
              <a:rPr lang="en-US" altLang="ko-KR" dirty="0"/>
              <a:t>+</a:t>
            </a:r>
            <a:r>
              <a:rPr lang="ko-KR" altLang="en-US" dirty="0"/>
              <a:t>로 정한다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60C339F-8731-C555-59A4-7286854A06F2}"/>
              </a:ext>
            </a:extLst>
          </p:cNvPr>
          <p:cNvGrpSpPr/>
          <p:nvPr/>
        </p:nvGrpSpPr>
        <p:grpSpPr>
          <a:xfrm rot="16200000">
            <a:off x="3153776" y="-618933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749455A-5259-CB47-1A98-6D268F81F20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74570" y="5940194"/>
              <a:ext cx="429736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2B4923C-DBAE-3619-C8F7-6C2A24C5A544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E7A66AB-F4FF-32CB-EAD5-6A6D5DE9CA36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2D9F8CE-6701-C67D-FF36-100B5829C16B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B552AA2-3EC0-F95F-C53B-1EE26D63D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08D2279-CF6B-7936-63F1-4518D824AC8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9173429-ED2F-82E9-27BA-978B46DA61C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9EFE228-C9F3-1420-1DEB-0F07F40EE96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E943F1B-70CD-2B6F-41B0-59D1B888BDF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15C77C6-84BE-C07E-6CFA-4F9F60738B0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B4169BA-ADEC-7322-97A6-C9E60D35A967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1976C3E-95F3-6FCF-17BC-B1609F67F3C7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BC9B653-D6D7-454C-12E7-598A92B33834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876656A-939D-BAA9-F7F5-65C84B856E7B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641EC3E-AB7A-E4EE-551A-05E70E88268B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43C38ED-857C-37F5-5EE1-A3047EECE0C3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D99C537-5EE9-46DE-18C2-3BDFB04CF828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BBE3D90-A8E5-984A-B8BD-AF3517052E74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5D9181A-0205-BF64-B8BB-42930D1DEB7D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55DBBFF-E388-AEEB-06E5-476C6404134D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E9AE47-72B3-9CD2-D64D-1C6BD930EED9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72D520-589D-9698-CF9A-1EEDC40E5198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875703B-8122-6391-A195-617C3561F6F7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8970AD6-59F8-A687-E7E2-BC93C3898D98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BE5CA26-A4DC-49F8-B7BB-2E850996C34F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E99610B-D9A1-DB58-161E-BB0940C3C5C6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801C15D-95B2-A2C2-5668-3F7C12664716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7CCC3E-4701-425E-C747-83FBC1012898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2FBCCF-8833-2A87-05A3-4AE730F959EC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FA52FE8-E7CD-BB07-5B22-EFFD02323339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BC7360F-73BB-F057-EDDD-B444E6689E20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5B3F3D6-5217-10B8-C74F-DC1640FAB88E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DE2C7B-9424-97BB-23FA-9F68E5FAB345}"/>
              </a:ext>
            </a:extLst>
          </p:cNvPr>
          <p:cNvSpPr txBox="1"/>
          <p:nvPr/>
        </p:nvSpPr>
        <p:spPr>
          <a:xfrm>
            <a:off x="614482" y="5524098"/>
            <a:ext cx="10739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다른 저장장치에 더할 숫자를 새로 </a:t>
            </a:r>
            <a:r>
              <a:rPr lang="ko-KR" altLang="en-US" sz="3200" dirty="0" err="1"/>
              <a:t>입력받는다</a:t>
            </a:r>
            <a:r>
              <a:rPr lang="en-US" altLang="ko-KR" sz="3200" dirty="0"/>
              <a:t>.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BF50BA-0C9A-9FD5-5BFD-44278FF5FD3A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2D3EBC-4A6F-28BF-6019-99B713319E0E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DA87C02-30BB-33D3-A4A8-24BB45BC4203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726E870-C394-2F50-927F-7751243DED60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EB47F04-30E4-06C2-C229-5632DB7817C6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027E926-EC1F-3F06-92FD-CF002F581623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17ADB09-7E58-C899-A76A-1483AC80C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EB9E518-5632-E2D3-5E50-2F2F011B1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75838EB-7490-DB2F-3239-D1B2084B0B69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5E37332-9068-45A8-7A37-7BE38DBFA8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37A23BB-70E3-3CB7-C270-9BF20A3AA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CA3A1D5-AA47-53BF-8500-CBF4218CB364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7AABA67-D339-BEFC-4A9F-B2889FE23888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9F36BA7-A95F-B3E1-0AFD-433FA7CC3CA2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C410D89-2DAD-5DC9-90DF-96711305E7C4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E2C423E-6E1A-012A-F5E0-AF21163BC3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6DE70AE-2272-9932-5C61-3E44B85C35FB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99B887-D393-1216-2847-E90231F703BB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85853FD-9066-5669-59C0-C36DBE4E3946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B0AD4BB-842D-1360-1AF7-C0A341564A6B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CC0A96-411A-32E9-FDF9-A22C99E07D90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6ACE4EF-37E1-864D-5445-78997E2F62C2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BBB607F-FDB0-6E23-FC25-FEC87A015259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DCE6A7-9182-ADA8-576B-417C80D1D3C5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37DA566-8CB9-30EF-2972-9DF26390383C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9E8208-2649-805D-61B8-D819044357B3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1218A60-01BE-9C2D-6351-0A32D889A78D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AF19EE3-B8FD-DE0F-97F4-1130918C2D16}"/>
              </a:ext>
            </a:extLst>
          </p:cNvPr>
          <p:cNvCxnSpPr>
            <a:cxnSpLocks/>
          </p:cNvCxnSpPr>
          <p:nvPr/>
        </p:nvCxnSpPr>
        <p:spPr>
          <a:xfrm flipV="1">
            <a:off x="7725705" y="2134888"/>
            <a:ext cx="0" cy="2489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EF7FEBE-1CAD-05DA-FF1A-C91FF7D4EC4C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14D25A9-B5C1-629B-2120-2B91559F52F3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EAA2765-2C71-1CDE-ED5D-027C48E34A6B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F1125F-17A1-4F72-1E05-30ED70130018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2B23B03-81DE-04DE-21FD-7211A00CA577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5A84F7-5503-4077-0ADB-D468BD92122A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저장장치</a:t>
              </a:r>
              <a:r>
                <a:rPr lang="en-US" altLang="ko-KR" dirty="0"/>
                <a:t>2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EE4D27-771C-A3DD-D398-C1D4D097A1FF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AE887A-05B5-9BC8-27CF-139691C27A47}"/>
              </a:ext>
            </a:extLst>
          </p:cNvPr>
          <p:cNvSpPr txBox="1"/>
          <p:nvPr/>
        </p:nvSpPr>
        <p:spPr>
          <a:xfrm>
            <a:off x="2386928" y="2272956"/>
            <a:ext cx="147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FB8B07D-71DC-16FC-B028-870E4291202D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EAAC3AA-138F-FDBB-F996-5672C3055D29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28F1AE-1F4C-ACB2-6EDB-0D63153D6B15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88CC6B1-86F4-B77E-A864-F035E2A0D202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26DD34E-4C87-56C8-378F-6B0E9D64E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61852BB-60D8-C1DC-118C-E5987E1F5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160179-0A53-2890-ED8A-5EF5DAA6D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54CA5FA-97F0-A85B-7352-8B4DAF6A4213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90AAEDD-5415-A7D1-786E-D88A41C746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D07465B-8943-1003-5199-2868E74FAA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06597FE-5D82-1305-575A-E64248CD4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63A015D-BF19-1BC9-3231-FE4086E63968}"/>
              </a:ext>
            </a:extLst>
          </p:cNvPr>
          <p:cNvGrpSpPr/>
          <p:nvPr/>
        </p:nvGrpSpPr>
        <p:grpSpPr>
          <a:xfrm>
            <a:off x="6071369" y="4300871"/>
            <a:ext cx="1478772" cy="646693"/>
            <a:chOff x="2961321" y="2383344"/>
            <a:chExt cx="1476454" cy="646693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5CBB06C-9C84-C419-DF8C-EA0A41115817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314182F-CBA1-1765-56DC-5288161A248A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097CDD0-BC6C-0C0B-4E0F-35E9B8D4A1EC}"/>
              </a:ext>
            </a:extLst>
          </p:cNvPr>
          <p:cNvCxnSpPr>
            <a:cxnSpLocks/>
          </p:cNvCxnSpPr>
          <p:nvPr/>
        </p:nvCxnSpPr>
        <p:spPr>
          <a:xfrm flipH="1">
            <a:off x="7542646" y="4624526"/>
            <a:ext cx="188721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0961AB-5D67-9FF3-62E9-4017C11A7D53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5816517" y="4624218"/>
            <a:ext cx="254852" cy="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B091912-E03E-6D74-AB93-F686578FCAC7}"/>
              </a:ext>
            </a:extLst>
          </p:cNvPr>
          <p:cNvCxnSpPr>
            <a:cxnSpLocks/>
          </p:cNvCxnSpPr>
          <p:nvPr/>
        </p:nvCxnSpPr>
        <p:spPr>
          <a:xfrm flipH="1">
            <a:off x="7542646" y="2137815"/>
            <a:ext cx="1907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CBE62B1-CE3A-A188-C8E1-91AB7C0BADA0}"/>
              </a:ext>
            </a:extLst>
          </p:cNvPr>
          <p:cNvGrpSpPr/>
          <p:nvPr/>
        </p:nvGrpSpPr>
        <p:grpSpPr>
          <a:xfrm>
            <a:off x="6071369" y="1835738"/>
            <a:ext cx="1478772" cy="646693"/>
            <a:chOff x="2961321" y="2383344"/>
            <a:chExt cx="1476454" cy="646693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D7E4A38-CE7A-6560-F643-F6CEF61A5F3B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BB3487E-1382-3E27-93AB-4B836A599450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실행할 연산</a:t>
              </a:r>
              <a:endParaRPr lang="en-US" altLang="ko-KR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00EF843-4838-FEF9-4FCB-B9BF4A37C51F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F67AF94-1D5F-B184-AF06-40CEA9124BC9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758051-FACB-F76A-A0B0-AB0B93828197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B3F597-4B87-AA4D-2A84-9EEDF8216E4A}"/>
              </a:ext>
            </a:extLst>
          </p:cNvPr>
          <p:cNvSpPr txBox="1"/>
          <p:nvPr/>
        </p:nvSpPr>
        <p:spPr>
          <a:xfrm>
            <a:off x="4877685" y="4295424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43BAF-BD2E-83D1-6C5E-970A6082911D}"/>
              </a:ext>
            </a:extLst>
          </p:cNvPr>
          <p:cNvSpPr txBox="1"/>
          <p:nvPr/>
        </p:nvSpPr>
        <p:spPr>
          <a:xfrm>
            <a:off x="6543057" y="1800725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+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30888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36656-67A0-5146-1797-53560A9AE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CA453-DBCA-7E17-F4FB-2158E901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0" cy="1325563"/>
          </a:xfrm>
        </p:spPr>
        <p:txBody>
          <a:bodyPr/>
          <a:lstStyle/>
          <a:p>
            <a:r>
              <a:rPr lang="en-US" altLang="ko-KR" dirty="0"/>
              <a:t>= 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연산을 실행한다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FFF093C-E6E6-0EE8-84E6-7DF6D7C8DF2B}"/>
              </a:ext>
            </a:extLst>
          </p:cNvPr>
          <p:cNvGrpSpPr/>
          <p:nvPr/>
        </p:nvGrpSpPr>
        <p:grpSpPr>
          <a:xfrm rot="16200000">
            <a:off x="3153776" y="-618933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FC572F7-C57F-B9AE-E02A-8F8B69A4DC4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709840" y="5904924"/>
              <a:ext cx="4226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0CD68A8-523F-051F-9657-204A2528188C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F9809E6-9327-BF25-FF19-B3E4C3AD8CDD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C55E013-E09F-2BF5-F3C3-7E7E55A81D9F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E1B59F10-7BF4-0B36-A824-F71C42F0E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BF5393D-6665-0182-7C81-149C7DAB6A9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67C1663-95F9-ECCE-B659-6D99E34C400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F4AC900-13B9-3ACF-B9E7-C1727AA7248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249C98B-C7F2-4ACC-71D7-4C5C080EA03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DFAE6D1-8EDA-49BC-971E-F3D9B795D55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19A829-72ED-B641-75EC-AD9D5003F720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BEA529-6BA8-9299-C817-B53C370C3DDF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3DE030B-0206-995D-6A3E-0950BFAAAC63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6A896E-E4EF-054B-E611-10A772E68CC5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644AE9-87A7-F991-B86E-B3B9208706BD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8846FE4-43AE-EA31-E17F-77F9F23D1D4A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0C781FA-08D7-FC4B-708E-0F991A97BF71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B8ED907-D5B4-CE60-A47F-97D9DCA949B1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5C0B61-EED6-8857-5823-16BCBEEA9A03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2A6F69D-B647-4A3F-6119-2F4446565CB8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ED9E59-AE72-ED2D-B13C-F2F84DA8F377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179506F-6678-ACCD-DE25-E7E4C41D990D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7AD80F-ECBE-5069-B6A6-C3397235E5C3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4B01A71-91C6-392F-414C-03BB58E09FD1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B0DD140-6274-E062-2CC4-16F3A84B32DF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37A2B81-EC6B-C462-E493-FDAE96552269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FF1D6D7-BED2-1EA7-F010-40572A3FC010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B40AC91-A13C-86C8-96ED-28DD1BD15D58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0A578DF-6A17-60B9-AAC1-E8520F2A8CDB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6838DE9-41FD-95D6-90E3-B5FA1765094C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2129492-6C00-4DF7-CF77-711001392593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D704A98-F070-993A-88C2-A3455B24ED70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CF9F7F5-93D8-19E1-4C42-3F93BBF7A569}"/>
              </a:ext>
            </a:extLst>
          </p:cNvPr>
          <p:cNvSpPr txBox="1"/>
          <p:nvPr/>
        </p:nvSpPr>
        <p:spPr>
          <a:xfrm>
            <a:off x="614482" y="5524098"/>
            <a:ext cx="10739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연산의 실행 결과는 저장 장치</a:t>
            </a:r>
            <a:r>
              <a:rPr lang="en-US" altLang="ko-KR" sz="3200" dirty="0"/>
              <a:t>1</a:t>
            </a:r>
            <a:r>
              <a:rPr lang="ko-KR" altLang="en-US" sz="3200" dirty="0"/>
              <a:t>에 저장하고</a:t>
            </a:r>
            <a:r>
              <a:rPr lang="en-US" altLang="ko-KR" sz="3200" dirty="0"/>
              <a:t>, </a:t>
            </a:r>
          </a:p>
          <a:p>
            <a:r>
              <a:rPr lang="ko-KR" altLang="en-US" sz="3200" dirty="0"/>
              <a:t>저장 장치</a:t>
            </a:r>
            <a:r>
              <a:rPr lang="en-US" altLang="ko-KR" sz="3200" dirty="0"/>
              <a:t>2</a:t>
            </a:r>
            <a:r>
              <a:rPr lang="ko-KR" altLang="en-US" sz="3200" dirty="0"/>
              <a:t>를 초기화한다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768B61-5BD1-83EA-A675-B3F5F52A77F5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4ED898-1598-66B8-B13B-5AB61ABCFE89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C0A8F5E-800D-DACC-2D55-DE21CF6D8676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0F47056-0421-18E9-C3CF-8277F389796E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26B9D24-5CA2-E65C-6AE6-91D9CF356518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09CB043-44BF-0514-A129-14B4840D13D4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0447F15-B7E9-484A-6EEE-84C1475B3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895A95C-1382-8EF8-CE0A-9CC36C3F87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78D73F9-2AF2-CFA6-E8C7-6224EFDEE79E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6902D1A-B814-5ED7-305F-7E3596D53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967F381-8A30-FA02-7894-D84A574A1BC5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51AAD4C-8125-0982-C7C9-6E8A2E327829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4E1F01A-6A2C-7C7A-FAAC-2FBC38295599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010919D-29B9-C23F-569E-5B6B74E9CFB3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50D918B-9BB3-FFEB-DFFF-6C92BCA43AB2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901DD9E-38E4-89DC-2202-330C08AEDD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4BA4D48-D71B-2E57-39BC-12C9DE6E120E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81F3D76-5354-63D4-5B86-0A00B5C9AE6D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6B55E91-FFE2-2FCB-7F20-B7F3DBCEE788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B3D32A8-3EE5-4E9D-0B1A-86F81E252EDD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91AB48-6606-FD00-BD8A-D6D46A7CECB2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DA194FE-8FF8-D827-EC5C-F9FD36334C82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5DA18FF-195B-1864-DBB0-E13BDC86A297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B36D66-EDDB-9F23-A15E-9B2595F85F53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402DD6C-4D38-1A22-D4F8-79DA57F3F642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B12388A-989D-BDC0-484C-AE1FBC018412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544B82-58C4-B122-0477-9112E5017616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253D3D6-20F4-5C11-CE12-3E0400C29080}"/>
              </a:ext>
            </a:extLst>
          </p:cNvPr>
          <p:cNvCxnSpPr>
            <a:cxnSpLocks/>
          </p:cNvCxnSpPr>
          <p:nvPr/>
        </p:nvCxnSpPr>
        <p:spPr>
          <a:xfrm flipV="1">
            <a:off x="7725705" y="2134888"/>
            <a:ext cx="0" cy="2489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6C7DC5-24F2-B939-DD39-C6B2119B8FB5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5A39853-B2B2-8E48-F1BF-8E6CBE54C9D6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5D0658C-F8A4-4942-E881-3F35419EB9F4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0165596-8F70-68CD-DA0F-79D602D58FE3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AF70570-5FA2-F144-EF57-810993FD8A7F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F2DAC9-BAF6-735B-6DC2-AF4CDCFD5DAA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저장장치</a:t>
              </a:r>
              <a:r>
                <a:rPr lang="en-US" altLang="ko-KR" dirty="0"/>
                <a:t>2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C41B2A-F3B1-CFF1-F928-CE61A60B7FCE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990E2-44A2-7ADF-ED67-3326A0E8245A}"/>
              </a:ext>
            </a:extLst>
          </p:cNvPr>
          <p:cNvSpPr txBox="1"/>
          <p:nvPr/>
        </p:nvSpPr>
        <p:spPr>
          <a:xfrm>
            <a:off x="2386928" y="2272956"/>
            <a:ext cx="147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8DC6347-58F8-D1EE-5FC7-6648BBE5F07A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EDC0BE6-690F-D920-47A2-7898954618B3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81608E-186D-FA56-9281-35F8837133FA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4BE5656-D5A0-E8A8-DC81-96C17112F428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C9C7806-E608-6562-1596-F31C11C2F5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698472D-0E52-0EE3-5476-E9681211E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0C80AC7-0527-C660-3F79-C83A494D40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550DDF1-F7D2-08D2-D60C-F4D23A29D69E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941EF53-3DD1-DCBC-8AEC-04CD2D395F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5E69752-5AF9-3438-F6D7-3FFAAB64E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0240AF6-5D63-B91B-288A-21BD70859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C2B71A0-33F7-062D-E75B-BAB01F8A8032}"/>
              </a:ext>
            </a:extLst>
          </p:cNvPr>
          <p:cNvGrpSpPr/>
          <p:nvPr/>
        </p:nvGrpSpPr>
        <p:grpSpPr>
          <a:xfrm>
            <a:off x="6071369" y="4300871"/>
            <a:ext cx="1478772" cy="646693"/>
            <a:chOff x="2961321" y="2383344"/>
            <a:chExt cx="1476454" cy="646693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F9F7BD1-AAEC-C70B-C501-11107CBB4B4C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1E17E4D-2F22-C03B-5B7B-FB18BBB68E4C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 장치</a:t>
              </a:r>
              <a:endParaRPr lang="en-US" altLang="ko-KR" dirty="0"/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9FA90FC-F12E-8B89-9484-E5A9D4EA318E}"/>
              </a:ext>
            </a:extLst>
          </p:cNvPr>
          <p:cNvCxnSpPr>
            <a:cxnSpLocks/>
          </p:cNvCxnSpPr>
          <p:nvPr/>
        </p:nvCxnSpPr>
        <p:spPr>
          <a:xfrm flipH="1">
            <a:off x="7542646" y="4624527"/>
            <a:ext cx="2426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DF9A67B-3733-3B23-97DB-D52930159286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5816517" y="4624218"/>
            <a:ext cx="254852" cy="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C5724D2-8815-1DFD-E448-48FDB79D1CA3}"/>
              </a:ext>
            </a:extLst>
          </p:cNvPr>
          <p:cNvCxnSpPr>
            <a:cxnSpLocks/>
          </p:cNvCxnSpPr>
          <p:nvPr/>
        </p:nvCxnSpPr>
        <p:spPr>
          <a:xfrm flipH="1">
            <a:off x="7542646" y="2137815"/>
            <a:ext cx="1907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9142954-FCCA-AA53-8976-92A36152E037}"/>
              </a:ext>
            </a:extLst>
          </p:cNvPr>
          <p:cNvGrpSpPr/>
          <p:nvPr/>
        </p:nvGrpSpPr>
        <p:grpSpPr>
          <a:xfrm>
            <a:off x="6071369" y="1835738"/>
            <a:ext cx="1478772" cy="646693"/>
            <a:chOff x="2961321" y="2383344"/>
            <a:chExt cx="1476454" cy="646693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6F03B4B-C464-5C25-0A6B-A0F446A7EC5A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86ECC02-84E6-D874-A946-FC0216CB4F49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실행할 연산</a:t>
              </a:r>
              <a:endParaRPr lang="en-US" altLang="ko-KR" dirty="0"/>
            </a:p>
          </p:txBody>
        </p: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A15812D-2D0B-E166-FA0C-EF490093AFD1}"/>
              </a:ext>
            </a:extLst>
          </p:cNvPr>
          <p:cNvCxnSpPr>
            <a:cxnSpLocks/>
          </p:cNvCxnSpPr>
          <p:nvPr/>
        </p:nvCxnSpPr>
        <p:spPr>
          <a:xfrm flipV="1">
            <a:off x="7785340" y="1760128"/>
            <a:ext cx="0" cy="2864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EBC013B-1E25-1DDF-E343-A7B3DF9AA855}"/>
              </a:ext>
            </a:extLst>
          </p:cNvPr>
          <p:cNvCxnSpPr>
            <a:cxnSpLocks/>
          </p:cNvCxnSpPr>
          <p:nvPr/>
        </p:nvCxnSpPr>
        <p:spPr>
          <a:xfrm flipH="1">
            <a:off x="6000829" y="1760128"/>
            <a:ext cx="17845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116C3AA0-BDC1-02A9-08A2-46C03C6D8070}"/>
              </a:ext>
            </a:extLst>
          </p:cNvPr>
          <p:cNvCxnSpPr>
            <a:cxnSpLocks/>
          </p:cNvCxnSpPr>
          <p:nvPr/>
        </p:nvCxnSpPr>
        <p:spPr>
          <a:xfrm flipV="1">
            <a:off x="6000829" y="1760128"/>
            <a:ext cx="0" cy="3747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E17FCD4-A5DC-E350-98D3-C59EEBD36631}"/>
              </a:ext>
            </a:extLst>
          </p:cNvPr>
          <p:cNvGrpSpPr/>
          <p:nvPr/>
        </p:nvGrpSpPr>
        <p:grpSpPr>
          <a:xfrm>
            <a:off x="6804546" y="4052707"/>
            <a:ext cx="54844" cy="259843"/>
            <a:chOff x="2965444" y="3691159"/>
            <a:chExt cx="78784" cy="62139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C62BA17-D744-C5E3-1BF2-DC7F09065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0AAAA76-37B4-25B5-6071-A08DFB4D65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8E14481D-3625-68EF-7E69-7F8DE9CD2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5584FA82-E7D1-8B2E-3100-9EE35D3F1B2D}"/>
              </a:ext>
            </a:extLst>
          </p:cNvPr>
          <p:cNvGrpSpPr/>
          <p:nvPr/>
        </p:nvGrpSpPr>
        <p:grpSpPr>
          <a:xfrm rot="5400000">
            <a:off x="5949848" y="3199907"/>
            <a:ext cx="55415" cy="1760331"/>
            <a:chOff x="2965444" y="3691159"/>
            <a:chExt cx="78784" cy="621391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88164C97-4ED2-711A-D418-ED62EE2B6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4AF65563-8AB0-89F3-2E67-1D736E66AA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B54B3984-9C52-1A9C-F4BA-5288CD39D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9770140-5B8B-E1E8-538A-E58BA9F673EA}"/>
              </a:ext>
            </a:extLst>
          </p:cNvPr>
          <p:cNvSpPr txBox="1"/>
          <p:nvPr/>
        </p:nvSpPr>
        <p:spPr>
          <a:xfrm>
            <a:off x="4877685" y="4295424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7037076-6691-1463-2C61-27E9362F7DE8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4DB309-44E0-A991-17EF-317A0FD79A35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1BFD8C-B486-9173-53FA-3913D589FFA8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83CDA9-310B-E776-E858-38F0F4C4ED60}"/>
              </a:ext>
            </a:extLst>
          </p:cNvPr>
          <p:cNvSpPr txBox="1"/>
          <p:nvPr/>
        </p:nvSpPr>
        <p:spPr>
          <a:xfrm>
            <a:off x="6543057" y="1800725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+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20855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3C366-B5BB-E922-71EE-DB2507A1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요약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BAAD12C-3E68-A863-AA3C-C73DB18C713D}"/>
              </a:ext>
            </a:extLst>
          </p:cNvPr>
          <p:cNvGrpSpPr/>
          <p:nvPr/>
        </p:nvGrpSpPr>
        <p:grpSpPr>
          <a:xfrm>
            <a:off x="4928205" y="3871139"/>
            <a:ext cx="2479085" cy="766489"/>
            <a:chOff x="2961321" y="2383344"/>
            <a:chExt cx="1476454" cy="6466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7789EF2-31E3-20EF-063B-0130473B38E6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151BB5-A425-B866-BBC5-CCE28C79B4C6}"/>
                </a:ext>
              </a:extLst>
            </p:cNvPr>
            <p:cNvSpPr txBox="1"/>
            <p:nvPr/>
          </p:nvSpPr>
          <p:spPr>
            <a:xfrm>
              <a:off x="2977926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2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9D5FA3D-913B-2C7D-AD51-72B4BBCBCEA7}"/>
              </a:ext>
            </a:extLst>
          </p:cNvPr>
          <p:cNvGrpSpPr/>
          <p:nvPr/>
        </p:nvGrpSpPr>
        <p:grpSpPr>
          <a:xfrm>
            <a:off x="4915640" y="2635049"/>
            <a:ext cx="2479085" cy="766489"/>
            <a:chOff x="2961321" y="2383344"/>
            <a:chExt cx="1476454" cy="6466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BA9A6E-3D35-5107-68F0-5A528D63D2C3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FD2C93-E0E7-123A-593F-25594D152DB0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1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462449-079D-D1FC-3984-84A6212471A9}"/>
              </a:ext>
            </a:extLst>
          </p:cNvPr>
          <p:cNvGrpSpPr/>
          <p:nvPr/>
        </p:nvGrpSpPr>
        <p:grpSpPr>
          <a:xfrm>
            <a:off x="4903075" y="5107229"/>
            <a:ext cx="2479085" cy="766489"/>
            <a:chOff x="2961321" y="2383344"/>
            <a:chExt cx="1476454" cy="646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A9E9910-1BAE-07C4-8A8D-9505A9694EDD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A999F6-2424-7591-8356-30B4F659D505}"/>
                </a:ext>
              </a:extLst>
            </p:cNvPr>
            <p:cNvSpPr txBox="1"/>
            <p:nvPr/>
          </p:nvSpPr>
          <p:spPr>
            <a:xfrm>
              <a:off x="2985409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실행할 연산</a:t>
              </a:r>
              <a:endParaRPr lang="en-US" altLang="ko-KR" sz="32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8D0D49-FB84-0ABC-73BC-B2F058B123D2}"/>
              </a:ext>
            </a:extLst>
          </p:cNvPr>
          <p:cNvGrpSpPr/>
          <p:nvPr/>
        </p:nvGrpSpPr>
        <p:grpSpPr>
          <a:xfrm>
            <a:off x="956565" y="3109945"/>
            <a:ext cx="2479085" cy="766489"/>
            <a:chOff x="2961321" y="2383344"/>
            <a:chExt cx="1476454" cy="64669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308CD5D-38B0-F784-E1DA-56DDF9547720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FCADDB-EC80-A794-AF91-FDA2E4F6B6E2}"/>
                </a:ext>
              </a:extLst>
            </p:cNvPr>
            <p:cNvSpPr txBox="1"/>
            <p:nvPr/>
          </p:nvSpPr>
          <p:spPr>
            <a:xfrm>
              <a:off x="2977106" y="2460000"/>
              <a:ext cx="1444883" cy="4933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키</a:t>
              </a:r>
              <a:endParaRPr lang="en-US" altLang="ko-KR" sz="32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5F7DA5-BB99-05DD-A719-E8C1EEFE40DD}"/>
              </a:ext>
            </a:extLst>
          </p:cNvPr>
          <p:cNvGrpSpPr/>
          <p:nvPr/>
        </p:nvGrpSpPr>
        <p:grpSpPr>
          <a:xfrm>
            <a:off x="956565" y="4637628"/>
            <a:ext cx="2479085" cy="766489"/>
            <a:chOff x="2961321" y="2383344"/>
            <a:chExt cx="1476454" cy="64669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90EEFC5-4127-9EC7-B24C-79F2CEFAAEA6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7F67B4-EFA2-7F63-D289-3940CBCA84B0}"/>
                </a:ext>
              </a:extLst>
            </p:cNvPr>
            <p:cNvSpPr txBox="1"/>
            <p:nvPr/>
          </p:nvSpPr>
          <p:spPr>
            <a:xfrm>
              <a:off x="2977106" y="2460000"/>
              <a:ext cx="1444883" cy="4933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화면</a:t>
              </a:r>
              <a:endParaRPr lang="en-US" altLang="ko-KR" sz="32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B0FA0ED-1161-BE8E-84E0-4415DEABD0F4}"/>
              </a:ext>
            </a:extLst>
          </p:cNvPr>
          <p:cNvGrpSpPr/>
          <p:nvPr/>
        </p:nvGrpSpPr>
        <p:grpSpPr>
          <a:xfrm>
            <a:off x="8874715" y="2635048"/>
            <a:ext cx="2479085" cy="766489"/>
            <a:chOff x="2961321" y="2383344"/>
            <a:chExt cx="1476454" cy="64669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F866EE8-DB86-A3AD-7CF1-2283AF5D3CCA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C033FB-E904-1EF0-5591-7723DF3B528F}"/>
                </a:ext>
              </a:extLst>
            </p:cNvPr>
            <p:cNvSpPr txBox="1"/>
            <p:nvPr/>
          </p:nvSpPr>
          <p:spPr>
            <a:xfrm>
              <a:off x="2977106" y="2460002"/>
              <a:ext cx="1444883" cy="4933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계산장치</a:t>
              </a:r>
              <a:endParaRPr lang="en-US" altLang="ko-KR" sz="32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AF5431-88B3-9F8F-0C38-060175B21702}"/>
              </a:ext>
            </a:extLst>
          </p:cNvPr>
          <p:cNvSpPr/>
          <p:nvPr/>
        </p:nvSpPr>
        <p:spPr>
          <a:xfrm>
            <a:off x="630194" y="2884465"/>
            <a:ext cx="3163330" cy="1189638"/>
          </a:xfrm>
          <a:prstGeom prst="rect">
            <a:avLst/>
          </a:prstGeom>
          <a:noFill/>
          <a:ln w="76200">
            <a:solidFill>
              <a:srgbClr val="FF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40A44A-6A1C-E9BA-5FA2-5CF8AC276B90}"/>
              </a:ext>
            </a:extLst>
          </p:cNvPr>
          <p:cNvSpPr/>
          <p:nvPr/>
        </p:nvSpPr>
        <p:spPr>
          <a:xfrm>
            <a:off x="630194" y="4438409"/>
            <a:ext cx="3163330" cy="1189638"/>
          </a:xfrm>
          <a:prstGeom prst="rect">
            <a:avLst/>
          </a:prstGeom>
          <a:noFill/>
          <a:ln w="76200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342ABA-1C4C-26AF-EAAB-BD568D64321C}"/>
              </a:ext>
            </a:extLst>
          </p:cNvPr>
          <p:cNvSpPr txBox="1"/>
          <p:nvPr/>
        </p:nvSpPr>
        <p:spPr>
          <a:xfrm>
            <a:off x="463409" y="2217851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FF66FF"/>
                </a:solidFill>
              </a:rPr>
              <a:t>입력</a:t>
            </a:r>
            <a:endParaRPr lang="en-US" altLang="ko-KR" sz="3200" b="1" dirty="0">
              <a:solidFill>
                <a:srgbClr val="FF66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BFC962-6795-B0E3-B0AE-C28FF35CA583}"/>
              </a:ext>
            </a:extLst>
          </p:cNvPr>
          <p:cNvSpPr txBox="1"/>
          <p:nvPr/>
        </p:nvSpPr>
        <p:spPr>
          <a:xfrm>
            <a:off x="463409" y="5789782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00FFFF"/>
                </a:solidFill>
              </a:rPr>
              <a:t>출력</a:t>
            </a:r>
            <a:endParaRPr lang="en-US" altLang="ko-KR" sz="3200" b="1" dirty="0">
              <a:solidFill>
                <a:srgbClr val="00FFFF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0166B0-1EB9-9495-C515-5DBF1906CA9C}"/>
              </a:ext>
            </a:extLst>
          </p:cNvPr>
          <p:cNvSpPr/>
          <p:nvPr/>
        </p:nvSpPr>
        <p:spPr>
          <a:xfrm>
            <a:off x="4573517" y="2230207"/>
            <a:ext cx="3163330" cy="4022311"/>
          </a:xfrm>
          <a:prstGeom prst="rect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7FE013-71B0-41CE-E766-DADB09DBE67F}"/>
              </a:ext>
            </a:extLst>
          </p:cNvPr>
          <p:cNvSpPr txBox="1"/>
          <p:nvPr/>
        </p:nvSpPr>
        <p:spPr>
          <a:xfrm>
            <a:off x="4573517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FFFF66"/>
                </a:solidFill>
              </a:rPr>
              <a:t>저장</a:t>
            </a:r>
            <a:endParaRPr lang="en-US" altLang="ko-KR" sz="3200" b="1" dirty="0">
              <a:solidFill>
                <a:srgbClr val="FFFF66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75C078-97CB-46B7-D810-750DAABCF110}"/>
              </a:ext>
            </a:extLst>
          </p:cNvPr>
          <p:cNvSpPr/>
          <p:nvPr/>
        </p:nvSpPr>
        <p:spPr>
          <a:xfrm>
            <a:off x="8532591" y="2230207"/>
            <a:ext cx="3163330" cy="1555369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D6D6F1-D8EB-0407-9A0F-3DBAC8FF1741}"/>
              </a:ext>
            </a:extLst>
          </p:cNvPr>
          <p:cNvSpPr txBox="1"/>
          <p:nvPr/>
        </p:nvSpPr>
        <p:spPr>
          <a:xfrm>
            <a:off x="8532591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66FF66"/>
                </a:solidFill>
              </a:rPr>
              <a:t>계산</a:t>
            </a:r>
            <a:endParaRPr lang="en-US" altLang="ko-KR" sz="3200" b="1" dirty="0">
              <a:solidFill>
                <a:srgbClr val="66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37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1F0E0-9A35-5431-BE35-B90999BFE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D19BE-D6BA-EC06-62BA-ED5B32B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쓰는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47FA5-0518-9ECE-59C0-C2418430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한 팩에 </a:t>
            </a:r>
            <a:r>
              <a:rPr lang="en-US" altLang="ko-KR" sz="3600" dirty="0">
                <a:solidFill>
                  <a:schemeClr val="accent2">
                    <a:lumMod val="50000"/>
                  </a:schemeClr>
                </a:solidFill>
              </a:rPr>
              <a:t>10,000</a:t>
            </a:r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원인 딸기 </a:t>
            </a:r>
            <a:r>
              <a:rPr lang="en-US" altLang="ko-KR" sz="3600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팩의 가격 구하기</a:t>
            </a:r>
            <a:endParaRPr lang="en-US" altLang="ko-KR" sz="36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3600" dirty="0"/>
          </a:p>
          <a:p>
            <a:r>
              <a:rPr lang="en-US" altLang="ko-KR" sz="3600" dirty="0"/>
              <a:t>10000</a:t>
            </a:r>
            <a:r>
              <a:rPr lang="ko-KR" altLang="en-US" sz="3600" dirty="0"/>
              <a:t>을 입력한다</a:t>
            </a:r>
            <a:endParaRPr lang="en-US" altLang="ko-KR" sz="3600" dirty="0"/>
          </a:p>
          <a:p>
            <a:r>
              <a:rPr lang="en-US" altLang="ko-KR" sz="3600" dirty="0"/>
              <a:t>× </a:t>
            </a:r>
            <a:r>
              <a:rPr lang="ko-KR" altLang="en-US" sz="3600" dirty="0"/>
              <a:t>기호를 입력한다</a:t>
            </a:r>
            <a:endParaRPr lang="en-US" altLang="ko-KR" sz="3600" dirty="0"/>
          </a:p>
          <a:p>
            <a:r>
              <a:rPr lang="en-US" altLang="ko-KR" sz="3600" dirty="0"/>
              <a:t>3</a:t>
            </a:r>
            <a:r>
              <a:rPr lang="ko-KR" altLang="en-US" sz="3600" dirty="0"/>
              <a:t>을 입력한다</a:t>
            </a:r>
            <a:endParaRPr lang="en-US" altLang="ko-KR" sz="3600" dirty="0"/>
          </a:p>
          <a:p>
            <a:r>
              <a:rPr lang="en-US" altLang="ko-KR" sz="3600" dirty="0"/>
              <a:t>=</a:t>
            </a:r>
            <a:r>
              <a:rPr lang="ko-KR" altLang="en-US" sz="3600" dirty="0"/>
              <a:t> 기호를 입력한다</a:t>
            </a:r>
            <a:endParaRPr lang="en-US" altLang="ko-KR" sz="3600" dirty="0"/>
          </a:p>
          <a:p>
            <a:endParaRPr lang="en-US" altLang="ko-KR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83BCF93-276D-4619-F45B-1A4F4A468ECD}"/>
                  </a:ext>
                </a:extLst>
              </p14:cNvPr>
              <p14:cNvContentPartPr/>
              <p14:nvPr/>
            </p14:nvContentPartPr>
            <p14:xfrm>
              <a:off x="8203748" y="468846"/>
              <a:ext cx="1238400" cy="11631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83BCF93-276D-4619-F45B-1A4F4A468E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7628" y="462726"/>
                <a:ext cx="1250640" cy="11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2D444C7C-0FB1-FF5D-5740-16F57CC69937}"/>
                  </a:ext>
                </a:extLst>
              </p14:cNvPr>
              <p14:cNvContentPartPr/>
              <p14:nvPr/>
            </p14:nvContentPartPr>
            <p14:xfrm>
              <a:off x="8365028" y="807966"/>
              <a:ext cx="572400" cy="8172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2D444C7C-0FB1-FF5D-5740-16F57CC699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75388" y="627966"/>
                <a:ext cx="75204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6058F2C1-8CFD-0FEB-7DE6-35D91CB61402}"/>
                  </a:ext>
                </a:extLst>
              </p14:cNvPr>
              <p14:cNvContentPartPr/>
              <p14:nvPr/>
            </p14:nvContentPartPr>
            <p14:xfrm>
              <a:off x="8513708" y="1165806"/>
              <a:ext cx="493200" cy="2124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6058F2C1-8CFD-0FEB-7DE6-35D91CB614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23708" y="986166"/>
                <a:ext cx="6728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7AEA0F05-4261-9BF4-3BB7-5D2E974368FB}"/>
                  </a:ext>
                </a:extLst>
              </p14:cNvPr>
              <p14:cNvContentPartPr/>
              <p14:nvPr/>
            </p14:nvContentPartPr>
            <p14:xfrm>
              <a:off x="8612348" y="1383606"/>
              <a:ext cx="28332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7AEA0F05-4261-9BF4-3BB7-5D2E974368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22708" y="1203966"/>
                <a:ext cx="4629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B24F7857-A30D-B899-ED1E-7B6937121F94}"/>
                  </a:ext>
                </a:extLst>
              </p14:cNvPr>
              <p14:cNvContentPartPr/>
              <p14:nvPr/>
            </p14:nvContentPartPr>
            <p14:xfrm>
              <a:off x="9020228" y="802926"/>
              <a:ext cx="14760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B24F7857-A30D-B899-ED1E-7B6937121F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30228" y="623286"/>
                <a:ext cx="3272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31B92C77-03F2-48CE-6857-972E9208C23F}"/>
                  </a:ext>
                </a:extLst>
              </p14:cNvPr>
              <p14:cNvContentPartPr/>
              <p14:nvPr/>
            </p14:nvContentPartPr>
            <p14:xfrm>
              <a:off x="8451788" y="679806"/>
              <a:ext cx="567360" cy="486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31B92C77-03F2-48CE-6857-972E9208C2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62148" y="499806"/>
                <a:ext cx="7470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F37F73DD-E4F4-487C-9C94-92115A021B23}"/>
                  </a:ext>
                </a:extLst>
              </p14:cNvPr>
              <p14:cNvContentPartPr/>
              <p14:nvPr/>
            </p14:nvContentPartPr>
            <p14:xfrm>
              <a:off x="9131468" y="1099206"/>
              <a:ext cx="66600" cy="54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F37F73DD-E4F4-487C-9C94-92115A021B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41828" y="919566"/>
                <a:ext cx="2462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1046B50A-FA97-1455-2C8C-43AD3AD95854}"/>
                  </a:ext>
                </a:extLst>
              </p14:cNvPr>
              <p14:cNvContentPartPr/>
              <p14:nvPr/>
            </p14:nvContentPartPr>
            <p14:xfrm>
              <a:off x="8723948" y="778446"/>
              <a:ext cx="360" cy="3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1046B50A-FA97-1455-2C8C-43AD3AD958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87948" y="74280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4BC31003-C2B0-AF38-EC45-D1659D60F6B6}"/>
                  </a:ext>
                </a:extLst>
              </p14:cNvPr>
              <p14:cNvContentPartPr/>
              <p14:nvPr/>
            </p14:nvContentPartPr>
            <p14:xfrm>
              <a:off x="8723948" y="1408446"/>
              <a:ext cx="360" cy="3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4BC31003-C2B0-AF38-EC45-D1659D60F6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87948" y="1372446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그룹 51">
            <a:extLst>
              <a:ext uri="{FF2B5EF4-FFF2-40B4-BE49-F238E27FC236}">
                <a16:creationId xmlns:a16="http://schemas.microsoft.com/office/drawing/2014/main" id="{FCDB10B7-1E0C-6D57-8491-B2E1D8477D61}"/>
              </a:ext>
            </a:extLst>
          </p:cNvPr>
          <p:cNvGrpSpPr/>
          <p:nvPr/>
        </p:nvGrpSpPr>
        <p:grpSpPr>
          <a:xfrm>
            <a:off x="8538188" y="988686"/>
            <a:ext cx="334440" cy="198000"/>
            <a:chOff x="8538188" y="988686"/>
            <a:chExt cx="33444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737F1660-9FF5-FB0C-CA89-D34BA4B1D019}"/>
                    </a:ext>
                  </a:extLst>
                </p14:cNvPr>
                <p14:cNvContentPartPr/>
                <p14:nvPr/>
              </p14:nvContentPartPr>
              <p14:xfrm>
                <a:off x="8587868" y="988686"/>
                <a:ext cx="360" cy="3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737F1660-9FF5-FB0C-CA89-D34BA4B1D0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51868" y="95268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8DCCF40-47AF-B446-33BD-E3BF0E5C363C}"/>
                    </a:ext>
                  </a:extLst>
                </p14:cNvPr>
                <p14:cNvContentPartPr/>
                <p14:nvPr/>
              </p14:nvContentPartPr>
              <p14:xfrm>
                <a:off x="8872268" y="1074726"/>
                <a:ext cx="360" cy="3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8DCCF40-47AF-B446-33BD-E3BF0E5C36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36628" y="103908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EC0110E-DEB3-066F-C5AA-E033A9ABBBB5}"/>
                    </a:ext>
                  </a:extLst>
                </p14:cNvPr>
                <p14:cNvContentPartPr/>
                <p14:nvPr/>
              </p14:nvContentPartPr>
              <p14:xfrm>
                <a:off x="8538188" y="1186326"/>
                <a:ext cx="360" cy="3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EC0110E-DEB3-066F-C5AA-E033A9ABBB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02188" y="115032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68B11ACA-69DB-EB0C-1860-DD9C3DBB522E}"/>
                  </a:ext>
                </a:extLst>
              </p14:cNvPr>
              <p14:cNvContentPartPr/>
              <p14:nvPr/>
            </p14:nvContentPartPr>
            <p14:xfrm>
              <a:off x="9020228" y="790326"/>
              <a:ext cx="360" cy="36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68B11ACA-69DB-EB0C-1860-DD9C3DBB52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84228" y="75468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817B7F77-F2D1-06C9-934A-E617C1B0C2D2}"/>
                  </a:ext>
                </a:extLst>
              </p14:cNvPr>
              <p14:cNvContentPartPr/>
              <p14:nvPr/>
            </p14:nvContentPartPr>
            <p14:xfrm>
              <a:off x="9193028" y="1149246"/>
              <a:ext cx="360" cy="36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817B7F77-F2D1-06C9-934A-E617C1B0C2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57388" y="111324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098008CD-D92B-F025-99D5-103DD418E48D}"/>
                  </a:ext>
                </a:extLst>
              </p14:cNvPr>
              <p14:cNvContentPartPr/>
              <p14:nvPr/>
            </p14:nvContentPartPr>
            <p14:xfrm>
              <a:off x="8439188" y="716166"/>
              <a:ext cx="360" cy="36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098008CD-D92B-F025-99D5-103DD418E4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03548" y="68016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4B8A2E36-8619-1BCC-65A5-450645A32942}"/>
                  </a:ext>
                </a:extLst>
              </p14:cNvPr>
              <p14:cNvContentPartPr/>
              <p14:nvPr/>
            </p14:nvContentPartPr>
            <p14:xfrm>
              <a:off x="8340548" y="951606"/>
              <a:ext cx="360" cy="3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4B8A2E36-8619-1BCC-65A5-450645A329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04908" y="915606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그룹 73">
            <a:extLst>
              <a:ext uri="{FF2B5EF4-FFF2-40B4-BE49-F238E27FC236}">
                <a16:creationId xmlns:a16="http://schemas.microsoft.com/office/drawing/2014/main" id="{0DEDEE6D-9911-5DFD-91FE-1C6E43E9C0E6}"/>
              </a:ext>
            </a:extLst>
          </p:cNvPr>
          <p:cNvGrpSpPr/>
          <p:nvPr/>
        </p:nvGrpSpPr>
        <p:grpSpPr>
          <a:xfrm>
            <a:off x="8419388" y="296406"/>
            <a:ext cx="676440" cy="314640"/>
            <a:chOff x="8419388" y="296406"/>
            <a:chExt cx="67644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C2AF52D2-D737-50E0-BA81-7FE1D15CB6F2}"/>
                    </a:ext>
                  </a:extLst>
                </p14:cNvPr>
                <p14:cNvContentPartPr/>
                <p14:nvPr/>
              </p14:nvContentPartPr>
              <p14:xfrm>
                <a:off x="8451788" y="307926"/>
                <a:ext cx="346680" cy="1368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C2AF52D2-D737-50E0-BA81-7FE1D15CB6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15788" y="271926"/>
                  <a:ext cx="418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B7D6B9F3-B241-8009-467E-280C54019A28}"/>
                    </a:ext>
                  </a:extLst>
                </p14:cNvPr>
                <p14:cNvContentPartPr/>
                <p14:nvPr/>
              </p14:nvContentPartPr>
              <p14:xfrm>
                <a:off x="8761028" y="338886"/>
                <a:ext cx="228600" cy="10584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B7D6B9F3-B241-8009-467E-280C54019A2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028" y="302886"/>
                  <a:ext cx="3002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537C44AE-AD0B-DCB1-4FBB-6F02F264E489}"/>
                    </a:ext>
                  </a:extLst>
                </p14:cNvPr>
                <p14:cNvContentPartPr/>
                <p14:nvPr/>
              </p14:nvContentPartPr>
              <p14:xfrm>
                <a:off x="8526308" y="395046"/>
                <a:ext cx="322920" cy="1612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537C44AE-AD0B-DCB1-4FBB-6F02F264E4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90308" y="359046"/>
                  <a:ext cx="3945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A7F1E813-325F-C313-B04A-BE9A249D4C79}"/>
                    </a:ext>
                  </a:extLst>
                </p14:cNvPr>
                <p14:cNvContentPartPr/>
                <p14:nvPr/>
              </p14:nvContentPartPr>
              <p14:xfrm>
                <a:off x="8798108" y="444366"/>
                <a:ext cx="220320" cy="1666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A7F1E813-325F-C313-B04A-BE9A249D4C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62108" y="408366"/>
                  <a:ext cx="291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63897CD-1682-445D-6403-7FB60B83C595}"/>
                    </a:ext>
                  </a:extLst>
                </p14:cNvPr>
                <p14:cNvContentPartPr/>
                <p14:nvPr/>
              </p14:nvContentPartPr>
              <p14:xfrm>
                <a:off x="8563388" y="296406"/>
                <a:ext cx="120960" cy="6552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63897CD-1682-445D-6403-7FB60B83C5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27388" y="260766"/>
                  <a:ext cx="192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7D27291F-0622-86EC-C6F1-82F8927FAEE0}"/>
                    </a:ext>
                  </a:extLst>
                </p14:cNvPr>
                <p14:cNvContentPartPr/>
                <p14:nvPr/>
              </p14:nvContentPartPr>
              <p14:xfrm>
                <a:off x="8419388" y="395406"/>
                <a:ext cx="218160" cy="324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7D27291F-0622-86EC-C6F1-82F8927FAEE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83388" y="359406"/>
                  <a:ext cx="289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3A207A39-A229-70D2-1167-BB458F634C1F}"/>
                    </a:ext>
                  </a:extLst>
                </p14:cNvPr>
                <p14:cNvContentPartPr/>
                <p14:nvPr/>
              </p14:nvContentPartPr>
              <p14:xfrm>
                <a:off x="8748428" y="466326"/>
                <a:ext cx="76320" cy="10116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3A207A39-A229-70D2-1167-BB458F634C1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12428" y="430686"/>
                  <a:ext cx="147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4BC60705-11A4-48E4-1279-AAA218104385}"/>
                    </a:ext>
                  </a:extLst>
                </p14:cNvPr>
                <p14:cNvContentPartPr/>
                <p14:nvPr/>
              </p14:nvContentPartPr>
              <p14:xfrm>
                <a:off x="8723588" y="316926"/>
                <a:ext cx="87480" cy="784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4BC60705-11A4-48E4-1279-AAA2181043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87948" y="281286"/>
                  <a:ext cx="1591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E3D83624-C840-9781-49D5-EA850DA5467D}"/>
                    </a:ext>
                  </a:extLst>
                </p14:cNvPr>
                <p14:cNvContentPartPr/>
                <p14:nvPr/>
              </p14:nvContentPartPr>
              <p14:xfrm>
                <a:off x="8921228" y="432126"/>
                <a:ext cx="174600" cy="126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E3D83624-C840-9781-49D5-EA850DA546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85588" y="396126"/>
                  <a:ext cx="246240" cy="8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0FC30496-10BB-7C40-2E93-9131D0ADA574}"/>
                  </a:ext>
                </a:extLst>
              </p14:cNvPr>
              <p14:cNvContentPartPr/>
              <p14:nvPr/>
            </p14:nvContentPartPr>
            <p14:xfrm>
              <a:off x="8327948" y="1074726"/>
              <a:ext cx="89280" cy="15984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0FC30496-10BB-7C40-2E93-9131D0ADA57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92308" y="1039086"/>
                <a:ext cx="1609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ED230CD2-76B4-57B6-23F2-FEB15AEECC2F}"/>
                  </a:ext>
                </a:extLst>
              </p14:cNvPr>
              <p14:cNvContentPartPr/>
              <p14:nvPr/>
            </p14:nvContentPartPr>
            <p14:xfrm>
              <a:off x="8339468" y="1210806"/>
              <a:ext cx="384120" cy="36468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ED230CD2-76B4-57B6-23F2-FEB15AEECC2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03468" y="1174806"/>
                <a:ext cx="45576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A4A1ABD7-8382-6813-C603-4B291E8E15A3}"/>
                  </a:ext>
                </a:extLst>
              </p14:cNvPr>
              <p14:cNvContentPartPr/>
              <p14:nvPr/>
            </p14:nvContentPartPr>
            <p14:xfrm>
              <a:off x="8699108" y="1252566"/>
              <a:ext cx="573840" cy="32904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A4A1ABD7-8382-6813-C603-4B291E8E15A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63468" y="1216566"/>
                <a:ext cx="64548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BBEE9089-3A17-07B5-6E97-D624AE790BE6}"/>
                  </a:ext>
                </a:extLst>
              </p14:cNvPr>
              <p14:cNvContentPartPr/>
              <p14:nvPr/>
            </p14:nvContentPartPr>
            <p14:xfrm>
              <a:off x="8229308" y="595926"/>
              <a:ext cx="149400" cy="18324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BBEE9089-3A17-07B5-6E97-D624AE790BE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93308" y="559926"/>
                <a:ext cx="221040" cy="25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그룹 87">
            <a:extLst>
              <a:ext uri="{FF2B5EF4-FFF2-40B4-BE49-F238E27FC236}">
                <a16:creationId xmlns:a16="http://schemas.microsoft.com/office/drawing/2014/main" id="{68E23F22-252C-9A88-541E-B5B879AA3E3B}"/>
              </a:ext>
            </a:extLst>
          </p:cNvPr>
          <p:cNvGrpSpPr/>
          <p:nvPr/>
        </p:nvGrpSpPr>
        <p:grpSpPr>
          <a:xfrm>
            <a:off x="9155948" y="593046"/>
            <a:ext cx="237600" cy="603720"/>
            <a:chOff x="9155948" y="593046"/>
            <a:chExt cx="2376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09E3B455-5043-A9F4-DE4A-EDAD17716DA8}"/>
                    </a:ext>
                  </a:extLst>
                </p14:cNvPr>
                <p14:cNvContentPartPr/>
                <p14:nvPr/>
              </p14:nvContentPartPr>
              <p14:xfrm>
                <a:off x="9267548" y="716166"/>
                <a:ext cx="38160" cy="1857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09E3B455-5043-A9F4-DE4A-EDAD17716D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31548" y="680166"/>
                  <a:ext cx="1098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08988972-AA43-3474-0712-99620CB89065}"/>
                    </a:ext>
                  </a:extLst>
                </p14:cNvPr>
                <p14:cNvContentPartPr/>
                <p14:nvPr/>
              </p14:nvContentPartPr>
              <p14:xfrm>
                <a:off x="9277628" y="679806"/>
                <a:ext cx="115920" cy="5169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08988972-AA43-3474-0712-99620CB8906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41628" y="643806"/>
                  <a:ext cx="18756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68CD1ECA-21DE-F495-9D2D-A194B00EBCAA}"/>
                    </a:ext>
                  </a:extLst>
                </p14:cNvPr>
                <p14:cNvContentPartPr/>
                <p14:nvPr/>
              </p14:nvContentPartPr>
              <p14:xfrm>
                <a:off x="9303188" y="837126"/>
                <a:ext cx="41400" cy="2228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68CD1ECA-21DE-F495-9D2D-A194B00EBCA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67548" y="801126"/>
                  <a:ext cx="113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67EE0525-D0A0-6F89-7C22-EFA73119D100}"/>
                    </a:ext>
                  </a:extLst>
                </p14:cNvPr>
                <p14:cNvContentPartPr/>
                <p14:nvPr/>
              </p14:nvContentPartPr>
              <p14:xfrm>
                <a:off x="9155948" y="593046"/>
                <a:ext cx="109800" cy="5292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67EE0525-D0A0-6F89-7C22-EFA73119D10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20308" y="557046"/>
                  <a:ext cx="18144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2DE8796-DA47-2266-D8BE-BC7E7C87FF1B}"/>
              </a:ext>
            </a:extLst>
          </p:cNvPr>
          <p:cNvGrpSpPr/>
          <p:nvPr/>
        </p:nvGrpSpPr>
        <p:grpSpPr>
          <a:xfrm>
            <a:off x="8229308" y="840006"/>
            <a:ext cx="420840" cy="739440"/>
            <a:chOff x="8229308" y="840006"/>
            <a:chExt cx="420840" cy="73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57E96F24-065E-5C73-7E04-9129417951DB}"/>
                    </a:ext>
                  </a:extLst>
                </p14:cNvPr>
                <p14:cNvContentPartPr/>
                <p14:nvPr/>
              </p14:nvContentPartPr>
              <p14:xfrm>
                <a:off x="8229308" y="840006"/>
                <a:ext cx="220320" cy="62172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57E96F24-065E-5C73-7E04-9129417951D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93308" y="804366"/>
                  <a:ext cx="29196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3DE51B18-BF27-DF1B-B496-E29E2061B8A6}"/>
                    </a:ext>
                  </a:extLst>
                </p14:cNvPr>
                <p14:cNvContentPartPr/>
                <p14:nvPr/>
              </p14:nvContentPartPr>
              <p14:xfrm>
                <a:off x="8365028" y="1383606"/>
                <a:ext cx="195120" cy="14760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3DE51B18-BF27-DF1B-B496-E29E2061B8A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29388" y="1347966"/>
                  <a:ext cx="266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4D52CE33-6267-439E-A1B4-2F2C62797810}"/>
                    </a:ext>
                  </a:extLst>
                </p14:cNvPr>
                <p14:cNvContentPartPr/>
                <p14:nvPr/>
              </p14:nvContentPartPr>
              <p14:xfrm>
                <a:off x="8316068" y="1322046"/>
                <a:ext cx="334080" cy="2574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4D52CE33-6267-439E-A1B4-2F2C627978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80068" y="1286406"/>
                  <a:ext cx="40572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1462A4B6-8DB3-DCA5-635B-65F2B5BACB3A}"/>
                  </a:ext>
                </a:extLst>
              </p14:cNvPr>
              <p14:cNvContentPartPr/>
              <p14:nvPr/>
            </p14:nvContentPartPr>
            <p14:xfrm>
              <a:off x="9292028" y="1235286"/>
              <a:ext cx="360" cy="360"/>
            </p14:xfrm>
          </p:contentPart>
        </mc:Choice>
        <mc:Fallback xmlns=""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1462A4B6-8DB3-DCA5-635B-65F2B5BACB3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56028" y="1199286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그룹 93">
            <a:extLst>
              <a:ext uri="{FF2B5EF4-FFF2-40B4-BE49-F238E27FC236}">
                <a16:creationId xmlns:a16="http://schemas.microsoft.com/office/drawing/2014/main" id="{7817AE06-A8AA-5BE6-99DD-69713B4EEEBB}"/>
              </a:ext>
            </a:extLst>
          </p:cNvPr>
          <p:cNvGrpSpPr/>
          <p:nvPr/>
        </p:nvGrpSpPr>
        <p:grpSpPr>
          <a:xfrm>
            <a:off x="8809988" y="1260486"/>
            <a:ext cx="198720" cy="24840"/>
            <a:chOff x="8809988" y="1260486"/>
            <a:chExt cx="198720" cy="2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2216F54C-A759-CBEA-7322-166424949FF9}"/>
                    </a:ext>
                  </a:extLst>
                </p14:cNvPr>
                <p14:cNvContentPartPr/>
                <p14:nvPr/>
              </p14:nvContentPartPr>
              <p14:xfrm>
                <a:off x="9008348" y="1284966"/>
                <a:ext cx="360" cy="3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2216F54C-A759-CBEA-7322-166424949FF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02228" y="127884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23E3F50F-D729-AF74-7939-40FE472B3F5A}"/>
                    </a:ext>
                  </a:extLst>
                </p14:cNvPr>
                <p14:cNvContentPartPr/>
                <p14:nvPr/>
              </p14:nvContentPartPr>
              <p14:xfrm>
                <a:off x="8809988" y="1260486"/>
                <a:ext cx="360" cy="3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23E3F50F-D729-AF74-7939-40FE472B3F5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03868" y="125436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9A6ECDC1-54B7-B498-0DB8-9A83743F39D8}"/>
                  </a:ext>
                </a:extLst>
              </p14:cNvPr>
              <p14:cNvContentPartPr/>
              <p14:nvPr/>
            </p14:nvContentPartPr>
            <p14:xfrm>
              <a:off x="8402108" y="1322046"/>
              <a:ext cx="360" cy="360"/>
            </p14:xfrm>
          </p:contentPart>
        </mc:Choice>
        <mc:Fallback xmlns=""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9A6ECDC1-54B7-B498-0DB8-9A83743F39D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95988" y="131592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E5377E06-A357-8182-9A7D-9C548697B953}"/>
                  </a:ext>
                </a:extLst>
              </p14:cNvPr>
              <p14:cNvContentPartPr/>
              <p14:nvPr/>
            </p14:nvContentPartPr>
            <p14:xfrm>
              <a:off x="8513708" y="1495206"/>
              <a:ext cx="360" cy="36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E5377E06-A357-8182-9A7D-9C548697B95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07588" y="148908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2F4599E4-0757-2C9E-CB21-14409659ABC4}"/>
                  </a:ext>
                </a:extLst>
              </p14:cNvPr>
              <p14:cNvContentPartPr/>
              <p14:nvPr/>
            </p14:nvContentPartPr>
            <p14:xfrm>
              <a:off x="8983148" y="1482606"/>
              <a:ext cx="360" cy="36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2F4599E4-0757-2C9E-CB21-14409659ABC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977028" y="1476486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957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59C5A-20CB-5359-8FC6-4B9E0981E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E261BE1-B870-38CA-D698-B990BC55025E}"/>
              </a:ext>
            </a:extLst>
          </p:cNvPr>
          <p:cNvSpPr/>
          <p:nvPr/>
        </p:nvSpPr>
        <p:spPr>
          <a:xfrm>
            <a:off x="5020305" y="4785520"/>
            <a:ext cx="1200150" cy="1028699"/>
          </a:xfrm>
          <a:prstGeom prst="roundRect">
            <a:avLst>
              <a:gd name="adj" fmla="val 31482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B65D99-0EB0-0C98-7731-BACE02BCA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입력을 글로 받는 계산기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91B3A-AEC7-E871-8A0D-9B3A64848649}"/>
              </a:ext>
            </a:extLst>
          </p:cNvPr>
          <p:cNvSpPr txBox="1"/>
          <p:nvPr/>
        </p:nvSpPr>
        <p:spPr>
          <a:xfrm>
            <a:off x="1524000" y="4050957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+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2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=</a:t>
            </a:r>
            <a:endParaRPr lang="ko-KR" altLang="en-US" sz="3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6E137D-F557-9D99-B9A2-C3002DC11273}"/>
              </a:ext>
            </a:extLst>
          </p:cNvPr>
          <p:cNvSpPr/>
          <p:nvPr/>
        </p:nvSpPr>
        <p:spPr>
          <a:xfrm>
            <a:off x="5172705" y="4936333"/>
            <a:ext cx="1752600" cy="7239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/>
              <a:t>USB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E0E13B-557E-DAF2-E2EA-FEDD386758B9}"/>
              </a:ext>
            </a:extLst>
          </p:cNvPr>
          <p:cNvSpPr/>
          <p:nvPr/>
        </p:nvSpPr>
        <p:spPr>
          <a:xfrm>
            <a:off x="6879586" y="4936333"/>
            <a:ext cx="4571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521931-52D3-FB5D-F65F-A6943F91EFA8}"/>
              </a:ext>
            </a:extLst>
          </p:cNvPr>
          <p:cNvSpPr/>
          <p:nvPr/>
        </p:nvSpPr>
        <p:spPr>
          <a:xfrm>
            <a:off x="7712773" y="4668086"/>
            <a:ext cx="2955227" cy="12612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3DBD12-404E-2599-2278-D55A67AEB6BC}"/>
              </a:ext>
            </a:extLst>
          </p:cNvPr>
          <p:cNvSpPr/>
          <p:nvPr/>
        </p:nvSpPr>
        <p:spPr>
          <a:xfrm>
            <a:off x="8024771" y="5144441"/>
            <a:ext cx="2285427" cy="534047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600" dirty="0">
                <a:solidFill>
                  <a:schemeClr val="tx1"/>
                </a:solidFill>
              </a:rPr>
              <a:t>10002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40DE9F-3ADD-E3A8-5D87-44CCBC9F93D8}"/>
              </a:ext>
            </a:extLst>
          </p:cNvPr>
          <p:cNvSpPr/>
          <p:nvPr/>
        </p:nvSpPr>
        <p:spPr>
          <a:xfrm>
            <a:off x="8024771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5EEC15-F8BB-B02E-578C-A22E6E0F9822}"/>
              </a:ext>
            </a:extLst>
          </p:cNvPr>
          <p:cNvSpPr/>
          <p:nvPr/>
        </p:nvSpPr>
        <p:spPr>
          <a:xfrm>
            <a:off x="8190422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D7B525-81B5-788A-1C55-B00DB5E2710A}"/>
              </a:ext>
            </a:extLst>
          </p:cNvPr>
          <p:cNvSpPr/>
          <p:nvPr/>
        </p:nvSpPr>
        <p:spPr>
          <a:xfrm>
            <a:off x="8356073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C1F763-455E-DEE7-86A8-7315A85DEBE7}"/>
              </a:ext>
            </a:extLst>
          </p:cNvPr>
          <p:cNvSpPr/>
          <p:nvPr/>
        </p:nvSpPr>
        <p:spPr>
          <a:xfrm>
            <a:off x="8521724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AEAF02-71AA-BB4C-9971-9D969992DA08}"/>
              </a:ext>
            </a:extLst>
          </p:cNvPr>
          <p:cNvSpPr/>
          <p:nvPr/>
        </p:nvSpPr>
        <p:spPr>
          <a:xfrm>
            <a:off x="8687375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D6E2D0F-D12D-5F72-97D2-0A0E6B040526}"/>
              </a:ext>
            </a:extLst>
          </p:cNvPr>
          <p:cNvSpPr/>
          <p:nvPr/>
        </p:nvSpPr>
        <p:spPr>
          <a:xfrm>
            <a:off x="7689913" y="4929088"/>
            <a:ext cx="4571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15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401B2-4A31-3779-D4C7-3389B7413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C0C35-A429-5AC0-A487-AB9D054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글로 받는 계산기가 일하는 방법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24FDFE3-6DDF-D1C1-65A1-0D46F6E98B50}"/>
              </a:ext>
            </a:extLst>
          </p:cNvPr>
          <p:cNvGrpSpPr/>
          <p:nvPr/>
        </p:nvGrpSpPr>
        <p:grpSpPr>
          <a:xfrm>
            <a:off x="4928205" y="3871139"/>
            <a:ext cx="2479085" cy="766489"/>
            <a:chOff x="2961321" y="2383344"/>
            <a:chExt cx="1476454" cy="6466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9DCD0F9-4B34-2AB8-B34E-4510BAF887EF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9D3A8D-68DD-73E3-8A5F-6DE596696062}"/>
                </a:ext>
              </a:extLst>
            </p:cNvPr>
            <p:cNvSpPr txBox="1"/>
            <p:nvPr/>
          </p:nvSpPr>
          <p:spPr>
            <a:xfrm>
              <a:off x="2977926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2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C2D91AE-BAA1-E7A5-6DFF-4DD3FA9B7E29}"/>
              </a:ext>
            </a:extLst>
          </p:cNvPr>
          <p:cNvGrpSpPr/>
          <p:nvPr/>
        </p:nvGrpSpPr>
        <p:grpSpPr>
          <a:xfrm>
            <a:off x="4915640" y="2635049"/>
            <a:ext cx="2479085" cy="766489"/>
            <a:chOff x="2961321" y="2383344"/>
            <a:chExt cx="1476454" cy="6466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FFEFE7-0227-D289-D2F7-D3C275F16110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F60D17-A134-2E3A-0B04-C144EA957000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1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268109-E7D1-AB02-6F2D-EDDAB6A57925}"/>
              </a:ext>
            </a:extLst>
          </p:cNvPr>
          <p:cNvGrpSpPr/>
          <p:nvPr/>
        </p:nvGrpSpPr>
        <p:grpSpPr>
          <a:xfrm>
            <a:off x="4903075" y="5107229"/>
            <a:ext cx="2479085" cy="766489"/>
            <a:chOff x="2961321" y="2383344"/>
            <a:chExt cx="1476454" cy="646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4A5AA6A-C846-7D92-C9C7-9301968C786F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CDB015-5EBD-34E5-37FC-764FA92BAF68}"/>
                </a:ext>
              </a:extLst>
            </p:cNvPr>
            <p:cNvSpPr txBox="1"/>
            <p:nvPr/>
          </p:nvSpPr>
          <p:spPr>
            <a:xfrm>
              <a:off x="2985409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실행할 연산</a:t>
              </a:r>
              <a:endParaRPr lang="en-US" altLang="ko-KR" sz="3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509892-000E-DBC6-5448-FDC6C21960C4}"/>
              </a:ext>
            </a:extLst>
          </p:cNvPr>
          <p:cNvSpPr txBox="1"/>
          <p:nvPr/>
        </p:nvSpPr>
        <p:spPr>
          <a:xfrm>
            <a:off x="1177287" y="3965769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+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2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=</a:t>
            </a:r>
            <a:endParaRPr lang="ko-KR" altLang="en-US" sz="3600" dirty="0"/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0AE4C90E-26A2-2763-B52B-584177194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706" y="1825624"/>
            <a:ext cx="4193382" cy="5032376"/>
          </a:xfrm>
        </p:spPr>
        <p:txBody>
          <a:bodyPr>
            <a:normAutofit/>
          </a:bodyPr>
          <a:lstStyle/>
          <a:p>
            <a:endParaRPr lang="en-US" altLang="ko-KR" sz="3600" dirty="0"/>
          </a:p>
          <a:p>
            <a:r>
              <a:rPr lang="ko-KR" altLang="en-US" sz="3600" dirty="0"/>
              <a:t>현재 처리 중인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줄번호를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가지고 있다</a:t>
            </a:r>
            <a:endParaRPr lang="en-US" altLang="ko-KR" sz="3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5A2703-43C7-B7DE-2D37-10759A9FA963}"/>
              </a:ext>
            </a:extLst>
          </p:cNvPr>
          <p:cNvSpPr/>
          <p:nvPr/>
        </p:nvSpPr>
        <p:spPr>
          <a:xfrm>
            <a:off x="4573517" y="2230207"/>
            <a:ext cx="3163330" cy="4022311"/>
          </a:xfrm>
          <a:prstGeom prst="rect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B1DCEC-EEE4-B6E4-F930-CA26BFB76B37}"/>
              </a:ext>
            </a:extLst>
          </p:cNvPr>
          <p:cNvSpPr txBox="1"/>
          <p:nvPr/>
        </p:nvSpPr>
        <p:spPr>
          <a:xfrm>
            <a:off x="4573517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FFFF66"/>
                </a:solidFill>
              </a:rPr>
              <a:t>저장</a:t>
            </a:r>
            <a:endParaRPr lang="en-US" altLang="ko-KR" sz="3200" b="1" dirty="0">
              <a:solidFill>
                <a:srgbClr val="FFFF66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43E2EE7-4E7A-64E7-3685-FE827CDE5662}"/>
              </a:ext>
            </a:extLst>
          </p:cNvPr>
          <p:cNvGrpSpPr/>
          <p:nvPr/>
        </p:nvGrpSpPr>
        <p:grpSpPr>
          <a:xfrm>
            <a:off x="1177287" y="2545306"/>
            <a:ext cx="2479085" cy="766489"/>
            <a:chOff x="2961321" y="2383344"/>
            <a:chExt cx="1476454" cy="64669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9BF67D-A034-DDA0-17B6-62C88CFB717B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D6947A-C700-B55F-D7D5-C924A614A46F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현재 </a:t>
              </a:r>
              <a:r>
                <a:rPr lang="ko-KR" altLang="en-US" sz="3200" dirty="0" err="1"/>
                <a:t>줄번호</a:t>
              </a:r>
              <a:endParaRPr lang="en-US" altLang="ko-KR" sz="32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B71C1C-0FBE-E4C0-152E-39A4E0A2BF79}"/>
              </a:ext>
            </a:extLst>
          </p:cNvPr>
          <p:cNvSpPr/>
          <p:nvPr/>
        </p:nvSpPr>
        <p:spPr>
          <a:xfrm>
            <a:off x="835164" y="2230208"/>
            <a:ext cx="3163330" cy="1398818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7C6BCC-472A-3131-0B30-4881496221F8}"/>
              </a:ext>
            </a:extLst>
          </p:cNvPr>
          <p:cNvSpPr txBox="1"/>
          <p:nvPr/>
        </p:nvSpPr>
        <p:spPr>
          <a:xfrm>
            <a:off x="826019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66FF66"/>
                </a:solidFill>
              </a:rPr>
              <a:t>관리</a:t>
            </a:r>
            <a:endParaRPr lang="en-US" altLang="ko-KR" sz="3200" b="1" dirty="0">
              <a:solidFill>
                <a:srgbClr val="66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17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52F48-35EE-8630-FF61-534E0A8A7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1FE28-BD47-49C3-CD65-4A589AC1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글로 받는 계산기가 일하는 방법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9C14BA9-08B6-6A72-37D8-FD459597EECC}"/>
              </a:ext>
            </a:extLst>
          </p:cNvPr>
          <p:cNvGrpSpPr/>
          <p:nvPr/>
        </p:nvGrpSpPr>
        <p:grpSpPr>
          <a:xfrm>
            <a:off x="4928205" y="3871139"/>
            <a:ext cx="2479085" cy="766489"/>
            <a:chOff x="2961321" y="2383344"/>
            <a:chExt cx="1476454" cy="6466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251B425-F421-1062-935E-1B1E0B46749A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D3492E-8DCA-B69F-227F-988B7C51CFD4}"/>
                </a:ext>
              </a:extLst>
            </p:cNvPr>
            <p:cNvSpPr txBox="1"/>
            <p:nvPr/>
          </p:nvSpPr>
          <p:spPr>
            <a:xfrm>
              <a:off x="2977926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2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516DFAA-62E1-C57F-85F9-48A9822993C4}"/>
              </a:ext>
            </a:extLst>
          </p:cNvPr>
          <p:cNvGrpSpPr/>
          <p:nvPr/>
        </p:nvGrpSpPr>
        <p:grpSpPr>
          <a:xfrm>
            <a:off x="4915640" y="2635049"/>
            <a:ext cx="2479085" cy="766489"/>
            <a:chOff x="2961321" y="2383344"/>
            <a:chExt cx="1476454" cy="6466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3DC64A-AC2C-33A1-DFDE-BBDB6890F336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696E90-3A9E-A87F-9FA4-A9B79096723A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1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48914D7-1EB5-A93F-0441-216046B5B38C}"/>
              </a:ext>
            </a:extLst>
          </p:cNvPr>
          <p:cNvGrpSpPr/>
          <p:nvPr/>
        </p:nvGrpSpPr>
        <p:grpSpPr>
          <a:xfrm>
            <a:off x="4903075" y="5107229"/>
            <a:ext cx="2479085" cy="766489"/>
            <a:chOff x="2961321" y="2383344"/>
            <a:chExt cx="1476454" cy="646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1D06AE-1711-3663-710F-DADB27A4DCFF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E1F9DA-10C5-1EBB-7836-0342F8E1D5BB}"/>
                </a:ext>
              </a:extLst>
            </p:cNvPr>
            <p:cNvSpPr txBox="1"/>
            <p:nvPr/>
          </p:nvSpPr>
          <p:spPr>
            <a:xfrm>
              <a:off x="2985409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실행할 연산</a:t>
              </a:r>
              <a:endParaRPr lang="en-US" altLang="ko-KR" sz="3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80C3B40-5125-7A4D-B57B-DD8823714713}"/>
              </a:ext>
            </a:extLst>
          </p:cNvPr>
          <p:cNvSpPr txBox="1"/>
          <p:nvPr/>
        </p:nvSpPr>
        <p:spPr>
          <a:xfrm>
            <a:off x="1177287" y="3965769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+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2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=</a:t>
            </a:r>
            <a:endParaRPr lang="ko-KR" altLang="en-US" sz="3600" dirty="0"/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2D78B4ED-E248-E152-894F-F5CB67BBB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706" y="1825624"/>
            <a:ext cx="4193382" cy="503237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</a:t>
            </a:r>
            <a:r>
              <a:rPr lang="ko-KR" altLang="en-US" sz="3600" dirty="0"/>
              <a:t>줄부터 시작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저장장치 </a:t>
            </a:r>
            <a:r>
              <a:rPr lang="en-US" altLang="ko-KR" sz="3600" dirty="0"/>
              <a:t>1</a:t>
            </a:r>
            <a:r>
              <a:rPr lang="ko-KR" altLang="en-US" sz="3600" dirty="0"/>
              <a:t>에 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10000</a:t>
            </a:r>
            <a:r>
              <a:rPr lang="ko-KR" altLang="en-US" sz="3600" dirty="0"/>
              <a:t>을 저장한다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다음 줄로 이동</a:t>
            </a:r>
            <a:endParaRPr lang="en-US" altLang="ko-KR" sz="3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072F53-07F9-C221-57BF-DA35DD115A68}"/>
              </a:ext>
            </a:extLst>
          </p:cNvPr>
          <p:cNvSpPr/>
          <p:nvPr/>
        </p:nvSpPr>
        <p:spPr>
          <a:xfrm>
            <a:off x="4573517" y="2230207"/>
            <a:ext cx="3163330" cy="4022311"/>
          </a:xfrm>
          <a:prstGeom prst="rect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E0EACD-F455-E2C1-0061-117371E5B726}"/>
              </a:ext>
            </a:extLst>
          </p:cNvPr>
          <p:cNvSpPr txBox="1"/>
          <p:nvPr/>
        </p:nvSpPr>
        <p:spPr>
          <a:xfrm>
            <a:off x="4573517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FFFF66"/>
                </a:solidFill>
              </a:rPr>
              <a:t>저장</a:t>
            </a:r>
            <a:endParaRPr lang="en-US" altLang="ko-KR" sz="3200" b="1" dirty="0">
              <a:solidFill>
                <a:srgbClr val="FFFF66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88599CB-3D02-B5CE-9278-EBD8E1CDAB11}"/>
              </a:ext>
            </a:extLst>
          </p:cNvPr>
          <p:cNvGrpSpPr/>
          <p:nvPr/>
        </p:nvGrpSpPr>
        <p:grpSpPr>
          <a:xfrm>
            <a:off x="1177287" y="2545306"/>
            <a:ext cx="2479085" cy="766489"/>
            <a:chOff x="2961321" y="2383344"/>
            <a:chExt cx="1476454" cy="64669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1345AB0-D975-7DBD-ADA6-F971CC3C3A6F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381C6E-CA17-6F45-B060-E79043F98D48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현재 </a:t>
              </a:r>
              <a:r>
                <a:rPr lang="ko-KR" altLang="en-US" sz="3200" dirty="0" err="1"/>
                <a:t>줄번호</a:t>
              </a:r>
              <a:endParaRPr lang="en-US" altLang="ko-KR" sz="32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0A62C2-AD9C-D876-868F-95BF404AB5A3}"/>
              </a:ext>
            </a:extLst>
          </p:cNvPr>
          <p:cNvSpPr/>
          <p:nvPr/>
        </p:nvSpPr>
        <p:spPr>
          <a:xfrm>
            <a:off x="835164" y="2230208"/>
            <a:ext cx="3163330" cy="1398818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D8CB7C-9E24-61B4-B83E-932705E22D49}"/>
              </a:ext>
            </a:extLst>
          </p:cNvPr>
          <p:cNvSpPr txBox="1"/>
          <p:nvPr/>
        </p:nvSpPr>
        <p:spPr>
          <a:xfrm>
            <a:off x="826019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66FF66"/>
                </a:solidFill>
              </a:rPr>
              <a:t>관리</a:t>
            </a:r>
            <a:endParaRPr lang="en-US" altLang="ko-KR" sz="3200" b="1" dirty="0">
              <a:solidFill>
                <a:srgbClr val="66FF66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674F71B-FD83-57ED-8AB3-E6B269E02BE2}"/>
              </a:ext>
            </a:extLst>
          </p:cNvPr>
          <p:cNvSpPr/>
          <p:nvPr/>
        </p:nvSpPr>
        <p:spPr>
          <a:xfrm>
            <a:off x="442913" y="4074673"/>
            <a:ext cx="585787" cy="4107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970584-E62E-E9F4-AA3C-FC95C84EAD68}"/>
              </a:ext>
            </a:extLst>
          </p:cNvPr>
          <p:cNvSpPr/>
          <p:nvPr/>
        </p:nvSpPr>
        <p:spPr>
          <a:xfrm>
            <a:off x="1105846" y="3953062"/>
            <a:ext cx="2594613" cy="632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4CA93-3590-383A-4780-85C0EA4283D0}"/>
              </a:ext>
            </a:extLst>
          </p:cNvPr>
          <p:cNvSpPr txBox="1"/>
          <p:nvPr/>
        </p:nvSpPr>
        <p:spPr>
          <a:xfrm>
            <a:off x="5991820" y="2439759"/>
            <a:ext cx="151626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10000</a:t>
            </a:r>
            <a:endParaRPr lang="ko-KR" alt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A9297-448B-9425-49DE-81FE75A0104B}"/>
              </a:ext>
            </a:extLst>
          </p:cNvPr>
          <p:cNvSpPr txBox="1"/>
          <p:nvPr/>
        </p:nvSpPr>
        <p:spPr>
          <a:xfrm>
            <a:off x="2750344" y="2439759"/>
            <a:ext cx="105110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1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0234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99EB4-8DF3-D21F-FB10-B2B7B4981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F141E-EBDD-9042-8827-49F0143F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글로 받는 계산기가 일하는 방법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116B56-E944-F142-E77F-959553550B55}"/>
              </a:ext>
            </a:extLst>
          </p:cNvPr>
          <p:cNvGrpSpPr/>
          <p:nvPr/>
        </p:nvGrpSpPr>
        <p:grpSpPr>
          <a:xfrm>
            <a:off x="4928205" y="3871139"/>
            <a:ext cx="2479085" cy="766489"/>
            <a:chOff x="2961321" y="2383344"/>
            <a:chExt cx="1476454" cy="6466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8E03AD2-45DF-3081-C33B-17C10A6D4EBB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288184-BCA9-CC53-9B83-4CAD479BDA50}"/>
                </a:ext>
              </a:extLst>
            </p:cNvPr>
            <p:cNvSpPr txBox="1"/>
            <p:nvPr/>
          </p:nvSpPr>
          <p:spPr>
            <a:xfrm>
              <a:off x="2977926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2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26A041-FB1C-C290-D0AC-0BB3B62CD043}"/>
              </a:ext>
            </a:extLst>
          </p:cNvPr>
          <p:cNvGrpSpPr/>
          <p:nvPr/>
        </p:nvGrpSpPr>
        <p:grpSpPr>
          <a:xfrm>
            <a:off x="4915640" y="2635049"/>
            <a:ext cx="2479085" cy="766489"/>
            <a:chOff x="2961321" y="2383344"/>
            <a:chExt cx="1476454" cy="6466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C28B64-C0F7-9329-8174-C1B2F3AFA809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6F486C-6CB1-1AC8-68E9-97990234943E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1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7CFE88-0AE8-8ACA-6A5F-75FAFEF04BD8}"/>
              </a:ext>
            </a:extLst>
          </p:cNvPr>
          <p:cNvGrpSpPr/>
          <p:nvPr/>
        </p:nvGrpSpPr>
        <p:grpSpPr>
          <a:xfrm>
            <a:off x="4903075" y="5107229"/>
            <a:ext cx="2479085" cy="766489"/>
            <a:chOff x="2961321" y="2383344"/>
            <a:chExt cx="1476454" cy="646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35DB48-7E08-1E2B-AC44-4CA5626E7662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40B8B0-5E82-00E7-F5F6-6BFA3F6EE608}"/>
                </a:ext>
              </a:extLst>
            </p:cNvPr>
            <p:cNvSpPr txBox="1"/>
            <p:nvPr/>
          </p:nvSpPr>
          <p:spPr>
            <a:xfrm>
              <a:off x="2985409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실행할 연산</a:t>
              </a:r>
              <a:endParaRPr lang="en-US" altLang="ko-KR" sz="3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D11120-31F6-B556-4057-3E7C05978F58}"/>
              </a:ext>
            </a:extLst>
          </p:cNvPr>
          <p:cNvSpPr txBox="1"/>
          <p:nvPr/>
        </p:nvSpPr>
        <p:spPr>
          <a:xfrm>
            <a:off x="1177287" y="3965769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+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2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=</a:t>
            </a:r>
            <a:endParaRPr lang="ko-KR" altLang="en-US" sz="3600" dirty="0"/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E3B4D211-04F9-4A32-1111-D57B84C02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706" y="1825624"/>
            <a:ext cx="4193382" cy="5032376"/>
          </a:xfrm>
        </p:spPr>
        <p:txBody>
          <a:bodyPr>
            <a:normAutofit/>
          </a:bodyPr>
          <a:lstStyle/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실행할 연산에 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+</a:t>
            </a:r>
            <a:r>
              <a:rPr lang="ko-KR" altLang="en-US" sz="3600" dirty="0"/>
              <a:t>를 저장한다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다음 줄로 이동</a:t>
            </a:r>
            <a:endParaRPr lang="en-US" altLang="ko-KR" sz="3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A477B0-76B7-DA81-6140-398462459FEF}"/>
              </a:ext>
            </a:extLst>
          </p:cNvPr>
          <p:cNvSpPr/>
          <p:nvPr/>
        </p:nvSpPr>
        <p:spPr>
          <a:xfrm>
            <a:off x="4573517" y="2230207"/>
            <a:ext cx="3163330" cy="4022311"/>
          </a:xfrm>
          <a:prstGeom prst="rect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3855D6-91F1-EB80-2AC3-0DD718BEFDD5}"/>
              </a:ext>
            </a:extLst>
          </p:cNvPr>
          <p:cNvSpPr txBox="1"/>
          <p:nvPr/>
        </p:nvSpPr>
        <p:spPr>
          <a:xfrm>
            <a:off x="4573517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FFFF66"/>
                </a:solidFill>
              </a:rPr>
              <a:t>저장</a:t>
            </a:r>
            <a:endParaRPr lang="en-US" altLang="ko-KR" sz="3200" b="1" dirty="0">
              <a:solidFill>
                <a:srgbClr val="FFFF66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CA26374-BFE4-96C9-8F79-10400D150171}"/>
              </a:ext>
            </a:extLst>
          </p:cNvPr>
          <p:cNvGrpSpPr/>
          <p:nvPr/>
        </p:nvGrpSpPr>
        <p:grpSpPr>
          <a:xfrm>
            <a:off x="1177287" y="2545306"/>
            <a:ext cx="2479085" cy="766489"/>
            <a:chOff x="2961321" y="2383344"/>
            <a:chExt cx="1476454" cy="64669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42B8BCF-355C-E310-D1C6-D03F2016D9E2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E44C50-6E1E-4F86-55F4-84D1DC9D22D1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현재 </a:t>
              </a:r>
              <a:r>
                <a:rPr lang="ko-KR" altLang="en-US" sz="3200" dirty="0" err="1"/>
                <a:t>줄번호</a:t>
              </a:r>
              <a:endParaRPr lang="en-US" altLang="ko-KR" sz="32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B08F04-95DF-3FC2-26D6-CCA2BEDEE055}"/>
              </a:ext>
            </a:extLst>
          </p:cNvPr>
          <p:cNvSpPr/>
          <p:nvPr/>
        </p:nvSpPr>
        <p:spPr>
          <a:xfrm>
            <a:off x="835164" y="2230208"/>
            <a:ext cx="3163330" cy="1398818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8A54CF-FF89-3049-91A8-4ACAACA27F98}"/>
              </a:ext>
            </a:extLst>
          </p:cNvPr>
          <p:cNvSpPr txBox="1"/>
          <p:nvPr/>
        </p:nvSpPr>
        <p:spPr>
          <a:xfrm>
            <a:off x="826019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66FF66"/>
                </a:solidFill>
              </a:rPr>
              <a:t>관리</a:t>
            </a:r>
            <a:endParaRPr lang="en-US" altLang="ko-KR" sz="3200" b="1" dirty="0">
              <a:solidFill>
                <a:srgbClr val="66FF66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E0A72F9-1DDD-C267-E26E-4D8DC261E5E6}"/>
              </a:ext>
            </a:extLst>
          </p:cNvPr>
          <p:cNvSpPr/>
          <p:nvPr/>
        </p:nvSpPr>
        <p:spPr>
          <a:xfrm>
            <a:off x="442913" y="4656995"/>
            <a:ext cx="585787" cy="4107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C3AD7C-3BCD-0646-2C58-AFB6619B67FE}"/>
              </a:ext>
            </a:extLst>
          </p:cNvPr>
          <p:cNvSpPr/>
          <p:nvPr/>
        </p:nvSpPr>
        <p:spPr>
          <a:xfrm>
            <a:off x="1105846" y="4535384"/>
            <a:ext cx="2594613" cy="632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814F9-953E-5E4D-C940-4FFA852240BA}"/>
              </a:ext>
            </a:extLst>
          </p:cNvPr>
          <p:cNvSpPr txBox="1"/>
          <p:nvPr/>
        </p:nvSpPr>
        <p:spPr>
          <a:xfrm>
            <a:off x="5991820" y="2439759"/>
            <a:ext cx="151626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10000</a:t>
            </a:r>
            <a:endParaRPr lang="ko-KR" alt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D90740-623B-4CF4-B443-ABDFE2C97CF8}"/>
              </a:ext>
            </a:extLst>
          </p:cNvPr>
          <p:cNvSpPr txBox="1"/>
          <p:nvPr/>
        </p:nvSpPr>
        <p:spPr>
          <a:xfrm>
            <a:off x="2750344" y="2439759"/>
            <a:ext cx="105110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2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8A678-F624-E38D-250D-BCB4A01160ED}"/>
              </a:ext>
            </a:extLst>
          </p:cNvPr>
          <p:cNvSpPr txBox="1"/>
          <p:nvPr/>
        </p:nvSpPr>
        <p:spPr>
          <a:xfrm>
            <a:off x="5991820" y="4881840"/>
            <a:ext cx="151626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+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06737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E6DE8-6E5E-F623-B097-6B7CE4E8D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13BE1-AC65-A153-B2F1-E725FDFD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글로 받는 계산기가 일하는 방법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7AAE8A8-AB96-B1A0-1897-AA0122759AF5}"/>
              </a:ext>
            </a:extLst>
          </p:cNvPr>
          <p:cNvGrpSpPr/>
          <p:nvPr/>
        </p:nvGrpSpPr>
        <p:grpSpPr>
          <a:xfrm>
            <a:off x="4928205" y="3871139"/>
            <a:ext cx="2479085" cy="766489"/>
            <a:chOff x="2961321" y="2383344"/>
            <a:chExt cx="1476454" cy="6466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38BE127-F1A3-AC0C-7D55-3A18D023FA3E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2CC781-BB23-215D-1850-B62B24C693B0}"/>
                </a:ext>
              </a:extLst>
            </p:cNvPr>
            <p:cNvSpPr txBox="1"/>
            <p:nvPr/>
          </p:nvSpPr>
          <p:spPr>
            <a:xfrm>
              <a:off x="2977926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2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C82002-88CD-BDCA-9083-E8D50ED049BA}"/>
              </a:ext>
            </a:extLst>
          </p:cNvPr>
          <p:cNvGrpSpPr/>
          <p:nvPr/>
        </p:nvGrpSpPr>
        <p:grpSpPr>
          <a:xfrm>
            <a:off x="4915640" y="2635049"/>
            <a:ext cx="2479085" cy="766489"/>
            <a:chOff x="2961321" y="2383344"/>
            <a:chExt cx="1476454" cy="6466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A7F0AC8-7AB8-5102-05AB-DC859D4C2BDD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09B2D6-A404-DA6F-E61B-A8AFBEAFDF6A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1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42D418-3A83-673F-1A32-46995DBBB65A}"/>
              </a:ext>
            </a:extLst>
          </p:cNvPr>
          <p:cNvGrpSpPr/>
          <p:nvPr/>
        </p:nvGrpSpPr>
        <p:grpSpPr>
          <a:xfrm>
            <a:off x="4903075" y="5107229"/>
            <a:ext cx="2479085" cy="766489"/>
            <a:chOff x="2961321" y="2383344"/>
            <a:chExt cx="1476454" cy="646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3437127-9453-AD8E-EF6B-F3DD153527E4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982536-485C-2FCF-D318-AF1F7FB852A6}"/>
                </a:ext>
              </a:extLst>
            </p:cNvPr>
            <p:cNvSpPr txBox="1"/>
            <p:nvPr/>
          </p:nvSpPr>
          <p:spPr>
            <a:xfrm>
              <a:off x="2985409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실행할 연산</a:t>
              </a:r>
              <a:endParaRPr lang="en-US" altLang="ko-KR" sz="3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49179F-2E0F-F495-9C71-121AA1780175}"/>
              </a:ext>
            </a:extLst>
          </p:cNvPr>
          <p:cNvSpPr txBox="1"/>
          <p:nvPr/>
        </p:nvSpPr>
        <p:spPr>
          <a:xfrm>
            <a:off x="1177287" y="3965769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+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2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=</a:t>
            </a:r>
            <a:endParaRPr lang="ko-KR" altLang="en-US" sz="3600" dirty="0"/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5C741CD3-F0A4-A861-0F6C-5B297DC9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706" y="1825624"/>
            <a:ext cx="4193382" cy="5032376"/>
          </a:xfrm>
        </p:spPr>
        <p:txBody>
          <a:bodyPr>
            <a:normAutofit/>
          </a:bodyPr>
          <a:lstStyle/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저장장치 </a:t>
            </a:r>
            <a:r>
              <a:rPr lang="en-US" altLang="ko-KR" sz="3600" dirty="0"/>
              <a:t>2</a:t>
            </a:r>
            <a:r>
              <a:rPr lang="ko-KR" altLang="en-US" sz="3600" dirty="0"/>
              <a:t>에 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2</a:t>
            </a:r>
            <a:r>
              <a:rPr lang="ko-KR" altLang="en-US" sz="3600" dirty="0"/>
              <a:t>를 저장한다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다음 줄로 이동</a:t>
            </a:r>
            <a:endParaRPr lang="en-US" altLang="ko-KR" sz="3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95C76A-7B31-D076-0158-439F3F43758F}"/>
              </a:ext>
            </a:extLst>
          </p:cNvPr>
          <p:cNvSpPr/>
          <p:nvPr/>
        </p:nvSpPr>
        <p:spPr>
          <a:xfrm>
            <a:off x="4573517" y="2230207"/>
            <a:ext cx="3163330" cy="4022311"/>
          </a:xfrm>
          <a:prstGeom prst="rect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7E606-959A-991C-29F0-2CF4CA3C758F}"/>
              </a:ext>
            </a:extLst>
          </p:cNvPr>
          <p:cNvSpPr txBox="1"/>
          <p:nvPr/>
        </p:nvSpPr>
        <p:spPr>
          <a:xfrm>
            <a:off x="4573517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FFFF66"/>
                </a:solidFill>
              </a:rPr>
              <a:t>저장</a:t>
            </a:r>
            <a:endParaRPr lang="en-US" altLang="ko-KR" sz="3200" b="1" dirty="0">
              <a:solidFill>
                <a:srgbClr val="FFFF66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19E24D5-5425-9FA3-8924-1D8B7DB52D5E}"/>
              </a:ext>
            </a:extLst>
          </p:cNvPr>
          <p:cNvGrpSpPr/>
          <p:nvPr/>
        </p:nvGrpSpPr>
        <p:grpSpPr>
          <a:xfrm>
            <a:off x="1177287" y="2545306"/>
            <a:ext cx="2479085" cy="766489"/>
            <a:chOff x="2961321" y="2383344"/>
            <a:chExt cx="1476454" cy="64669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BBDA577-DBB8-402C-8488-B6DF53639AD6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D26742-EE62-4866-55F8-7CE86AB6F3EB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현재 </a:t>
              </a:r>
              <a:r>
                <a:rPr lang="ko-KR" altLang="en-US" sz="3200" dirty="0" err="1"/>
                <a:t>줄번호</a:t>
              </a:r>
              <a:endParaRPr lang="en-US" altLang="ko-KR" sz="32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7B91B1-F765-6C4B-E9BF-77E47618E871}"/>
              </a:ext>
            </a:extLst>
          </p:cNvPr>
          <p:cNvSpPr/>
          <p:nvPr/>
        </p:nvSpPr>
        <p:spPr>
          <a:xfrm>
            <a:off x="835164" y="2230208"/>
            <a:ext cx="3163330" cy="1398818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392A05-5E02-4775-D038-414328AA65FC}"/>
              </a:ext>
            </a:extLst>
          </p:cNvPr>
          <p:cNvSpPr txBox="1"/>
          <p:nvPr/>
        </p:nvSpPr>
        <p:spPr>
          <a:xfrm>
            <a:off x="826019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66FF66"/>
                </a:solidFill>
              </a:rPr>
              <a:t>관리</a:t>
            </a:r>
            <a:endParaRPr lang="en-US" altLang="ko-KR" sz="3200" b="1" dirty="0">
              <a:solidFill>
                <a:srgbClr val="66FF66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50DE527-3DD5-E80A-EF81-A721482C41AA}"/>
              </a:ext>
            </a:extLst>
          </p:cNvPr>
          <p:cNvSpPr/>
          <p:nvPr/>
        </p:nvSpPr>
        <p:spPr>
          <a:xfrm>
            <a:off x="442913" y="5193120"/>
            <a:ext cx="585787" cy="4107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40C1D9-04AA-FC9C-41A9-2EB6079D451E}"/>
              </a:ext>
            </a:extLst>
          </p:cNvPr>
          <p:cNvSpPr/>
          <p:nvPr/>
        </p:nvSpPr>
        <p:spPr>
          <a:xfrm>
            <a:off x="1105846" y="5071509"/>
            <a:ext cx="2594613" cy="632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BEB19-2A6A-BF83-A16E-F49347617D59}"/>
              </a:ext>
            </a:extLst>
          </p:cNvPr>
          <p:cNvSpPr txBox="1"/>
          <p:nvPr/>
        </p:nvSpPr>
        <p:spPr>
          <a:xfrm>
            <a:off x="5991820" y="2439759"/>
            <a:ext cx="151626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10000</a:t>
            </a:r>
            <a:endParaRPr lang="ko-KR" alt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FC6F01-535B-EEBB-F52E-B7AB5CF42DF6}"/>
              </a:ext>
            </a:extLst>
          </p:cNvPr>
          <p:cNvSpPr txBox="1"/>
          <p:nvPr/>
        </p:nvSpPr>
        <p:spPr>
          <a:xfrm>
            <a:off x="2750344" y="2439759"/>
            <a:ext cx="105110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3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22469-AB1C-1294-4EC7-69D0B0FBC96D}"/>
              </a:ext>
            </a:extLst>
          </p:cNvPr>
          <p:cNvSpPr txBox="1"/>
          <p:nvPr/>
        </p:nvSpPr>
        <p:spPr>
          <a:xfrm>
            <a:off x="5991820" y="4881840"/>
            <a:ext cx="151626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+</a:t>
            </a:r>
            <a:endParaRPr lang="ko-KR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892E55-A8D1-15EC-4C65-E03D3F40F901}"/>
              </a:ext>
            </a:extLst>
          </p:cNvPr>
          <p:cNvSpPr txBox="1"/>
          <p:nvPr/>
        </p:nvSpPr>
        <p:spPr>
          <a:xfrm>
            <a:off x="5991820" y="3654190"/>
            <a:ext cx="151626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4127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C7E9F-8BF2-0207-6FC9-D84E36415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CF888-1C3B-C0E5-2323-A17EC82BADEB}"/>
              </a:ext>
            </a:extLst>
          </p:cNvPr>
          <p:cNvSpPr txBox="1"/>
          <p:nvPr/>
        </p:nvSpPr>
        <p:spPr>
          <a:xfrm>
            <a:off x="650239" y="987285"/>
            <a:ext cx="1071541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첫번째 줄부터 가장 왼쪽 네모부터 오른쪽 네모까지 색깔을 적고</a:t>
            </a:r>
            <a:r>
              <a:rPr lang="en-US" altLang="ko-KR" sz="2800" dirty="0"/>
              <a:t>, </a:t>
            </a:r>
          </a:p>
          <a:p>
            <a:endParaRPr lang="en-US" altLang="ko-KR" sz="2800" dirty="0"/>
          </a:p>
          <a:p>
            <a:r>
              <a:rPr lang="ko-KR" altLang="en-US" sz="2800" dirty="0"/>
              <a:t>다음 줄들도 차례로 이어서 적는다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>
                <a:solidFill>
                  <a:srgbClr val="C00000"/>
                </a:solidFill>
              </a:rPr>
              <a:t>200, 0, 0, </a:t>
            </a:r>
            <a:r>
              <a:rPr lang="en-US" altLang="ko-KR" sz="2800" dirty="0">
                <a:solidFill>
                  <a:srgbClr val="FF0000"/>
                </a:solidFill>
              </a:rPr>
              <a:t>255, 0, 0, </a:t>
            </a:r>
            <a:r>
              <a:rPr lang="en-US" altLang="ko-KR" sz="2800" dirty="0">
                <a:solidFill>
                  <a:srgbClr val="640000"/>
                </a:solidFill>
              </a:rPr>
              <a:t>100, 0, 0, </a:t>
            </a:r>
            <a:r>
              <a:rPr lang="en-US" altLang="ko-KR" sz="2800" dirty="0">
                <a:solidFill>
                  <a:srgbClr val="320000"/>
                </a:solidFill>
              </a:rPr>
              <a:t>50, 0, 0 </a:t>
            </a:r>
            <a:r>
              <a:rPr lang="ko-KR" altLang="en-US" sz="2800" dirty="0"/>
              <a:t>데이터를 가로 </a:t>
            </a:r>
            <a:r>
              <a:rPr lang="en-US" altLang="ko-KR" sz="2800" b="1" dirty="0">
                <a:solidFill>
                  <a:srgbClr val="FF0000"/>
                </a:solidFill>
              </a:rPr>
              <a:t>2</a:t>
            </a:r>
            <a:r>
              <a:rPr lang="en-US" altLang="ko-KR" sz="2800" dirty="0"/>
              <a:t>, </a:t>
            </a:r>
            <a:r>
              <a:rPr lang="ko-KR" altLang="en-US" sz="2800" dirty="0"/>
              <a:t>세로 </a:t>
            </a:r>
            <a:r>
              <a:rPr lang="en-US" altLang="ko-KR" sz="2800" b="1" dirty="0">
                <a:solidFill>
                  <a:srgbClr val="FF0000"/>
                </a:solidFill>
              </a:rPr>
              <a:t>2</a:t>
            </a:r>
            <a:r>
              <a:rPr lang="ko-KR" altLang="en-US" sz="2800" dirty="0"/>
              <a:t>로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만들면 다음과 같은 그림이 나온다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C4E62-4A62-06F8-7501-DFB63A9FEDFA}"/>
              </a:ext>
            </a:extLst>
          </p:cNvPr>
          <p:cNvSpPr txBox="1"/>
          <p:nvPr/>
        </p:nvSpPr>
        <p:spPr>
          <a:xfrm>
            <a:off x="2974181" y="4648520"/>
            <a:ext cx="1844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C80000"/>
                </a:solidFill>
              </a:rPr>
              <a:t>200, 0, 0</a:t>
            </a:r>
            <a:endParaRPr lang="ko-KR" altLang="en-US" sz="2800" b="1" dirty="0">
              <a:solidFill>
                <a:srgbClr val="C8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83717-1418-6D66-9FAA-DC30AF878C6C}"/>
              </a:ext>
            </a:extLst>
          </p:cNvPr>
          <p:cNvSpPr txBox="1"/>
          <p:nvPr/>
        </p:nvSpPr>
        <p:spPr>
          <a:xfrm>
            <a:off x="7372945" y="4648520"/>
            <a:ext cx="1844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255, 0, 0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4E5EE-45F6-5726-6CE2-835FE21146D6}"/>
              </a:ext>
            </a:extLst>
          </p:cNvPr>
          <p:cNvSpPr txBox="1"/>
          <p:nvPr/>
        </p:nvSpPr>
        <p:spPr>
          <a:xfrm>
            <a:off x="3084408" y="5660231"/>
            <a:ext cx="1844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640000"/>
                </a:solidFill>
              </a:rPr>
              <a:t>100, 0, 0</a:t>
            </a:r>
            <a:endParaRPr lang="ko-KR" altLang="en-US" sz="2800" b="1" dirty="0">
              <a:solidFill>
                <a:srgbClr val="64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840F8-2267-8F8C-242B-4586B7CD6F17}"/>
              </a:ext>
            </a:extLst>
          </p:cNvPr>
          <p:cNvSpPr txBox="1"/>
          <p:nvPr/>
        </p:nvSpPr>
        <p:spPr>
          <a:xfrm>
            <a:off x="7499144" y="5660231"/>
            <a:ext cx="1844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20000"/>
                </a:solidFill>
              </a:rPr>
              <a:t>50, 0, 0</a:t>
            </a:r>
            <a:endParaRPr lang="ko-KR" altLang="en-US" sz="2800" b="1" dirty="0">
              <a:solidFill>
                <a:srgbClr val="32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2ECBD50-22DB-22AE-9942-45BF65C4C47B}"/>
              </a:ext>
            </a:extLst>
          </p:cNvPr>
          <p:cNvCxnSpPr>
            <a:cxnSpLocks/>
          </p:cNvCxnSpPr>
          <p:nvPr/>
        </p:nvCxnSpPr>
        <p:spPr>
          <a:xfrm>
            <a:off x="4692855" y="4910131"/>
            <a:ext cx="278296" cy="0"/>
          </a:xfrm>
          <a:prstGeom prst="straightConnector1">
            <a:avLst/>
          </a:prstGeom>
          <a:ln w="57150">
            <a:solidFill>
              <a:srgbClr val="C8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8B202E-976D-41C7-66C5-1C9D1460F56E}"/>
              </a:ext>
            </a:extLst>
          </p:cNvPr>
          <p:cNvCxnSpPr>
            <a:cxnSpLocks/>
          </p:cNvCxnSpPr>
          <p:nvPr/>
        </p:nvCxnSpPr>
        <p:spPr>
          <a:xfrm rot="10800000">
            <a:off x="7220848" y="4910131"/>
            <a:ext cx="278296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ECB165-E08A-A536-1CB2-51F5D2136687}"/>
              </a:ext>
            </a:extLst>
          </p:cNvPr>
          <p:cNvCxnSpPr>
            <a:cxnSpLocks/>
          </p:cNvCxnSpPr>
          <p:nvPr/>
        </p:nvCxnSpPr>
        <p:spPr>
          <a:xfrm>
            <a:off x="4692855" y="5921841"/>
            <a:ext cx="278296" cy="0"/>
          </a:xfrm>
          <a:prstGeom prst="straightConnector1">
            <a:avLst/>
          </a:prstGeom>
          <a:ln w="57150">
            <a:solidFill>
              <a:srgbClr val="64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5671B06-B471-B6FA-B0C5-6C2AB5017EB9}"/>
              </a:ext>
            </a:extLst>
          </p:cNvPr>
          <p:cNvCxnSpPr>
            <a:cxnSpLocks/>
          </p:cNvCxnSpPr>
          <p:nvPr/>
        </p:nvCxnSpPr>
        <p:spPr>
          <a:xfrm flipH="1">
            <a:off x="7242265" y="5921841"/>
            <a:ext cx="278296" cy="0"/>
          </a:xfrm>
          <a:prstGeom prst="straightConnector1">
            <a:avLst/>
          </a:prstGeom>
          <a:ln w="57150">
            <a:solidFill>
              <a:srgbClr val="32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F763D62-69A3-3348-6807-B6A7A6FB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21" y="4369868"/>
            <a:ext cx="2076557" cy="20575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10F06E9-1C3E-AD26-F39B-FEAB8CF05D17}"/>
              </a:ext>
            </a:extLst>
          </p:cNvPr>
          <p:cNvSpPr/>
          <p:nvPr/>
        </p:nvSpPr>
        <p:spPr>
          <a:xfrm>
            <a:off x="721519" y="2600325"/>
            <a:ext cx="1443037" cy="721519"/>
          </a:xfrm>
          <a:prstGeom prst="rect">
            <a:avLst/>
          </a:prstGeom>
          <a:noFill/>
          <a:ln>
            <a:solidFill>
              <a:srgbClr val="C8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7A60CD-5CA9-F763-4C3E-4B340141C8AF}"/>
              </a:ext>
            </a:extLst>
          </p:cNvPr>
          <p:cNvSpPr/>
          <p:nvPr/>
        </p:nvSpPr>
        <p:spPr>
          <a:xfrm>
            <a:off x="2305737" y="2600325"/>
            <a:ext cx="1443037" cy="72151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F0D706-D67F-1315-FBE4-094EDAC00A6E}"/>
              </a:ext>
            </a:extLst>
          </p:cNvPr>
          <p:cNvSpPr/>
          <p:nvPr/>
        </p:nvSpPr>
        <p:spPr>
          <a:xfrm>
            <a:off x="5057720" y="4369868"/>
            <a:ext cx="1038279" cy="1030807"/>
          </a:xfrm>
          <a:prstGeom prst="rect">
            <a:avLst/>
          </a:prstGeom>
          <a:noFill/>
          <a:ln>
            <a:solidFill>
              <a:srgbClr val="C8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815392-6E5C-F9E2-86FF-C1F89D16795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443038" y="3321844"/>
            <a:ext cx="3614681" cy="1048024"/>
          </a:xfrm>
          <a:prstGeom prst="line">
            <a:avLst/>
          </a:prstGeom>
          <a:ln>
            <a:solidFill>
              <a:srgbClr val="C8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0AC832-F071-7B1D-4210-AD15436238B9}"/>
              </a:ext>
            </a:extLst>
          </p:cNvPr>
          <p:cNvSpPr/>
          <p:nvPr/>
        </p:nvSpPr>
        <p:spPr>
          <a:xfrm>
            <a:off x="6106519" y="4369868"/>
            <a:ext cx="1038279" cy="103080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7A4AD1C-E6E9-52CF-49C0-8F0C1BDBDF8F}"/>
              </a:ext>
            </a:extLst>
          </p:cNvPr>
          <p:cNvCxnSpPr>
            <a:cxnSpLocks/>
          </p:cNvCxnSpPr>
          <p:nvPr/>
        </p:nvCxnSpPr>
        <p:spPr>
          <a:xfrm>
            <a:off x="2957355" y="3321844"/>
            <a:ext cx="3614681" cy="104802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6E8D8-7640-D6B5-EB8B-7655C9C0B06E}"/>
              </a:ext>
            </a:extLst>
          </p:cNvPr>
          <p:cNvSpPr/>
          <p:nvPr/>
        </p:nvSpPr>
        <p:spPr>
          <a:xfrm>
            <a:off x="5057720" y="5406437"/>
            <a:ext cx="1038279" cy="1030807"/>
          </a:xfrm>
          <a:prstGeom prst="rect">
            <a:avLst/>
          </a:prstGeom>
          <a:noFill/>
          <a:ln>
            <a:solidFill>
              <a:srgbClr val="64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D4C3F7-F3F2-95B2-7AEA-2D1546E52470}"/>
              </a:ext>
            </a:extLst>
          </p:cNvPr>
          <p:cNvSpPr/>
          <p:nvPr/>
        </p:nvSpPr>
        <p:spPr>
          <a:xfrm>
            <a:off x="3854235" y="2600325"/>
            <a:ext cx="1443037" cy="721519"/>
          </a:xfrm>
          <a:prstGeom prst="rect">
            <a:avLst/>
          </a:prstGeom>
          <a:noFill/>
          <a:ln>
            <a:solidFill>
              <a:srgbClr val="64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14F1DF8-1964-0D55-E005-61759F4C7649}"/>
              </a:ext>
            </a:extLst>
          </p:cNvPr>
          <p:cNvCxnSpPr>
            <a:cxnSpLocks/>
          </p:cNvCxnSpPr>
          <p:nvPr/>
        </p:nvCxnSpPr>
        <p:spPr>
          <a:xfrm>
            <a:off x="4575753" y="3321844"/>
            <a:ext cx="446246" cy="2059733"/>
          </a:xfrm>
          <a:prstGeom prst="line">
            <a:avLst/>
          </a:prstGeom>
          <a:ln>
            <a:solidFill>
              <a:srgbClr val="64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40142E0-587B-8187-25E9-AF064E779954}"/>
              </a:ext>
            </a:extLst>
          </p:cNvPr>
          <p:cNvSpPr/>
          <p:nvPr/>
        </p:nvSpPr>
        <p:spPr>
          <a:xfrm>
            <a:off x="5427863" y="2600325"/>
            <a:ext cx="1358701" cy="721519"/>
          </a:xfrm>
          <a:prstGeom prst="rect">
            <a:avLst/>
          </a:prstGeom>
          <a:noFill/>
          <a:ln>
            <a:solidFill>
              <a:srgbClr val="64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C136B1B-722D-9BE4-1EBF-2ED4E1D12CBD}"/>
              </a:ext>
            </a:extLst>
          </p:cNvPr>
          <p:cNvCxnSpPr>
            <a:cxnSpLocks/>
          </p:cNvCxnSpPr>
          <p:nvPr/>
        </p:nvCxnSpPr>
        <p:spPr>
          <a:xfrm>
            <a:off x="6106517" y="3321844"/>
            <a:ext cx="0" cy="2078831"/>
          </a:xfrm>
          <a:prstGeom prst="line">
            <a:avLst/>
          </a:prstGeom>
          <a:ln>
            <a:solidFill>
              <a:srgbClr val="64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4018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40333-08B6-17E6-66E5-DF426F510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34E2-2ACD-128E-5765-6852868E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글로 받는 계산기가 일하는 방법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183106-B526-2564-34B2-821058AE3386}"/>
              </a:ext>
            </a:extLst>
          </p:cNvPr>
          <p:cNvGrpSpPr/>
          <p:nvPr/>
        </p:nvGrpSpPr>
        <p:grpSpPr>
          <a:xfrm>
            <a:off x="4928205" y="3871139"/>
            <a:ext cx="2479085" cy="766489"/>
            <a:chOff x="2961321" y="2383344"/>
            <a:chExt cx="1476454" cy="6466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A5B5EA-80E9-9E8E-E23F-80ABA895FFDC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E1DBCB-5BF7-3A47-C069-A542E138B688}"/>
                </a:ext>
              </a:extLst>
            </p:cNvPr>
            <p:cNvSpPr txBox="1"/>
            <p:nvPr/>
          </p:nvSpPr>
          <p:spPr>
            <a:xfrm>
              <a:off x="2977926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2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0D2A381-9FF2-0CE0-C5C3-6CAD0CB865AD}"/>
              </a:ext>
            </a:extLst>
          </p:cNvPr>
          <p:cNvGrpSpPr/>
          <p:nvPr/>
        </p:nvGrpSpPr>
        <p:grpSpPr>
          <a:xfrm>
            <a:off x="4915640" y="2635049"/>
            <a:ext cx="2479085" cy="766489"/>
            <a:chOff x="2961321" y="2383344"/>
            <a:chExt cx="1476454" cy="6466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AE32E1-0336-1CDE-1ACC-CD140C6C4EA4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983830-3144-05AB-AB9D-FFEDCA2D6D4D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1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D2CC2C-A019-0EB4-C723-89CEA8B3DDC3}"/>
              </a:ext>
            </a:extLst>
          </p:cNvPr>
          <p:cNvGrpSpPr/>
          <p:nvPr/>
        </p:nvGrpSpPr>
        <p:grpSpPr>
          <a:xfrm>
            <a:off x="4903075" y="5107229"/>
            <a:ext cx="2479085" cy="766489"/>
            <a:chOff x="2961321" y="2383344"/>
            <a:chExt cx="1476454" cy="646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FC79E67-5168-4B9B-33B9-CC1C34264325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064263-45C9-E37B-B3FA-F7212616EC1E}"/>
                </a:ext>
              </a:extLst>
            </p:cNvPr>
            <p:cNvSpPr txBox="1"/>
            <p:nvPr/>
          </p:nvSpPr>
          <p:spPr>
            <a:xfrm>
              <a:off x="2985409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실행할 연산</a:t>
              </a:r>
              <a:endParaRPr lang="en-US" altLang="ko-KR" sz="3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8E83E8-B22D-143A-25B8-6A5B3F9AEBDA}"/>
              </a:ext>
            </a:extLst>
          </p:cNvPr>
          <p:cNvSpPr txBox="1"/>
          <p:nvPr/>
        </p:nvSpPr>
        <p:spPr>
          <a:xfrm>
            <a:off x="1177287" y="3965769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+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2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=</a:t>
            </a:r>
            <a:endParaRPr lang="ko-KR" altLang="en-US" sz="3600" dirty="0"/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8108D7C0-CB13-BF87-4BA1-93EC2EE13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706" y="1825624"/>
            <a:ext cx="4193382" cy="503237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600" dirty="0"/>
              <a:t>저장장치 </a:t>
            </a:r>
            <a:r>
              <a:rPr lang="en-US" altLang="ko-KR" sz="3600" dirty="0"/>
              <a:t>1, 2</a:t>
            </a:r>
            <a:r>
              <a:rPr lang="ko-KR" altLang="en-US" sz="3600" dirty="0"/>
              <a:t>에 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저장된 값으로 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연산을 실행한다</a:t>
            </a:r>
            <a:r>
              <a:rPr lang="en-US" altLang="ko-KR" sz="3600" dirty="0"/>
              <a:t>.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결과는 저장장치</a:t>
            </a:r>
            <a:r>
              <a:rPr lang="en-US" altLang="ko-KR" sz="3600" dirty="0"/>
              <a:t>1</a:t>
            </a:r>
            <a:r>
              <a:rPr lang="ko-KR" altLang="en-US" sz="3600" dirty="0"/>
              <a:t>에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저장한다</a:t>
            </a:r>
            <a:r>
              <a:rPr lang="en-US" altLang="ko-KR" sz="3600" dirty="0"/>
              <a:t>.</a:t>
            </a:r>
          </a:p>
          <a:p>
            <a:endParaRPr lang="en-US" altLang="ko-KR" sz="3600" dirty="0"/>
          </a:p>
          <a:p>
            <a:r>
              <a:rPr lang="ko-KR" altLang="en-US" sz="3600" dirty="0"/>
              <a:t>화면에 결과 출력</a:t>
            </a:r>
            <a:endParaRPr lang="en-US" altLang="ko-KR" sz="3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5436EA8-EF5C-9D09-97AF-E01AF1947228}"/>
              </a:ext>
            </a:extLst>
          </p:cNvPr>
          <p:cNvSpPr/>
          <p:nvPr/>
        </p:nvSpPr>
        <p:spPr>
          <a:xfrm>
            <a:off x="4573517" y="2230207"/>
            <a:ext cx="3163330" cy="4022311"/>
          </a:xfrm>
          <a:prstGeom prst="rect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7AC3C1-87E1-FE1A-FD56-D3A23A0CF8C2}"/>
              </a:ext>
            </a:extLst>
          </p:cNvPr>
          <p:cNvSpPr txBox="1"/>
          <p:nvPr/>
        </p:nvSpPr>
        <p:spPr>
          <a:xfrm>
            <a:off x="4573517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FFFF66"/>
                </a:solidFill>
              </a:rPr>
              <a:t>저장</a:t>
            </a:r>
            <a:endParaRPr lang="en-US" altLang="ko-KR" sz="3200" b="1" dirty="0">
              <a:solidFill>
                <a:srgbClr val="FFFF66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308D6E-ECF2-728E-3065-7D7317DBE3A4}"/>
              </a:ext>
            </a:extLst>
          </p:cNvPr>
          <p:cNvGrpSpPr/>
          <p:nvPr/>
        </p:nvGrpSpPr>
        <p:grpSpPr>
          <a:xfrm>
            <a:off x="1177287" y="2545306"/>
            <a:ext cx="2479085" cy="766489"/>
            <a:chOff x="2961321" y="2383344"/>
            <a:chExt cx="1476454" cy="64669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24172F0-7DEC-4DB3-4477-69C67D8E24CF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882DB1-0581-D438-FD57-937BC94DBD2E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현재 </a:t>
              </a:r>
              <a:r>
                <a:rPr lang="ko-KR" altLang="en-US" sz="3200" dirty="0" err="1"/>
                <a:t>줄번호</a:t>
              </a:r>
              <a:endParaRPr lang="en-US" altLang="ko-KR" sz="32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96DC7F-A930-8F65-9580-33FF72B4E83F}"/>
              </a:ext>
            </a:extLst>
          </p:cNvPr>
          <p:cNvSpPr/>
          <p:nvPr/>
        </p:nvSpPr>
        <p:spPr>
          <a:xfrm>
            <a:off x="835164" y="2230208"/>
            <a:ext cx="3163330" cy="1398818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ACD8DE-6590-5CF9-CB71-B9BB38E07B1B}"/>
              </a:ext>
            </a:extLst>
          </p:cNvPr>
          <p:cNvSpPr txBox="1"/>
          <p:nvPr/>
        </p:nvSpPr>
        <p:spPr>
          <a:xfrm>
            <a:off x="826019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66FF66"/>
                </a:solidFill>
              </a:rPr>
              <a:t>관리</a:t>
            </a:r>
            <a:endParaRPr lang="en-US" altLang="ko-KR" sz="3200" b="1" dirty="0">
              <a:solidFill>
                <a:srgbClr val="66FF66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6E7C06B-4054-6A53-2AFC-A333F5065791}"/>
              </a:ext>
            </a:extLst>
          </p:cNvPr>
          <p:cNvSpPr/>
          <p:nvPr/>
        </p:nvSpPr>
        <p:spPr>
          <a:xfrm>
            <a:off x="442913" y="5741941"/>
            <a:ext cx="585787" cy="4107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C5F5C5-C2A3-FE7A-A68D-1FFDE237536A}"/>
              </a:ext>
            </a:extLst>
          </p:cNvPr>
          <p:cNvSpPr/>
          <p:nvPr/>
        </p:nvSpPr>
        <p:spPr>
          <a:xfrm>
            <a:off x="1105846" y="5620330"/>
            <a:ext cx="2594613" cy="632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150E1-7677-00B4-8269-E2D92D568780}"/>
              </a:ext>
            </a:extLst>
          </p:cNvPr>
          <p:cNvSpPr txBox="1"/>
          <p:nvPr/>
        </p:nvSpPr>
        <p:spPr>
          <a:xfrm>
            <a:off x="5991820" y="2439759"/>
            <a:ext cx="151626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10002</a:t>
            </a:r>
            <a:endParaRPr lang="ko-KR" alt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96D0A6-2D22-33F2-FDCE-17843BF92FDF}"/>
              </a:ext>
            </a:extLst>
          </p:cNvPr>
          <p:cNvSpPr txBox="1"/>
          <p:nvPr/>
        </p:nvSpPr>
        <p:spPr>
          <a:xfrm>
            <a:off x="2750344" y="2439759"/>
            <a:ext cx="105110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4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31F1B0-EB22-483E-892B-D06A0F6EE141}"/>
              </a:ext>
            </a:extLst>
          </p:cNvPr>
          <p:cNvSpPr txBox="1"/>
          <p:nvPr/>
        </p:nvSpPr>
        <p:spPr>
          <a:xfrm>
            <a:off x="5991820" y="4881840"/>
            <a:ext cx="151626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/>
              <a:t>출력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FDCF56-B252-41FA-8922-94BB1A072F56}"/>
              </a:ext>
            </a:extLst>
          </p:cNvPr>
          <p:cNvSpPr txBox="1"/>
          <p:nvPr/>
        </p:nvSpPr>
        <p:spPr>
          <a:xfrm>
            <a:off x="5991820" y="3654190"/>
            <a:ext cx="151626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69254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8A24C-B8EA-408F-425C-774E2FDE7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0C220B-31B9-84CD-922C-BE2BFEB8FE32}"/>
              </a:ext>
            </a:extLst>
          </p:cNvPr>
          <p:cNvSpPr/>
          <p:nvPr/>
        </p:nvSpPr>
        <p:spPr>
          <a:xfrm>
            <a:off x="5020305" y="4785520"/>
            <a:ext cx="1200150" cy="1028699"/>
          </a:xfrm>
          <a:prstGeom prst="roundRect">
            <a:avLst>
              <a:gd name="adj" fmla="val 31482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ABCE10-F2D4-FEA1-3EA3-4E7FD443D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데이터와 프로그램이 </a:t>
            </a:r>
            <a:br>
              <a:rPr lang="en-US" altLang="ko-KR" dirty="0"/>
            </a:br>
            <a:r>
              <a:rPr lang="ko-KR" altLang="en-US" dirty="0"/>
              <a:t>분리된 계산기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5ABBD-3897-858E-02B3-0900642427EF}"/>
              </a:ext>
            </a:extLst>
          </p:cNvPr>
          <p:cNvSpPr txBox="1"/>
          <p:nvPr/>
        </p:nvSpPr>
        <p:spPr>
          <a:xfrm>
            <a:off x="1524000" y="3098005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5000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5000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</a:t>
            </a:r>
            <a:r>
              <a:rPr lang="ko-KR" altLang="en-US" sz="3600" dirty="0"/>
              <a:t>끝</a:t>
            </a:r>
            <a:endParaRPr lang="en-US" altLang="ko-KR" sz="3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80995C-C14C-20D5-BC4C-48A569E2C61D}"/>
              </a:ext>
            </a:extLst>
          </p:cNvPr>
          <p:cNvSpPr/>
          <p:nvPr/>
        </p:nvSpPr>
        <p:spPr>
          <a:xfrm>
            <a:off x="5172705" y="4936333"/>
            <a:ext cx="1752600" cy="7239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/>
              <a:t>USB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6DCA4F-30CF-F2B0-2043-6330B3BACEEB}"/>
              </a:ext>
            </a:extLst>
          </p:cNvPr>
          <p:cNvSpPr/>
          <p:nvPr/>
        </p:nvSpPr>
        <p:spPr>
          <a:xfrm>
            <a:off x="6879586" y="4936333"/>
            <a:ext cx="4571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155FD7-35F1-A582-668E-DFC10F905DA9}"/>
              </a:ext>
            </a:extLst>
          </p:cNvPr>
          <p:cNvSpPr/>
          <p:nvPr/>
        </p:nvSpPr>
        <p:spPr>
          <a:xfrm>
            <a:off x="7712773" y="4668086"/>
            <a:ext cx="2955227" cy="12612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1F5A1A-BFF4-4485-635D-0A81C7EC3865}"/>
              </a:ext>
            </a:extLst>
          </p:cNvPr>
          <p:cNvSpPr/>
          <p:nvPr/>
        </p:nvSpPr>
        <p:spPr>
          <a:xfrm>
            <a:off x="8024771" y="5144441"/>
            <a:ext cx="2285427" cy="534047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600" dirty="0">
                <a:solidFill>
                  <a:schemeClr val="tx1"/>
                </a:solidFill>
              </a:rPr>
              <a:t>20000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975062-34C6-4688-DE21-89956DFAF9C7}"/>
              </a:ext>
            </a:extLst>
          </p:cNvPr>
          <p:cNvSpPr/>
          <p:nvPr/>
        </p:nvSpPr>
        <p:spPr>
          <a:xfrm>
            <a:off x="8024771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311AF7-9675-DD61-AD00-12ECA4A4F4FD}"/>
              </a:ext>
            </a:extLst>
          </p:cNvPr>
          <p:cNvSpPr/>
          <p:nvPr/>
        </p:nvSpPr>
        <p:spPr>
          <a:xfrm>
            <a:off x="8190422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25C3D3-637B-4919-89DE-B6080F3F2428}"/>
              </a:ext>
            </a:extLst>
          </p:cNvPr>
          <p:cNvSpPr/>
          <p:nvPr/>
        </p:nvSpPr>
        <p:spPr>
          <a:xfrm>
            <a:off x="8356073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56864B-9C79-E024-3716-54C2840BAF60}"/>
              </a:ext>
            </a:extLst>
          </p:cNvPr>
          <p:cNvSpPr/>
          <p:nvPr/>
        </p:nvSpPr>
        <p:spPr>
          <a:xfrm>
            <a:off x="8521724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806B2F-A1CA-274B-B565-FA2EB8B17CF6}"/>
              </a:ext>
            </a:extLst>
          </p:cNvPr>
          <p:cNvSpPr/>
          <p:nvPr/>
        </p:nvSpPr>
        <p:spPr>
          <a:xfrm>
            <a:off x="8687375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EABD52-8EFB-2496-E8BD-F2252997C6D8}"/>
              </a:ext>
            </a:extLst>
          </p:cNvPr>
          <p:cNvSpPr/>
          <p:nvPr/>
        </p:nvSpPr>
        <p:spPr>
          <a:xfrm>
            <a:off x="7689913" y="4929088"/>
            <a:ext cx="4571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033E0-D40F-CF6F-2442-873584EB0B85}"/>
              </a:ext>
            </a:extLst>
          </p:cNvPr>
          <p:cNvSpPr txBox="1"/>
          <p:nvPr/>
        </p:nvSpPr>
        <p:spPr>
          <a:xfrm>
            <a:off x="0" y="3022460"/>
            <a:ext cx="1673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</a:rPr>
              <a:t>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D6DDD-39D1-7ED8-1335-93A4E8EA47CE}"/>
              </a:ext>
            </a:extLst>
          </p:cNvPr>
          <p:cNvSpPr txBox="1"/>
          <p:nvPr/>
        </p:nvSpPr>
        <p:spPr>
          <a:xfrm>
            <a:off x="1524000" y="6080192"/>
            <a:ext cx="2654894" cy="646331"/>
          </a:xfrm>
          <a:prstGeom prst="rect">
            <a:avLst/>
          </a:prstGeom>
          <a:solidFill>
            <a:srgbClr val="CFFF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모두 더한다</a:t>
            </a:r>
            <a:endParaRPr lang="en-US" altLang="ko-KR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CE029-981E-68E7-4739-B890BFACDFAA}"/>
              </a:ext>
            </a:extLst>
          </p:cNvPr>
          <p:cNvSpPr txBox="1"/>
          <p:nvPr/>
        </p:nvSpPr>
        <p:spPr>
          <a:xfrm>
            <a:off x="-63952" y="5483296"/>
            <a:ext cx="2061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chemeClr val="accent3">
                    <a:lumMod val="60000"/>
                    <a:lumOff val="40000"/>
                  </a:schemeClr>
                </a:solidFill>
              </a:rPr>
              <a:t>프로그램</a:t>
            </a:r>
            <a:endParaRPr lang="ko-KR" alt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741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DC5B9-A88B-87C1-F603-D5D33011C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5CE8A-5C4D-0493-4998-306BAE63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모두 더하는 프로그램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C2336-E11C-8BEF-F99E-FB3D9937A1C8}"/>
              </a:ext>
            </a:extLst>
          </p:cNvPr>
          <p:cNvSpPr txBox="1"/>
          <p:nvPr/>
        </p:nvSpPr>
        <p:spPr>
          <a:xfrm>
            <a:off x="8505739" y="765450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5000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5000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</a:t>
            </a:r>
            <a:r>
              <a:rPr lang="ko-KR" altLang="en-US" sz="3600" dirty="0"/>
              <a:t>끝</a:t>
            </a:r>
            <a:endParaRPr lang="en-US" altLang="ko-KR" sz="3600" dirty="0"/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5CA0B8AF-2B55-78F1-4FD4-8EBD5FEF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1" y="1825624"/>
            <a:ext cx="11284226" cy="5032376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저장장치 </a:t>
            </a:r>
            <a:r>
              <a:rPr lang="en-US" altLang="ko-KR" sz="3600" dirty="0"/>
              <a:t>A</a:t>
            </a:r>
            <a:r>
              <a:rPr lang="ko-KR" altLang="en-US" sz="3600" dirty="0"/>
              <a:t>에 </a:t>
            </a:r>
            <a:r>
              <a:rPr lang="en-US" altLang="ko-KR" sz="3600" dirty="0"/>
              <a:t>0</a:t>
            </a:r>
            <a:r>
              <a:rPr lang="ko-KR" altLang="en-US" sz="3600" dirty="0"/>
              <a:t>을 저장한다</a:t>
            </a:r>
            <a:r>
              <a:rPr lang="en-US" altLang="ko-KR" sz="3600" dirty="0"/>
              <a:t>. </a:t>
            </a:r>
          </a:p>
          <a:p>
            <a:endParaRPr lang="en-US" altLang="ko-KR" sz="3600" dirty="0"/>
          </a:p>
          <a:p>
            <a:r>
              <a:rPr lang="ko-KR" altLang="en-US" sz="3600" dirty="0"/>
              <a:t>데이터 하나를 저장장치 </a:t>
            </a:r>
            <a:r>
              <a:rPr lang="en-US" altLang="ko-KR" sz="3600" dirty="0"/>
              <a:t>B</a:t>
            </a:r>
            <a:r>
              <a:rPr lang="ko-KR" altLang="en-US" sz="3600" dirty="0"/>
              <a:t>에 저장한다</a:t>
            </a:r>
            <a:r>
              <a:rPr lang="en-US" altLang="ko-KR" sz="3600" dirty="0"/>
              <a:t>.</a:t>
            </a:r>
          </a:p>
          <a:p>
            <a:r>
              <a:rPr lang="ko-KR" altLang="en-US" sz="3600" dirty="0"/>
              <a:t>데이터가 </a:t>
            </a:r>
            <a:r>
              <a:rPr lang="en-US" altLang="ko-KR" sz="3600" dirty="0"/>
              <a:t>“</a:t>
            </a:r>
            <a:r>
              <a:rPr lang="ko-KR" altLang="en-US" sz="3600" dirty="0"/>
              <a:t>끝</a:t>
            </a:r>
            <a:r>
              <a:rPr lang="en-US" altLang="ko-KR" sz="3600" dirty="0"/>
              <a:t>”</a:t>
            </a:r>
            <a:r>
              <a:rPr lang="ko-KR" altLang="en-US" sz="3600" dirty="0"/>
              <a:t>이면 반복을 종료한다</a:t>
            </a:r>
            <a:r>
              <a:rPr lang="en-US" altLang="ko-KR" sz="3600" dirty="0"/>
              <a:t>.</a:t>
            </a:r>
          </a:p>
          <a:p>
            <a:r>
              <a:rPr lang="en-US" altLang="ko-KR" sz="3600" dirty="0"/>
              <a:t>+</a:t>
            </a:r>
            <a:r>
              <a:rPr lang="ko-KR" altLang="en-US" sz="3600" dirty="0"/>
              <a:t>를 하고</a:t>
            </a:r>
            <a:r>
              <a:rPr lang="en-US" altLang="ko-KR" sz="3600" dirty="0"/>
              <a:t>,</a:t>
            </a:r>
            <a:r>
              <a:rPr lang="ko-KR" altLang="en-US" sz="3600" dirty="0"/>
              <a:t> 결과를 저장장치 </a:t>
            </a:r>
            <a:r>
              <a:rPr lang="en-US" altLang="ko-KR" sz="3600" dirty="0"/>
              <a:t>A</a:t>
            </a:r>
            <a:r>
              <a:rPr lang="ko-KR" altLang="en-US" sz="3600" dirty="0"/>
              <a:t>에 저장한다</a:t>
            </a:r>
            <a:r>
              <a:rPr lang="en-US" altLang="ko-KR" sz="3600" dirty="0"/>
              <a:t>.</a:t>
            </a:r>
          </a:p>
          <a:p>
            <a:endParaRPr lang="en-US" altLang="ko-KR" sz="3600" dirty="0"/>
          </a:p>
          <a:p>
            <a:r>
              <a:rPr lang="ko-KR" altLang="en-US" sz="3600" dirty="0"/>
              <a:t>저장장치 </a:t>
            </a:r>
            <a:r>
              <a:rPr lang="en-US" altLang="ko-KR" sz="3600" dirty="0"/>
              <a:t>A</a:t>
            </a:r>
            <a:r>
              <a:rPr lang="ko-KR" altLang="en-US" sz="3600" dirty="0"/>
              <a:t>의 값을 출력한다</a:t>
            </a:r>
            <a:r>
              <a:rPr lang="en-US" altLang="ko-KR" sz="3600" dirty="0"/>
              <a:t>. </a:t>
            </a:r>
          </a:p>
        </p:txBody>
      </p:sp>
      <p:sp>
        <p:nvSpPr>
          <p:cNvPr id="4" name="화살표: 오른쪽으로 구부러짐 3">
            <a:extLst>
              <a:ext uri="{FF2B5EF4-FFF2-40B4-BE49-F238E27FC236}">
                <a16:creationId xmlns:a16="http://schemas.microsoft.com/office/drawing/2014/main" id="{DD3AE4C8-7E7B-B793-E211-5B270E0C21E8}"/>
              </a:ext>
            </a:extLst>
          </p:cNvPr>
          <p:cNvSpPr/>
          <p:nvPr/>
        </p:nvSpPr>
        <p:spPr>
          <a:xfrm flipV="1">
            <a:off x="268357" y="3160640"/>
            <a:ext cx="569843" cy="1512960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947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0799C-C568-08C0-902F-94548EF9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모두 더하는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C6E3F-C124-8544-501A-3177844075FC}"/>
              </a:ext>
            </a:extLst>
          </p:cNvPr>
          <p:cNvSpPr txBox="1"/>
          <p:nvPr/>
        </p:nvSpPr>
        <p:spPr>
          <a:xfrm>
            <a:off x="1177286" y="1739403"/>
            <a:ext cx="10176513" cy="5078313"/>
          </a:xfrm>
          <a:prstGeom prst="rect">
            <a:avLst/>
          </a:prstGeom>
          <a:solidFill>
            <a:srgbClr val="CFFF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A</a:t>
            </a:r>
            <a:r>
              <a:rPr lang="ko-KR" altLang="en-US" sz="3600" dirty="0"/>
              <a:t>에 </a:t>
            </a:r>
            <a:r>
              <a:rPr lang="en-US" altLang="ko-KR" sz="3600" dirty="0"/>
              <a:t>0</a:t>
            </a:r>
            <a:r>
              <a:rPr lang="ko-KR" altLang="en-US" sz="3600" dirty="0"/>
              <a:t>을 저장한다</a:t>
            </a:r>
            <a:r>
              <a:rPr lang="en-US" altLang="ko-KR" sz="3600" dirty="0"/>
              <a:t>.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C</a:t>
            </a:r>
            <a:r>
              <a:rPr lang="ko-KR" altLang="en-US" sz="3600" dirty="0"/>
              <a:t>에 </a:t>
            </a:r>
            <a:r>
              <a:rPr lang="en-US" altLang="ko-KR" sz="3600" dirty="0"/>
              <a:t>1</a:t>
            </a:r>
            <a:r>
              <a:rPr lang="ko-KR" altLang="en-US" sz="3600" dirty="0"/>
              <a:t>을 저장한다</a:t>
            </a:r>
            <a:r>
              <a:rPr lang="en-US" altLang="ko-KR" sz="3600" dirty="0"/>
              <a:t>.  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B</a:t>
            </a:r>
            <a:r>
              <a:rPr lang="ko-KR" altLang="en-US" sz="3600" dirty="0"/>
              <a:t>에 </a:t>
            </a:r>
            <a:r>
              <a:rPr lang="en-US" altLang="ko-KR" sz="3600" dirty="0"/>
              <a:t>C</a:t>
            </a:r>
            <a:r>
              <a:rPr lang="ko-KR" altLang="en-US" sz="3600" dirty="0"/>
              <a:t>번째 줄 데이터를 저장한다</a:t>
            </a:r>
            <a:r>
              <a:rPr lang="en-US" altLang="ko-KR" sz="3600" dirty="0"/>
              <a:t>. 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B</a:t>
            </a:r>
            <a:r>
              <a:rPr lang="ko-KR" altLang="en-US" sz="3600" dirty="0"/>
              <a:t>의 값이 </a:t>
            </a:r>
            <a:r>
              <a:rPr lang="en-US" altLang="ko-KR" sz="3600" dirty="0"/>
              <a:t>“</a:t>
            </a:r>
            <a:r>
              <a:rPr lang="ko-KR" altLang="en-US" sz="3600" dirty="0"/>
              <a:t>끝</a:t>
            </a:r>
            <a:r>
              <a:rPr lang="en-US" altLang="ko-KR" sz="3600" dirty="0"/>
              <a:t>”</a:t>
            </a:r>
            <a:r>
              <a:rPr lang="ko-KR" altLang="en-US" sz="3600" dirty="0"/>
              <a:t>이면 </a:t>
            </a:r>
            <a:r>
              <a:rPr lang="en-US" altLang="ko-KR" sz="3600" dirty="0"/>
              <a:t>9:</a:t>
            </a:r>
            <a:r>
              <a:rPr lang="ko-KR" altLang="en-US" sz="3600" dirty="0"/>
              <a:t>로 이동한다</a:t>
            </a:r>
            <a:r>
              <a:rPr lang="en-US" altLang="ko-KR" sz="3600" dirty="0"/>
              <a:t>.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5:</a:t>
            </a:r>
            <a:r>
              <a:rPr lang="en-US" altLang="ko-KR" sz="3600" dirty="0"/>
              <a:t>	+ </a:t>
            </a:r>
            <a:r>
              <a:rPr lang="ko-KR" altLang="en-US" sz="3600" dirty="0"/>
              <a:t>연산을 한다</a:t>
            </a:r>
            <a:r>
              <a:rPr lang="en-US" altLang="ko-KR" sz="3600" dirty="0"/>
              <a:t>. 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6:</a:t>
            </a:r>
            <a:r>
              <a:rPr lang="en-US" altLang="ko-KR" sz="3600" dirty="0"/>
              <a:t>	A</a:t>
            </a:r>
            <a:r>
              <a:rPr lang="ko-KR" altLang="en-US" sz="3600" dirty="0"/>
              <a:t>에 결과를 저장한다</a:t>
            </a:r>
            <a:r>
              <a:rPr lang="en-US" altLang="ko-KR" sz="3600" dirty="0"/>
              <a:t>. 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7:</a:t>
            </a:r>
            <a:r>
              <a:rPr lang="en-US" altLang="ko-KR" sz="3600" dirty="0"/>
              <a:t>	C</a:t>
            </a:r>
            <a:r>
              <a:rPr lang="ko-KR" altLang="en-US" sz="3600" dirty="0"/>
              <a:t>의 값을 </a:t>
            </a:r>
            <a:r>
              <a:rPr lang="en-US" altLang="ko-KR" sz="3600" dirty="0"/>
              <a:t>1 </a:t>
            </a:r>
            <a:r>
              <a:rPr lang="ko-KR" altLang="en-US" sz="3600" dirty="0"/>
              <a:t>증가시킨다</a:t>
            </a:r>
            <a:r>
              <a:rPr lang="en-US" altLang="ko-KR" sz="3600" dirty="0"/>
              <a:t>.  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8:</a:t>
            </a:r>
            <a:r>
              <a:rPr lang="en-US" altLang="ko-KR" sz="3600" dirty="0"/>
              <a:t>	3:</a:t>
            </a:r>
            <a:r>
              <a:rPr lang="ko-KR" altLang="en-US" sz="3600" dirty="0"/>
              <a:t>로 이동한다</a:t>
            </a:r>
            <a:r>
              <a:rPr lang="en-US" altLang="ko-KR" sz="3600" dirty="0"/>
              <a:t>.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9:</a:t>
            </a:r>
            <a:r>
              <a:rPr lang="en-US" altLang="ko-KR" sz="3600" dirty="0"/>
              <a:t>	A</a:t>
            </a:r>
            <a:r>
              <a:rPr lang="ko-KR" altLang="en-US" sz="3600" dirty="0"/>
              <a:t>의 값을 화면에 출력한다</a:t>
            </a:r>
            <a:r>
              <a:rPr lang="en-US" altLang="ko-KR" sz="3600" dirty="0"/>
              <a:t>.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405325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1110C-0D7F-4002-6BBC-A19A3EFDD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3E448-6647-ACE1-198A-578EBB7D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모두 더하는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28EBB-2591-9862-D9F4-F66A22408FB2}"/>
              </a:ext>
            </a:extLst>
          </p:cNvPr>
          <p:cNvSpPr txBox="1"/>
          <p:nvPr/>
        </p:nvSpPr>
        <p:spPr>
          <a:xfrm>
            <a:off x="940220" y="1660783"/>
            <a:ext cx="10176513" cy="4832092"/>
          </a:xfrm>
          <a:prstGeom prst="rect">
            <a:avLst/>
          </a:prstGeom>
          <a:solidFill>
            <a:srgbClr val="CFFF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</a:rPr>
              <a:t>1:</a:t>
            </a:r>
            <a:r>
              <a:rPr lang="en-US" altLang="ko-KR" sz="2800" dirty="0"/>
              <a:t>	mov</a:t>
            </a:r>
            <a:r>
              <a:rPr lang="ko-KR" altLang="en-US" sz="2800" dirty="0"/>
              <a:t> </a:t>
            </a:r>
            <a:r>
              <a:rPr lang="en-US" altLang="ko-KR" sz="2800" dirty="0"/>
              <a:t>		0,		%</a:t>
            </a:r>
            <a:r>
              <a:rPr lang="en-US" altLang="ko-KR" sz="2800" dirty="0" err="1"/>
              <a:t>ra</a:t>
            </a:r>
            <a:endParaRPr lang="en-US" altLang="ko-KR" sz="2800" dirty="0"/>
          </a:p>
          <a:p>
            <a:r>
              <a:rPr lang="en-US" altLang="ko-KR" sz="2800" dirty="0">
                <a:solidFill>
                  <a:schemeClr val="accent4"/>
                </a:solidFill>
              </a:rPr>
              <a:t>2:</a:t>
            </a:r>
            <a:r>
              <a:rPr lang="en-US" altLang="ko-KR" sz="2800" dirty="0"/>
              <a:t>	mov 		1, 		%</a:t>
            </a:r>
            <a:r>
              <a:rPr lang="en-US" altLang="ko-KR" sz="2800" dirty="0" err="1"/>
              <a:t>rc</a:t>
            </a:r>
            <a:endParaRPr lang="en-US" altLang="ko-KR" sz="2800" dirty="0"/>
          </a:p>
          <a:p>
            <a:r>
              <a:rPr lang="en-US" altLang="ko-KR" sz="2800" dirty="0"/>
              <a:t>.L1:  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3:</a:t>
            </a:r>
            <a:r>
              <a:rPr lang="en-US" altLang="ko-KR" sz="2800" dirty="0"/>
              <a:t>	mov 		(%</a:t>
            </a:r>
            <a:r>
              <a:rPr lang="en-US" altLang="ko-KR" sz="2800" dirty="0" err="1"/>
              <a:t>rc</a:t>
            </a:r>
            <a:r>
              <a:rPr lang="en-US" altLang="ko-KR" sz="2800" dirty="0"/>
              <a:t>), 	%</a:t>
            </a:r>
            <a:r>
              <a:rPr lang="en-US" altLang="ko-KR" sz="2800" dirty="0" err="1"/>
              <a:t>rb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4:</a:t>
            </a:r>
            <a:r>
              <a:rPr lang="en-US" altLang="ko-KR" sz="2800" dirty="0"/>
              <a:t>	test		%</a:t>
            </a:r>
            <a:r>
              <a:rPr lang="en-US" altLang="ko-KR" sz="2800" dirty="0" err="1"/>
              <a:t>rb</a:t>
            </a:r>
            <a:r>
              <a:rPr lang="en-US" altLang="ko-KR" sz="2800" dirty="0"/>
              <a:t>,		0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5:</a:t>
            </a:r>
            <a:r>
              <a:rPr lang="en-US" altLang="ko-KR" sz="2800" dirty="0"/>
              <a:t>	je		.L2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6:</a:t>
            </a:r>
            <a:r>
              <a:rPr lang="en-US" altLang="ko-KR" sz="2800" dirty="0"/>
              <a:t>	add		%</a:t>
            </a:r>
            <a:r>
              <a:rPr lang="en-US" altLang="ko-KR" sz="2800" dirty="0" err="1"/>
              <a:t>ra</a:t>
            </a:r>
            <a:r>
              <a:rPr lang="en-US" altLang="ko-KR" sz="2800" dirty="0"/>
              <a:t>,		%</a:t>
            </a:r>
            <a:r>
              <a:rPr lang="en-US" altLang="ko-KR" sz="2800" dirty="0" err="1"/>
              <a:t>rb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7:</a:t>
            </a:r>
            <a:r>
              <a:rPr lang="en-US" altLang="ko-KR" sz="2800" dirty="0"/>
              <a:t>	add		%</a:t>
            </a:r>
            <a:r>
              <a:rPr lang="en-US" altLang="ko-KR" sz="2800" dirty="0" err="1"/>
              <a:t>rc</a:t>
            </a:r>
            <a:r>
              <a:rPr lang="en-US" altLang="ko-KR" sz="2800" dirty="0"/>
              <a:t>, 		1  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8:</a:t>
            </a:r>
            <a:r>
              <a:rPr lang="en-US" altLang="ko-KR" sz="2800" dirty="0"/>
              <a:t>	</a:t>
            </a:r>
            <a:r>
              <a:rPr lang="en-US" altLang="ko-KR" sz="2800" dirty="0" err="1"/>
              <a:t>jmp</a:t>
            </a:r>
            <a:r>
              <a:rPr lang="en-US" altLang="ko-KR" sz="2800" dirty="0"/>
              <a:t>		.L1</a:t>
            </a:r>
          </a:p>
          <a:p>
            <a:r>
              <a:rPr lang="en-US" altLang="ko-KR" sz="2800" dirty="0"/>
              <a:t>.L2: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9:</a:t>
            </a:r>
            <a:r>
              <a:rPr lang="en-US" altLang="ko-KR" sz="2800" dirty="0"/>
              <a:t>	mov		%</a:t>
            </a:r>
            <a:r>
              <a:rPr lang="en-US" altLang="ko-KR" sz="2800" dirty="0" err="1"/>
              <a:t>ra</a:t>
            </a:r>
            <a:r>
              <a:rPr lang="en-US" altLang="ko-KR" sz="2800" dirty="0"/>
              <a:t>, 		%dsp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26792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1BF65-1392-396C-EFE1-52B58FA38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34BF1-F21C-4F66-DDE6-4069C7E5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모두 더하는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0A6CF-B502-2308-380A-08E7E122BDD1}"/>
              </a:ext>
            </a:extLst>
          </p:cNvPr>
          <p:cNvSpPr txBox="1"/>
          <p:nvPr/>
        </p:nvSpPr>
        <p:spPr>
          <a:xfrm>
            <a:off x="1177286" y="1739403"/>
            <a:ext cx="10176513" cy="5078313"/>
          </a:xfrm>
          <a:prstGeom prst="rect">
            <a:avLst/>
          </a:prstGeom>
          <a:solidFill>
            <a:srgbClr val="CFFF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int sum = 0;</a:t>
            </a:r>
          </a:p>
          <a:p>
            <a:r>
              <a:rPr lang="en-US" altLang="ko-KR" sz="3600" dirty="0"/>
              <a:t>int* pos = &amp;1;</a:t>
            </a:r>
          </a:p>
          <a:p>
            <a:r>
              <a:rPr lang="en-US" altLang="ko-KR" sz="3600" dirty="0"/>
              <a:t>int x = *pos;</a:t>
            </a:r>
          </a:p>
          <a:p>
            <a:r>
              <a:rPr lang="en-US" altLang="ko-KR" sz="3600" dirty="0"/>
              <a:t>while (x != 0) {</a:t>
            </a:r>
          </a:p>
          <a:p>
            <a:r>
              <a:rPr lang="en-US" altLang="ko-KR" sz="3600" dirty="0"/>
              <a:t>	sum = sum + x;</a:t>
            </a:r>
          </a:p>
          <a:p>
            <a:r>
              <a:rPr lang="en-US" altLang="ko-KR" sz="3600" dirty="0"/>
              <a:t>	pos = pos + 1;</a:t>
            </a:r>
          </a:p>
          <a:p>
            <a:r>
              <a:rPr lang="en-US" altLang="ko-KR" sz="3600" dirty="0"/>
              <a:t>	x = *pos;</a:t>
            </a:r>
          </a:p>
          <a:p>
            <a:r>
              <a:rPr lang="en-US" altLang="ko-KR" sz="3600" dirty="0"/>
              <a:t>} </a:t>
            </a:r>
          </a:p>
          <a:p>
            <a:r>
              <a:rPr lang="en-US" altLang="ko-KR" sz="3600" dirty="0" err="1"/>
              <a:t>printf</a:t>
            </a:r>
            <a:r>
              <a:rPr lang="en-US" altLang="ko-KR" sz="3600" dirty="0"/>
              <a:t>(“%d”, sum);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1309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50EC24-BBD5-726B-0AC7-42B52FE887CB}"/>
              </a:ext>
            </a:extLst>
          </p:cNvPr>
          <p:cNvSpPr txBox="1"/>
          <p:nvPr/>
        </p:nvSpPr>
        <p:spPr>
          <a:xfrm>
            <a:off x="549964" y="1020725"/>
            <a:ext cx="1165832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pixel(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4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4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4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altLang="ko-KR" sz="5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5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test() {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pixel(0, 0, 255);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287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59A6BF6-FF9F-7ADD-E8A7-AA95B27C40CD}"/>
              </a:ext>
            </a:extLst>
          </p:cNvPr>
          <p:cNvSpPr/>
          <p:nvPr/>
        </p:nvSpPr>
        <p:spPr>
          <a:xfrm>
            <a:off x="457198" y="923123"/>
            <a:ext cx="11184838" cy="1234501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DA69D-5DD2-283E-7FD0-E3D4B3AE6DAE}"/>
              </a:ext>
            </a:extLst>
          </p:cNvPr>
          <p:cNvSpPr txBox="1"/>
          <p:nvPr/>
        </p:nvSpPr>
        <p:spPr>
          <a:xfrm>
            <a:off x="311425" y="351102"/>
            <a:ext cx="8448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다른 곳에 해당 코드가 있다는 의미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003EB29-BBAB-BFA3-4E2C-9226140520C6}"/>
              </a:ext>
            </a:extLst>
          </p:cNvPr>
          <p:cNvSpPr/>
          <p:nvPr/>
        </p:nvSpPr>
        <p:spPr>
          <a:xfrm>
            <a:off x="457198" y="3500030"/>
            <a:ext cx="11184838" cy="2696610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2E007-E5C7-2273-E9CE-1AF20E434412}"/>
              </a:ext>
            </a:extLst>
          </p:cNvPr>
          <p:cNvSpPr txBox="1"/>
          <p:nvPr/>
        </p:nvSpPr>
        <p:spPr>
          <a:xfrm>
            <a:off x="311425" y="2879208"/>
            <a:ext cx="5830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새로운 코드 내용이 있다는 의미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D3D22D-7957-2338-ADC1-EF628EBE70F3}"/>
              </a:ext>
            </a:extLst>
          </p:cNvPr>
          <p:cNvSpPr/>
          <p:nvPr/>
        </p:nvSpPr>
        <p:spPr>
          <a:xfrm>
            <a:off x="7500731" y="1970818"/>
            <a:ext cx="4651513" cy="1401605"/>
          </a:xfrm>
          <a:prstGeom prst="rect">
            <a:avLst/>
          </a:prstGeom>
          <a:solidFill>
            <a:srgbClr val="196B24">
              <a:alpha val="69804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필요한 코드들 나열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161607-E8C8-E1C7-D344-2DB07F9A2EAF}"/>
              </a:ext>
            </a:extLst>
          </p:cNvPr>
          <p:cNvSpPr/>
          <p:nvPr/>
        </p:nvSpPr>
        <p:spPr>
          <a:xfrm>
            <a:off x="7500731" y="4531816"/>
            <a:ext cx="4651513" cy="1401605"/>
          </a:xfrm>
          <a:prstGeom prst="rect">
            <a:avLst/>
          </a:prstGeom>
          <a:solidFill>
            <a:srgbClr val="0070C0">
              <a:alpha val="69804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새로운 코드 적기</a:t>
            </a: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ECE24213-3AD0-31C9-650D-25CE32D6562C}"/>
              </a:ext>
            </a:extLst>
          </p:cNvPr>
          <p:cNvSpPr/>
          <p:nvPr/>
        </p:nvSpPr>
        <p:spPr>
          <a:xfrm>
            <a:off x="9607826" y="3513282"/>
            <a:ext cx="483705" cy="82248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FA847C-104C-0BAC-70A7-C31F44185614}"/>
              </a:ext>
            </a:extLst>
          </p:cNvPr>
          <p:cNvSpPr txBox="1"/>
          <p:nvPr/>
        </p:nvSpPr>
        <p:spPr>
          <a:xfrm>
            <a:off x="11058731" y="351102"/>
            <a:ext cx="109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test.c</a:t>
            </a:r>
            <a:endParaRPr lang="ko-KR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85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40D60-578F-06E1-36BC-CD6E1EBEC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783649-99E1-26DF-D9FD-AAFDA43FE3C5}"/>
              </a:ext>
            </a:extLst>
          </p:cNvPr>
          <p:cNvSpPr txBox="1"/>
          <p:nvPr/>
        </p:nvSpPr>
        <p:spPr>
          <a:xfrm>
            <a:off x="549964" y="1020725"/>
            <a:ext cx="1165832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pixel(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4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4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4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altLang="ko-KR" sz="5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5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test() {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pixel(0, 0, 255);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287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5B2205-74BF-C2F2-57CA-1B117752FE30}"/>
              </a:ext>
            </a:extLst>
          </p:cNvPr>
          <p:cNvSpPr/>
          <p:nvPr/>
        </p:nvSpPr>
        <p:spPr>
          <a:xfrm>
            <a:off x="457198" y="923123"/>
            <a:ext cx="11184838" cy="1234501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08A20-838A-36D9-1CC0-28F85FB224A6}"/>
              </a:ext>
            </a:extLst>
          </p:cNvPr>
          <p:cNvSpPr txBox="1"/>
          <p:nvPr/>
        </p:nvSpPr>
        <p:spPr>
          <a:xfrm>
            <a:off x="311425" y="351102"/>
            <a:ext cx="8448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다른 곳에 해당 코드가 있다는 의미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2B1819-19F1-6803-D4EA-EC9C99562C93}"/>
              </a:ext>
            </a:extLst>
          </p:cNvPr>
          <p:cNvSpPr/>
          <p:nvPr/>
        </p:nvSpPr>
        <p:spPr>
          <a:xfrm>
            <a:off x="457198" y="3500030"/>
            <a:ext cx="11184838" cy="2696610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E61F02-38BD-9856-A8DD-C6C4294347DC}"/>
              </a:ext>
            </a:extLst>
          </p:cNvPr>
          <p:cNvSpPr txBox="1"/>
          <p:nvPr/>
        </p:nvSpPr>
        <p:spPr>
          <a:xfrm>
            <a:off x="311425" y="2879208"/>
            <a:ext cx="5830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새로운 코드 내용이 있다는 의미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DEB805-6069-4F06-79CE-D9E3C659EA57}"/>
              </a:ext>
            </a:extLst>
          </p:cNvPr>
          <p:cNvSpPr/>
          <p:nvPr/>
        </p:nvSpPr>
        <p:spPr>
          <a:xfrm>
            <a:off x="7500731" y="4531816"/>
            <a:ext cx="4651513" cy="1401605"/>
          </a:xfrm>
          <a:prstGeom prst="rect">
            <a:avLst/>
          </a:prstGeom>
          <a:solidFill>
            <a:srgbClr val="0070C0">
              <a:alpha val="69804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새로운 코드 적기</a:t>
            </a: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388FE482-FD04-FD2B-2A2A-0ACFE9A34ACB}"/>
              </a:ext>
            </a:extLst>
          </p:cNvPr>
          <p:cNvSpPr/>
          <p:nvPr/>
        </p:nvSpPr>
        <p:spPr>
          <a:xfrm>
            <a:off x="9607826" y="3513282"/>
            <a:ext cx="483705" cy="82248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B01AED-93D4-F200-2FB1-01EABC0BF730}"/>
              </a:ext>
            </a:extLst>
          </p:cNvPr>
          <p:cNvSpPr/>
          <p:nvPr/>
        </p:nvSpPr>
        <p:spPr>
          <a:xfrm>
            <a:off x="1" y="2590800"/>
            <a:ext cx="12152244" cy="4267200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841873-1BCF-67A7-184B-7ABC7137F94A}"/>
              </a:ext>
            </a:extLst>
          </p:cNvPr>
          <p:cNvSpPr/>
          <p:nvPr/>
        </p:nvSpPr>
        <p:spPr>
          <a:xfrm>
            <a:off x="7500731" y="1970818"/>
            <a:ext cx="4651513" cy="1401605"/>
          </a:xfrm>
          <a:prstGeom prst="rect">
            <a:avLst/>
          </a:prstGeom>
          <a:solidFill>
            <a:srgbClr val="196B24">
              <a:alpha val="69804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필요한 코드들 나열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9F06CE-3F93-65BB-9391-26871F961F67}"/>
              </a:ext>
            </a:extLst>
          </p:cNvPr>
          <p:cNvSpPr/>
          <p:nvPr/>
        </p:nvSpPr>
        <p:spPr>
          <a:xfrm>
            <a:off x="569842" y="971925"/>
            <a:ext cx="1610140" cy="1148322"/>
          </a:xfrm>
          <a:prstGeom prst="ellips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871E7A-F406-E4ED-C12A-B56CF823F4EA}"/>
              </a:ext>
            </a:extLst>
          </p:cNvPr>
          <p:cNvSpPr txBox="1"/>
          <p:nvPr/>
        </p:nvSpPr>
        <p:spPr>
          <a:xfrm>
            <a:off x="150977" y="2278942"/>
            <a:ext cx="30759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결과값 없음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F9D8992-D1D7-0916-D0FC-13CCE4201048}"/>
              </a:ext>
            </a:extLst>
          </p:cNvPr>
          <p:cNvSpPr/>
          <p:nvPr/>
        </p:nvSpPr>
        <p:spPr>
          <a:xfrm>
            <a:off x="2295993" y="1044247"/>
            <a:ext cx="1727026" cy="102333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EF4FEAF-961A-64B1-4D71-5A6CED39496A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710070" y="2067580"/>
            <a:ext cx="449436" cy="133484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D20F0E-E697-F9B4-C468-943E28C7644B}"/>
              </a:ext>
            </a:extLst>
          </p:cNvPr>
          <p:cNvSpPr txBox="1"/>
          <p:nvPr/>
        </p:nvSpPr>
        <p:spPr>
          <a:xfrm>
            <a:off x="1116288" y="3472200"/>
            <a:ext cx="2206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코드 이름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316AFD-F3FF-A532-2582-04FD8DFEAD08}"/>
              </a:ext>
            </a:extLst>
          </p:cNvPr>
          <p:cNvSpPr/>
          <p:nvPr/>
        </p:nvSpPr>
        <p:spPr>
          <a:xfrm>
            <a:off x="4084312" y="1080954"/>
            <a:ext cx="317815" cy="90974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389897F-89B2-B057-A524-1D06B2E25C51}"/>
              </a:ext>
            </a:extLst>
          </p:cNvPr>
          <p:cNvCxnSpPr>
            <a:cxnSpLocks/>
          </p:cNvCxnSpPr>
          <p:nvPr/>
        </p:nvCxnSpPr>
        <p:spPr>
          <a:xfrm>
            <a:off x="4236594" y="2043386"/>
            <a:ext cx="0" cy="118351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EF8BDC-59ED-E812-87F3-CD5E8BA89C54}"/>
              </a:ext>
            </a:extLst>
          </p:cNvPr>
          <p:cNvSpPr txBox="1"/>
          <p:nvPr/>
        </p:nvSpPr>
        <p:spPr>
          <a:xfrm>
            <a:off x="3687628" y="3132944"/>
            <a:ext cx="2206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입력값</a:t>
            </a:r>
            <a:r>
              <a:rPr lang="ko-KR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br>
              <a:rPr lang="en-US" altLang="ko-KR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ko-KR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자리 표시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A582161-BF72-4FB1-D1E4-C25D5FF9689A}"/>
              </a:ext>
            </a:extLst>
          </p:cNvPr>
          <p:cNvSpPr/>
          <p:nvPr/>
        </p:nvSpPr>
        <p:spPr>
          <a:xfrm>
            <a:off x="4424055" y="971925"/>
            <a:ext cx="1020063" cy="1148322"/>
          </a:xfrm>
          <a:prstGeom prst="ellips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B7D2EB-1289-0686-C144-8AB15EEEA416}"/>
              </a:ext>
            </a:extLst>
          </p:cNvPr>
          <p:cNvSpPr txBox="1"/>
          <p:nvPr/>
        </p:nvSpPr>
        <p:spPr>
          <a:xfrm>
            <a:off x="4662158" y="2278942"/>
            <a:ext cx="1107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chemeClr val="accent3">
                    <a:lumMod val="60000"/>
                    <a:lumOff val="40000"/>
                  </a:schemeClr>
                </a:solidFill>
              </a:rPr>
              <a:t>정수</a:t>
            </a:r>
            <a:endParaRPr lang="ko-KR" alt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BED4216-89D1-6911-2230-3FF3D7FB5F4D}"/>
              </a:ext>
            </a:extLst>
          </p:cNvPr>
          <p:cNvSpPr/>
          <p:nvPr/>
        </p:nvSpPr>
        <p:spPr>
          <a:xfrm>
            <a:off x="5717658" y="1044247"/>
            <a:ext cx="424725" cy="102333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E4589C0-3C3B-73A3-9F76-4F6F70068BB0}"/>
              </a:ext>
            </a:extLst>
          </p:cNvPr>
          <p:cNvCxnSpPr>
            <a:cxnSpLocks/>
          </p:cNvCxnSpPr>
          <p:nvPr/>
        </p:nvCxnSpPr>
        <p:spPr>
          <a:xfrm>
            <a:off x="5937543" y="2067580"/>
            <a:ext cx="449436" cy="133484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A27CB0-36FC-35DA-4451-8376C6B417F4}"/>
              </a:ext>
            </a:extLst>
          </p:cNvPr>
          <p:cNvSpPr txBox="1"/>
          <p:nvPr/>
        </p:nvSpPr>
        <p:spPr>
          <a:xfrm>
            <a:off x="6068878" y="3472200"/>
            <a:ext cx="2963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입력값</a:t>
            </a:r>
            <a:r>
              <a:rPr lang="ko-KR" alt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이름</a:t>
            </a:r>
            <a:r>
              <a:rPr lang="en-US" altLang="ko-KR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69D064-8E13-7DDA-696E-058194B86DC2}"/>
              </a:ext>
            </a:extLst>
          </p:cNvPr>
          <p:cNvSpPr/>
          <p:nvPr/>
        </p:nvSpPr>
        <p:spPr>
          <a:xfrm>
            <a:off x="6162261" y="1080954"/>
            <a:ext cx="317815" cy="90974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A8EF57-9E7B-C90F-E374-5AF5B60ECD4F}"/>
              </a:ext>
            </a:extLst>
          </p:cNvPr>
          <p:cNvSpPr txBox="1"/>
          <p:nvPr/>
        </p:nvSpPr>
        <p:spPr>
          <a:xfrm>
            <a:off x="5985350" y="364851"/>
            <a:ext cx="2668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입력값</a:t>
            </a:r>
            <a:r>
              <a:rPr lang="en-US" altLang="ko-KR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구분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A329C43-9F35-D0DA-1DDD-566D5F049E72}"/>
              </a:ext>
            </a:extLst>
          </p:cNvPr>
          <p:cNvSpPr/>
          <p:nvPr/>
        </p:nvSpPr>
        <p:spPr>
          <a:xfrm>
            <a:off x="6853151" y="971925"/>
            <a:ext cx="1020063" cy="1148322"/>
          </a:xfrm>
          <a:prstGeom prst="ellips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254CAF8-CBB0-8DE5-C32D-FF47C79899ED}"/>
              </a:ext>
            </a:extLst>
          </p:cNvPr>
          <p:cNvSpPr/>
          <p:nvPr/>
        </p:nvSpPr>
        <p:spPr>
          <a:xfrm>
            <a:off x="8146754" y="1044247"/>
            <a:ext cx="424725" cy="102333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07FB32-6E71-3BFD-94E5-6D97BA9FB1A6}"/>
              </a:ext>
            </a:extLst>
          </p:cNvPr>
          <p:cNvSpPr/>
          <p:nvPr/>
        </p:nvSpPr>
        <p:spPr>
          <a:xfrm>
            <a:off x="8591357" y="1080954"/>
            <a:ext cx="317815" cy="90974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365077B-7E6B-9F13-5A62-C116C260B12C}"/>
              </a:ext>
            </a:extLst>
          </p:cNvPr>
          <p:cNvSpPr/>
          <p:nvPr/>
        </p:nvSpPr>
        <p:spPr>
          <a:xfrm>
            <a:off x="9224421" y="971925"/>
            <a:ext cx="1020063" cy="1148322"/>
          </a:xfrm>
          <a:prstGeom prst="ellips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F3584E9-D435-C420-1439-C2921A262F10}"/>
              </a:ext>
            </a:extLst>
          </p:cNvPr>
          <p:cNvSpPr/>
          <p:nvPr/>
        </p:nvSpPr>
        <p:spPr>
          <a:xfrm>
            <a:off x="10518024" y="1044247"/>
            <a:ext cx="424725" cy="102333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39DC174-DE6B-C860-F6FB-AA5A58A540C6}"/>
              </a:ext>
            </a:extLst>
          </p:cNvPr>
          <p:cNvSpPr/>
          <p:nvPr/>
        </p:nvSpPr>
        <p:spPr>
          <a:xfrm>
            <a:off x="10962627" y="1080954"/>
            <a:ext cx="317815" cy="90974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B73C1EC-D4DE-58C7-CE10-3AEC079801A2}"/>
              </a:ext>
            </a:extLst>
          </p:cNvPr>
          <p:cNvSpPr/>
          <p:nvPr/>
        </p:nvSpPr>
        <p:spPr>
          <a:xfrm>
            <a:off x="11309788" y="1080954"/>
            <a:ext cx="317815" cy="90974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7A6E193-FBB4-9094-0282-9F2265D60F4A}"/>
              </a:ext>
            </a:extLst>
          </p:cNvPr>
          <p:cNvCxnSpPr>
            <a:cxnSpLocks/>
          </p:cNvCxnSpPr>
          <p:nvPr/>
        </p:nvCxnSpPr>
        <p:spPr>
          <a:xfrm flipH="1">
            <a:off x="6522357" y="971925"/>
            <a:ext cx="143486" cy="10902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E4C8972-9238-9C2E-0193-12B1633C24DF}"/>
              </a:ext>
            </a:extLst>
          </p:cNvPr>
          <p:cNvSpPr txBox="1"/>
          <p:nvPr/>
        </p:nvSpPr>
        <p:spPr>
          <a:xfrm>
            <a:off x="10469216" y="364851"/>
            <a:ext cx="1722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문장 끝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390B1C5-7215-03D4-34D7-E34CCAE4F126}"/>
              </a:ext>
            </a:extLst>
          </p:cNvPr>
          <p:cNvCxnSpPr>
            <a:cxnSpLocks/>
          </p:cNvCxnSpPr>
          <p:nvPr/>
        </p:nvCxnSpPr>
        <p:spPr>
          <a:xfrm flipH="1">
            <a:off x="11457454" y="971925"/>
            <a:ext cx="143486" cy="10902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E3B1F8D-BB3D-031D-5D10-897113312F36}"/>
              </a:ext>
            </a:extLst>
          </p:cNvPr>
          <p:cNvSpPr txBox="1"/>
          <p:nvPr/>
        </p:nvSpPr>
        <p:spPr>
          <a:xfrm>
            <a:off x="488696" y="5017314"/>
            <a:ext cx="11583825" cy="134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60000" tIns="360000" rIns="360000" bIns="360000">
            <a:spAutoFit/>
          </a:bodyPr>
          <a:lstStyle/>
          <a:p>
            <a:r>
              <a:rPr lang="ko-KR" altLang="en-US" sz="40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결과값종류</a:t>
            </a:r>
            <a:r>
              <a:rPr lang="en-US" altLang="ko-KR" sz="4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4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코드이름</a:t>
            </a:r>
            <a:r>
              <a:rPr lang="en-US" altLang="ko-KR" sz="40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40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입력값종류</a:t>
            </a:r>
            <a:r>
              <a:rPr lang="en-US" altLang="ko-KR" sz="4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40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입력값이름</a:t>
            </a:r>
            <a:r>
              <a:rPr lang="en-US" altLang="ko-KR" sz="40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5074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59922-0E87-E663-505F-A9AACE1A4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DC86E2-110F-0656-376D-FA9D45FC3D82}"/>
              </a:ext>
            </a:extLst>
          </p:cNvPr>
          <p:cNvSpPr/>
          <p:nvPr/>
        </p:nvSpPr>
        <p:spPr>
          <a:xfrm>
            <a:off x="7500731" y="1970818"/>
            <a:ext cx="4651513" cy="1401605"/>
          </a:xfrm>
          <a:prstGeom prst="rect">
            <a:avLst/>
          </a:prstGeom>
          <a:solidFill>
            <a:srgbClr val="196B24">
              <a:alpha val="69804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필요한 코드들 나열</a:t>
            </a: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685AAE89-9E31-DF7D-B6AA-D1385C2AB19D}"/>
              </a:ext>
            </a:extLst>
          </p:cNvPr>
          <p:cNvSpPr/>
          <p:nvPr/>
        </p:nvSpPr>
        <p:spPr>
          <a:xfrm>
            <a:off x="9607826" y="3513282"/>
            <a:ext cx="483705" cy="82248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5410B-AE63-61A5-B72A-C3245BA10B2D}"/>
              </a:ext>
            </a:extLst>
          </p:cNvPr>
          <p:cNvSpPr txBox="1"/>
          <p:nvPr/>
        </p:nvSpPr>
        <p:spPr>
          <a:xfrm>
            <a:off x="549964" y="1020725"/>
            <a:ext cx="11658327" cy="5078313"/>
          </a:xfrm>
          <a:prstGeom prst="rect">
            <a:avLst/>
          </a:prstGeom>
          <a:solidFill>
            <a:srgbClr val="FFFFFF">
              <a:alpha val="94902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pixel(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4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4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4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altLang="ko-KR" sz="5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5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test() {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pixel(0, 0, 255);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287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7E797E-907C-C3F4-F062-0704CCB954DB}"/>
              </a:ext>
            </a:extLst>
          </p:cNvPr>
          <p:cNvSpPr/>
          <p:nvPr/>
        </p:nvSpPr>
        <p:spPr>
          <a:xfrm>
            <a:off x="457198" y="923123"/>
            <a:ext cx="11184838" cy="1234501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12313-5827-4715-4454-4EEB37BFD925}"/>
              </a:ext>
            </a:extLst>
          </p:cNvPr>
          <p:cNvSpPr txBox="1"/>
          <p:nvPr/>
        </p:nvSpPr>
        <p:spPr>
          <a:xfrm>
            <a:off x="311425" y="351102"/>
            <a:ext cx="8448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다른 곳에 해당 코드가 있다는 의미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36EA02A-3888-462D-29B0-DCF7015459CA}"/>
              </a:ext>
            </a:extLst>
          </p:cNvPr>
          <p:cNvSpPr/>
          <p:nvPr/>
        </p:nvSpPr>
        <p:spPr>
          <a:xfrm>
            <a:off x="457198" y="3500030"/>
            <a:ext cx="11184838" cy="2696610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8207D-03E1-AB24-25F9-93F606E725B7}"/>
              </a:ext>
            </a:extLst>
          </p:cNvPr>
          <p:cNvSpPr/>
          <p:nvPr/>
        </p:nvSpPr>
        <p:spPr>
          <a:xfrm>
            <a:off x="7500731" y="4531816"/>
            <a:ext cx="4651513" cy="1401605"/>
          </a:xfrm>
          <a:prstGeom prst="rect">
            <a:avLst/>
          </a:prstGeom>
          <a:solidFill>
            <a:srgbClr val="0070C0">
              <a:alpha val="69804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새로운 코드 적기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0F75AF-A680-A404-937B-74CC35AC6CBD}"/>
              </a:ext>
            </a:extLst>
          </p:cNvPr>
          <p:cNvSpPr/>
          <p:nvPr/>
        </p:nvSpPr>
        <p:spPr>
          <a:xfrm>
            <a:off x="1" y="0"/>
            <a:ext cx="12152244" cy="2235993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4CB97-FEA2-E5CC-4076-0902EE4E82B3}"/>
              </a:ext>
            </a:extLst>
          </p:cNvPr>
          <p:cNvSpPr txBox="1"/>
          <p:nvPr/>
        </p:nvSpPr>
        <p:spPr>
          <a:xfrm>
            <a:off x="0" y="2753196"/>
            <a:ext cx="2642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결과값 없음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134A30D-5EA5-B1D7-B5C3-97B6438CFDD4}"/>
              </a:ext>
            </a:extLst>
          </p:cNvPr>
          <p:cNvCxnSpPr>
            <a:cxnSpLocks/>
          </p:cNvCxnSpPr>
          <p:nvPr/>
        </p:nvCxnSpPr>
        <p:spPr>
          <a:xfrm>
            <a:off x="2580205" y="2671612"/>
            <a:ext cx="467331" cy="767907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208406-2170-FF12-D594-008F5BF126BA}"/>
              </a:ext>
            </a:extLst>
          </p:cNvPr>
          <p:cNvSpPr txBox="1"/>
          <p:nvPr/>
        </p:nvSpPr>
        <p:spPr>
          <a:xfrm>
            <a:off x="1416617" y="2132775"/>
            <a:ext cx="2206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코드 이름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719B44-9384-3BF1-5F21-E91BA6EB3C85}"/>
              </a:ext>
            </a:extLst>
          </p:cNvPr>
          <p:cNvSpPr/>
          <p:nvPr/>
        </p:nvSpPr>
        <p:spPr>
          <a:xfrm>
            <a:off x="3756182" y="3549681"/>
            <a:ext cx="558643" cy="90974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96C24-949E-0B08-2505-24062C2DF288}"/>
              </a:ext>
            </a:extLst>
          </p:cNvPr>
          <p:cNvSpPr txBox="1"/>
          <p:nvPr/>
        </p:nvSpPr>
        <p:spPr>
          <a:xfrm>
            <a:off x="3688019" y="2286993"/>
            <a:ext cx="2206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입력값</a:t>
            </a:r>
            <a:r>
              <a:rPr lang="ko-KR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br>
              <a:rPr lang="en-US" altLang="ko-KR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ko-KR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자리 표시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875F3A-EA22-2D2F-4CEA-3B24B88EB33B}"/>
              </a:ext>
            </a:extLst>
          </p:cNvPr>
          <p:cNvSpPr/>
          <p:nvPr/>
        </p:nvSpPr>
        <p:spPr>
          <a:xfrm>
            <a:off x="4771254" y="3545053"/>
            <a:ext cx="317815" cy="90974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5FE9D8-7BD2-299D-77AD-155FDED92E2E}"/>
              </a:ext>
            </a:extLst>
          </p:cNvPr>
          <p:cNvSpPr txBox="1"/>
          <p:nvPr/>
        </p:nvSpPr>
        <p:spPr>
          <a:xfrm>
            <a:off x="5240043" y="3674360"/>
            <a:ext cx="2668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코드 시작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8BEA39-88DF-AC4D-D670-9706DFF7415C}"/>
              </a:ext>
            </a:extLst>
          </p:cNvPr>
          <p:cNvCxnSpPr>
            <a:cxnSpLocks/>
          </p:cNvCxnSpPr>
          <p:nvPr/>
        </p:nvCxnSpPr>
        <p:spPr>
          <a:xfrm flipH="1">
            <a:off x="4030419" y="3429000"/>
            <a:ext cx="143486" cy="10902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74A3C47-0141-25FF-25ED-D1F18DAF4015}"/>
              </a:ext>
            </a:extLst>
          </p:cNvPr>
          <p:cNvCxnSpPr>
            <a:cxnSpLocks/>
          </p:cNvCxnSpPr>
          <p:nvPr/>
        </p:nvCxnSpPr>
        <p:spPr>
          <a:xfrm flipH="1">
            <a:off x="5096557" y="3990456"/>
            <a:ext cx="20389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A55DFE-3816-DE00-8C38-B846C3A8CE1F}"/>
              </a:ext>
            </a:extLst>
          </p:cNvPr>
          <p:cNvSpPr txBox="1"/>
          <p:nvPr/>
        </p:nvSpPr>
        <p:spPr>
          <a:xfrm>
            <a:off x="1122633" y="5320212"/>
            <a:ext cx="2668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코드 끝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14765D8-BBD8-A6C4-20B7-457518F492A7}"/>
              </a:ext>
            </a:extLst>
          </p:cNvPr>
          <p:cNvCxnSpPr>
            <a:cxnSpLocks/>
          </p:cNvCxnSpPr>
          <p:nvPr/>
        </p:nvCxnSpPr>
        <p:spPr>
          <a:xfrm flipH="1">
            <a:off x="979147" y="5636308"/>
            <a:ext cx="20389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4529E45-0C1C-439F-86DF-4D0AA546807A}"/>
              </a:ext>
            </a:extLst>
          </p:cNvPr>
          <p:cNvSpPr txBox="1"/>
          <p:nvPr/>
        </p:nvSpPr>
        <p:spPr>
          <a:xfrm>
            <a:off x="515408" y="140133"/>
            <a:ext cx="11583825" cy="1958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60000" tIns="360000" rIns="360000" bIns="360000">
            <a:spAutoFit/>
          </a:bodyPr>
          <a:lstStyle/>
          <a:p>
            <a:r>
              <a:rPr lang="ko-KR" altLang="en-US" sz="40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결과값종류</a:t>
            </a:r>
            <a:r>
              <a:rPr lang="en-US" altLang="ko-KR" sz="4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4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코드이름</a:t>
            </a:r>
            <a:r>
              <a:rPr lang="en-US" altLang="ko-KR" sz="40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40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입력값종류</a:t>
            </a:r>
            <a:r>
              <a:rPr lang="en-US" altLang="ko-KR" sz="4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40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입력값이름</a:t>
            </a:r>
            <a:r>
              <a:rPr lang="en-US" altLang="ko-KR" sz="40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40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ko-KR" altLang="en-US" sz="4000" i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코드내용</a:t>
            </a:r>
            <a:r>
              <a:rPr lang="en-US" altLang="ko-KR" sz="40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041E9C1-28D9-23C4-0095-20E160B6E3E7}"/>
              </a:ext>
            </a:extLst>
          </p:cNvPr>
          <p:cNvSpPr/>
          <p:nvPr/>
        </p:nvSpPr>
        <p:spPr>
          <a:xfrm>
            <a:off x="515408" y="4504445"/>
            <a:ext cx="6778362" cy="727440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28749D9-C0A3-9D87-73FE-9DC6EE493359}"/>
              </a:ext>
            </a:extLst>
          </p:cNvPr>
          <p:cNvSpPr/>
          <p:nvPr/>
        </p:nvSpPr>
        <p:spPr>
          <a:xfrm>
            <a:off x="569842" y="3448328"/>
            <a:ext cx="1610140" cy="1148322"/>
          </a:xfrm>
          <a:prstGeom prst="ellips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319CAEF-A1DD-1A65-36C8-32217E3574F1}"/>
              </a:ext>
            </a:extLst>
          </p:cNvPr>
          <p:cNvSpPr/>
          <p:nvPr/>
        </p:nvSpPr>
        <p:spPr>
          <a:xfrm>
            <a:off x="2407444" y="3500030"/>
            <a:ext cx="1280184" cy="102333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07EB21-78C9-A876-A134-91E016B4DFCC}"/>
              </a:ext>
            </a:extLst>
          </p:cNvPr>
          <p:cNvSpPr/>
          <p:nvPr/>
        </p:nvSpPr>
        <p:spPr>
          <a:xfrm>
            <a:off x="653844" y="5190905"/>
            <a:ext cx="317815" cy="90974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2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46077-AF91-ACC8-E916-71212E55A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2E5D1F-0073-EDC1-85E8-015F6D1FBDD1}"/>
              </a:ext>
            </a:extLst>
          </p:cNvPr>
          <p:cNvSpPr/>
          <p:nvPr/>
        </p:nvSpPr>
        <p:spPr>
          <a:xfrm>
            <a:off x="7500731" y="1970818"/>
            <a:ext cx="4651513" cy="1401605"/>
          </a:xfrm>
          <a:prstGeom prst="rect">
            <a:avLst/>
          </a:prstGeom>
          <a:solidFill>
            <a:srgbClr val="196B24">
              <a:alpha val="69804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필요한 코드들 나열</a:t>
            </a: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CF2428BB-B1EF-B877-5FA8-B73FC1831040}"/>
              </a:ext>
            </a:extLst>
          </p:cNvPr>
          <p:cNvSpPr/>
          <p:nvPr/>
        </p:nvSpPr>
        <p:spPr>
          <a:xfrm>
            <a:off x="9607826" y="3513282"/>
            <a:ext cx="483705" cy="82248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744B3-F068-3B13-B972-2A8AE4F0005F}"/>
              </a:ext>
            </a:extLst>
          </p:cNvPr>
          <p:cNvSpPr txBox="1"/>
          <p:nvPr/>
        </p:nvSpPr>
        <p:spPr>
          <a:xfrm>
            <a:off x="549964" y="1020725"/>
            <a:ext cx="11658327" cy="5078313"/>
          </a:xfrm>
          <a:prstGeom prst="rect">
            <a:avLst/>
          </a:prstGeom>
          <a:solidFill>
            <a:srgbClr val="FFFFFF">
              <a:alpha val="94902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pixel(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4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4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4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altLang="ko-KR" sz="5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5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test() {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pixel(0, 0, 255);</a:t>
            </a:r>
          </a:p>
          <a:p>
            <a:r>
              <a:rPr lang="en-US" altLang="ko-KR" sz="5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287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404E25B-13F7-D37C-7384-8CB0D766370D}"/>
              </a:ext>
            </a:extLst>
          </p:cNvPr>
          <p:cNvSpPr/>
          <p:nvPr/>
        </p:nvSpPr>
        <p:spPr>
          <a:xfrm>
            <a:off x="457198" y="923123"/>
            <a:ext cx="11184838" cy="1234501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C9458-1E72-13D4-BA41-5035552A8574}"/>
              </a:ext>
            </a:extLst>
          </p:cNvPr>
          <p:cNvSpPr txBox="1"/>
          <p:nvPr/>
        </p:nvSpPr>
        <p:spPr>
          <a:xfrm>
            <a:off x="311425" y="351102"/>
            <a:ext cx="8448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다른 곳에 해당 코드가 있다는 의미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9159DAB-852E-77F7-5637-E047FA035455}"/>
              </a:ext>
            </a:extLst>
          </p:cNvPr>
          <p:cNvSpPr/>
          <p:nvPr/>
        </p:nvSpPr>
        <p:spPr>
          <a:xfrm>
            <a:off x="457198" y="3500030"/>
            <a:ext cx="11184838" cy="2696610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B1FE1-E33F-090D-F44E-E73D1ECC6952}"/>
              </a:ext>
            </a:extLst>
          </p:cNvPr>
          <p:cNvSpPr/>
          <p:nvPr/>
        </p:nvSpPr>
        <p:spPr>
          <a:xfrm>
            <a:off x="7500731" y="4531816"/>
            <a:ext cx="4651513" cy="1401605"/>
          </a:xfrm>
          <a:prstGeom prst="rect">
            <a:avLst/>
          </a:prstGeom>
          <a:solidFill>
            <a:srgbClr val="0070C0">
              <a:alpha val="69804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새로운 코드 적기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24B22D-2C2D-574F-5EE1-8C69D273F1CD}"/>
              </a:ext>
            </a:extLst>
          </p:cNvPr>
          <p:cNvSpPr/>
          <p:nvPr/>
        </p:nvSpPr>
        <p:spPr>
          <a:xfrm>
            <a:off x="1" y="0"/>
            <a:ext cx="12152244" cy="2235993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C00886-3B0B-8F89-C335-6505F6EC223F}"/>
              </a:ext>
            </a:extLst>
          </p:cNvPr>
          <p:cNvSpPr txBox="1"/>
          <p:nvPr/>
        </p:nvSpPr>
        <p:spPr>
          <a:xfrm>
            <a:off x="7486391" y="3707996"/>
            <a:ext cx="2668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문장 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8CE34C-47D0-BDA9-2FF6-265ACE9B1E52}"/>
              </a:ext>
            </a:extLst>
          </p:cNvPr>
          <p:cNvSpPr txBox="1"/>
          <p:nvPr/>
        </p:nvSpPr>
        <p:spPr>
          <a:xfrm>
            <a:off x="515408" y="140133"/>
            <a:ext cx="11583825" cy="134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60000" tIns="360000" rIns="360000" bIns="360000">
            <a:spAutoFit/>
          </a:bodyPr>
          <a:lstStyle/>
          <a:p>
            <a:pPr algn="ctr"/>
            <a:r>
              <a:rPr lang="ko-KR" altLang="en-US" sz="4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코드이름</a:t>
            </a:r>
            <a:r>
              <a:rPr lang="en-US" altLang="ko-KR" sz="40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40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입력값</a:t>
            </a:r>
            <a:r>
              <a:rPr lang="en-US" altLang="ko-KR" sz="40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4C8C91-3F15-6C0C-9435-F01C32F24DDB}"/>
              </a:ext>
            </a:extLst>
          </p:cNvPr>
          <p:cNvSpPr/>
          <p:nvPr/>
        </p:nvSpPr>
        <p:spPr>
          <a:xfrm>
            <a:off x="515408" y="3621795"/>
            <a:ext cx="6778362" cy="727440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BAB6CE-2B5B-DBAC-B300-6358ED1C69CD}"/>
              </a:ext>
            </a:extLst>
          </p:cNvPr>
          <p:cNvSpPr/>
          <p:nvPr/>
        </p:nvSpPr>
        <p:spPr>
          <a:xfrm>
            <a:off x="515408" y="5259445"/>
            <a:ext cx="6778362" cy="727440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DBD54D-9C22-405F-F6F7-B4676E45343C}"/>
              </a:ext>
            </a:extLst>
          </p:cNvPr>
          <p:cNvSpPr/>
          <p:nvPr/>
        </p:nvSpPr>
        <p:spPr>
          <a:xfrm>
            <a:off x="3277551" y="4372270"/>
            <a:ext cx="274237" cy="90974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F3D1DB-B419-6D72-D6D8-A3B5FFCB8442}"/>
              </a:ext>
            </a:extLst>
          </p:cNvPr>
          <p:cNvSpPr/>
          <p:nvPr/>
        </p:nvSpPr>
        <p:spPr>
          <a:xfrm>
            <a:off x="3993169" y="4372269"/>
            <a:ext cx="317815" cy="90974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230B459-643F-489C-B0EC-70312E097EC1}"/>
              </a:ext>
            </a:extLst>
          </p:cNvPr>
          <p:cNvCxnSpPr>
            <a:cxnSpLocks/>
          </p:cNvCxnSpPr>
          <p:nvPr/>
        </p:nvCxnSpPr>
        <p:spPr>
          <a:xfrm flipV="1">
            <a:off x="3145340" y="5313161"/>
            <a:ext cx="247018" cy="30074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2B3C321-3B58-4117-1634-97AC20F6AFA2}"/>
              </a:ext>
            </a:extLst>
          </p:cNvPr>
          <p:cNvSpPr/>
          <p:nvPr/>
        </p:nvSpPr>
        <p:spPr>
          <a:xfrm>
            <a:off x="1493044" y="4322619"/>
            <a:ext cx="1715953" cy="102333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13ECD-C23A-A2B5-2059-EA7FDC4F354E}"/>
              </a:ext>
            </a:extLst>
          </p:cNvPr>
          <p:cNvCxnSpPr>
            <a:cxnSpLocks/>
          </p:cNvCxnSpPr>
          <p:nvPr/>
        </p:nvCxnSpPr>
        <p:spPr>
          <a:xfrm>
            <a:off x="1824902" y="3499408"/>
            <a:ext cx="467331" cy="767907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5A1598-D5B6-8AC4-5A15-403D172E1CC6}"/>
              </a:ext>
            </a:extLst>
          </p:cNvPr>
          <p:cNvSpPr txBox="1"/>
          <p:nvPr/>
        </p:nvSpPr>
        <p:spPr>
          <a:xfrm>
            <a:off x="681245" y="2354260"/>
            <a:ext cx="23068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실행할 </a:t>
            </a:r>
            <a:br>
              <a:rPr lang="en-US" altLang="ko-KR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ko-KR" alt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코드 이름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9F65-4346-A70C-9197-B81CDE8FAA5B}"/>
              </a:ext>
            </a:extLst>
          </p:cNvPr>
          <p:cNvSpPr txBox="1"/>
          <p:nvPr/>
        </p:nvSpPr>
        <p:spPr>
          <a:xfrm>
            <a:off x="1749040" y="5587154"/>
            <a:ext cx="2206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입력값</a:t>
            </a:r>
            <a:r>
              <a:rPr lang="ko-KR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br>
              <a:rPr lang="en-US" altLang="ko-KR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ko-KR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자리 표시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76BDD4-762E-3162-C97B-638AA82379EB}"/>
              </a:ext>
            </a:extLst>
          </p:cNvPr>
          <p:cNvSpPr/>
          <p:nvPr/>
        </p:nvSpPr>
        <p:spPr>
          <a:xfrm>
            <a:off x="5039597" y="4372269"/>
            <a:ext cx="317815" cy="90974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CE176-7E74-74B4-7870-9567047F4D17}"/>
              </a:ext>
            </a:extLst>
          </p:cNvPr>
          <p:cNvSpPr txBox="1"/>
          <p:nvPr/>
        </p:nvSpPr>
        <p:spPr>
          <a:xfrm>
            <a:off x="3763884" y="5587428"/>
            <a:ext cx="26393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입력값</a:t>
            </a:r>
            <a:r>
              <a:rPr lang="ko-KR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구분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CA05D2-30DA-52DB-338E-FBFA96C82986}"/>
              </a:ext>
            </a:extLst>
          </p:cNvPr>
          <p:cNvCxnSpPr>
            <a:cxnSpLocks/>
          </p:cNvCxnSpPr>
          <p:nvPr/>
        </p:nvCxnSpPr>
        <p:spPr>
          <a:xfrm flipH="1" flipV="1">
            <a:off x="4134458" y="5313161"/>
            <a:ext cx="247018" cy="30074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BD8633B-B307-0CB4-8D7A-B381C7625E44}"/>
              </a:ext>
            </a:extLst>
          </p:cNvPr>
          <p:cNvCxnSpPr>
            <a:cxnSpLocks/>
          </p:cNvCxnSpPr>
          <p:nvPr/>
        </p:nvCxnSpPr>
        <p:spPr>
          <a:xfrm flipV="1">
            <a:off x="4980892" y="5313161"/>
            <a:ext cx="247018" cy="30074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D64DE2-C007-E60D-FFAD-0E86E12BA8FE}"/>
              </a:ext>
            </a:extLst>
          </p:cNvPr>
          <p:cNvSpPr/>
          <p:nvPr/>
        </p:nvSpPr>
        <p:spPr>
          <a:xfrm>
            <a:off x="6675682" y="4372269"/>
            <a:ext cx="317815" cy="90974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C6A30E-B599-2BE4-37B2-6AC6011C08A2}"/>
              </a:ext>
            </a:extLst>
          </p:cNvPr>
          <p:cNvSpPr txBox="1"/>
          <p:nvPr/>
        </p:nvSpPr>
        <p:spPr>
          <a:xfrm>
            <a:off x="6485601" y="5587154"/>
            <a:ext cx="2206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입력값</a:t>
            </a:r>
            <a:r>
              <a:rPr lang="ko-KR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br>
              <a:rPr lang="en-US" altLang="ko-KR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ko-KR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자리 표시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8284C2E-B337-5C23-897A-28A8E5BABBF1}"/>
              </a:ext>
            </a:extLst>
          </p:cNvPr>
          <p:cNvCxnSpPr>
            <a:cxnSpLocks/>
          </p:cNvCxnSpPr>
          <p:nvPr/>
        </p:nvCxnSpPr>
        <p:spPr>
          <a:xfrm flipH="1" flipV="1">
            <a:off x="6855223" y="5313161"/>
            <a:ext cx="247018" cy="30074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70E2FA-73EA-1DB6-29BE-E54BE76E5A33}"/>
              </a:ext>
            </a:extLst>
          </p:cNvPr>
          <p:cNvSpPr/>
          <p:nvPr/>
        </p:nvSpPr>
        <p:spPr>
          <a:xfrm>
            <a:off x="7050941" y="4372269"/>
            <a:ext cx="317815" cy="90974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F6DA8E0-442B-13B8-EFB9-7319F3992EB8}"/>
              </a:ext>
            </a:extLst>
          </p:cNvPr>
          <p:cNvCxnSpPr>
            <a:cxnSpLocks/>
          </p:cNvCxnSpPr>
          <p:nvPr/>
        </p:nvCxnSpPr>
        <p:spPr>
          <a:xfrm flipV="1">
            <a:off x="7204817" y="4022369"/>
            <a:ext cx="247018" cy="30074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C87CA9B-ECEB-5E17-69D9-B54EB94D7A5A}"/>
              </a:ext>
            </a:extLst>
          </p:cNvPr>
          <p:cNvSpPr/>
          <p:nvPr/>
        </p:nvSpPr>
        <p:spPr>
          <a:xfrm>
            <a:off x="8077942" y="4859525"/>
            <a:ext cx="3621538" cy="1401605"/>
          </a:xfrm>
          <a:prstGeom prst="ellipse">
            <a:avLst/>
          </a:prstGeom>
          <a:solidFill>
            <a:srgbClr val="C04F15">
              <a:alpha val="89804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다른 코드 </a:t>
            </a:r>
            <a:endParaRPr lang="en-US" altLang="ko-KR" sz="3600" dirty="0"/>
          </a:p>
          <a:p>
            <a:pPr algn="ctr"/>
            <a:r>
              <a:rPr lang="ko-KR" altLang="en-US" sz="3600" dirty="0"/>
              <a:t>실행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4BF8628-6D27-6B03-38C8-ECAF7B650AD3}"/>
              </a:ext>
            </a:extLst>
          </p:cNvPr>
          <p:cNvSpPr/>
          <p:nvPr/>
        </p:nvSpPr>
        <p:spPr>
          <a:xfrm>
            <a:off x="3623054" y="4322619"/>
            <a:ext cx="319267" cy="102333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AFF95F8-776B-47B1-055A-526A8FED1C0D}"/>
              </a:ext>
            </a:extLst>
          </p:cNvPr>
          <p:cNvSpPr/>
          <p:nvPr/>
        </p:nvSpPr>
        <p:spPr>
          <a:xfrm>
            <a:off x="4645757" y="4322619"/>
            <a:ext cx="319267" cy="102333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CED8FA6-8E06-5797-FBDF-3291C5ED1644}"/>
              </a:ext>
            </a:extLst>
          </p:cNvPr>
          <p:cNvSpPr/>
          <p:nvPr/>
        </p:nvSpPr>
        <p:spPr>
          <a:xfrm>
            <a:off x="5643151" y="4322619"/>
            <a:ext cx="1019451" cy="102333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A2ABDD-B1C3-57E2-2DF6-C79C64CCBB04}"/>
              </a:ext>
            </a:extLst>
          </p:cNvPr>
          <p:cNvSpPr txBox="1"/>
          <p:nvPr/>
        </p:nvSpPr>
        <p:spPr>
          <a:xfrm>
            <a:off x="4278382" y="2911660"/>
            <a:ext cx="1610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입력값</a:t>
            </a:r>
            <a:endParaRPr lang="ko-KR" alt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B564CFF-2249-66F6-D408-03126C5E3BDA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5083575" y="3557991"/>
            <a:ext cx="1069302" cy="76462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982516B-971D-A2E1-1C5F-CA251A8D5188}"/>
              </a:ext>
            </a:extLst>
          </p:cNvPr>
          <p:cNvCxnSpPr>
            <a:cxnSpLocks/>
            <a:stCxn id="43" idx="2"/>
            <a:endCxn id="35" idx="0"/>
          </p:cNvCxnSpPr>
          <p:nvPr/>
        </p:nvCxnSpPr>
        <p:spPr>
          <a:xfrm flipH="1">
            <a:off x="3782688" y="3557991"/>
            <a:ext cx="1300887" cy="76462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1F7CF81-79AD-0EC2-5842-61DF2D5C5BBF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805391" y="3561176"/>
            <a:ext cx="278093" cy="76144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1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6347</TotalTime>
  <Words>2680</Words>
  <Application>Microsoft Office PowerPoint</Application>
  <PresentationFormat>와이드스크린</PresentationFormat>
  <Paragraphs>830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1" baseType="lpstr">
      <vt:lpstr>돋움체</vt:lpstr>
      <vt:lpstr>맑은 고딕</vt:lpstr>
      <vt:lpstr>Arial</vt:lpstr>
      <vt:lpstr>Cambria Math</vt:lpstr>
      <vt:lpstr>Wingdings</vt:lpstr>
      <vt:lpstr>Office 테마</vt:lpstr>
      <vt:lpstr>그림을 숫자로 나타내기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오늘 사용한 단어장</vt:lpstr>
      <vt:lpstr>오늘 사용한 서브 프로그램</vt:lpstr>
      <vt:lpstr>Quiz</vt:lpstr>
      <vt:lpstr>Quiz</vt:lpstr>
      <vt:lpstr>코드 실행해보기</vt:lpstr>
      <vt:lpstr>PowerPoint 프레젠테이션</vt:lpstr>
      <vt:lpstr>PowerPoint 프레젠테이션</vt:lpstr>
      <vt:lpstr>PowerPoint 프레젠테이션</vt:lpstr>
      <vt:lpstr>PowerPoint 프레젠테이션</vt:lpstr>
      <vt:lpstr>새로 추가된 단어장</vt:lpstr>
      <vt:lpstr>정수 계산기의 내부 구조</vt:lpstr>
      <vt:lpstr>정수 계산기의 내부 구조</vt:lpstr>
      <vt:lpstr>계산기의 버튼은 스위치</vt:lpstr>
      <vt:lpstr>스위치는 계산기 회로에 연결</vt:lpstr>
      <vt:lpstr>계산기 회로 입력단의 저장 장치</vt:lpstr>
      <vt:lpstr>모듈의 입력 쪽에는 저장장치가 있다.</vt:lpstr>
      <vt:lpstr>전자모듈의 앞쪽에는 저장장치가 있다.</vt:lpstr>
      <vt:lpstr>저장장치는 숫자를 0과 1로 나타낸다</vt:lpstr>
      <vt:lpstr>비트: 0/1</vt:lpstr>
      <vt:lpstr>3비트로 숫자 표현해보기</vt:lpstr>
      <vt:lpstr>4비트로 숫자 표현해보기</vt:lpstr>
      <vt:lpstr>저장장치는 화면에도 연결된다</vt:lpstr>
      <vt:lpstr>저장장치는 화면에도 연결된다</vt:lpstr>
      <vt:lpstr>저장장치는 화면에도 연결된다</vt:lpstr>
      <vt:lpstr>저장장치는 화면에도 연결된다</vt:lpstr>
      <vt:lpstr>저장장치는 화면에도 연결된다</vt:lpstr>
      <vt:lpstr>저장장치는 화면에도 연결된다</vt:lpstr>
      <vt:lpstr>화면에 숫자가 표시되는 규칙</vt:lpstr>
      <vt:lpstr>+ 버튼을 누르면, 실행할 연산을 +로 정한다. </vt:lpstr>
      <vt:lpstr>= 버튼을 누르면, 연산을 실행한다. </vt:lpstr>
      <vt:lpstr>계산기 요약</vt:lpstr>
      <vt:lpstr>계산기 쓰는 방법</vt:lpstr>
      <vt:lpstr>입력을 글로 받는 계산기</vt:lpstr>
      <vt:lpstr>입력을 글로 받는 계산기가 일하는 방법</vt:lpstr>
      <vt:lpstr>입력을 글로 받는 계산기가 일하는 방법</vt:lpstr>
      <vt:lpstr>입력을 글로 받는 계산기가 일하는 방법</vt:lpstr>
      <vt:lpstr>입력을 글로 받는 계산기가 일하는 방법</vt:lpstr>
      <vt:lpstr>입력을 글로 받는 계산기가 일하는 방법</vt:lpstr>
      <vt:lpstr>데이터와 프로그램이  분리된 계산기</vt:lpstr>
      <vt:lpstr>모두 더하는 프로그램</vt:lpstr>
      <vt:lpstr>모두 더하는 프로그램</vt:lpstr>
      <vt:lpstr>모두 더하는 프로그램</vt:lpstr>
      <vt:lpstr>모두 더하는 프로그램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</dc:creator>
  <cp:lastModifiedBy>K C</cp:lastModifiedBy>
  <cp:revision>10</cp:revision>
  <dcterms:created xsi:type="dcterms:W3CDTF">2025-02-03T08:57:37Z</dcterms:created>
  <dcterms:modified xsi:type="dcterms:W3CDTF">2025-02-13T15:11:29Z</dcterms:modified>
</cp:coreProperties>
</file>