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8"/>
  </p:notesMasterIdLst>
  <p:sldIdLst>
    <p:sldId id="414" r:id="rId2"/>
    <p:sldId id="415" r:id="rId3"/>
    <p:sldId id="417" r:id="rId4"/>
    <p:sldId id="664" r:id="rId5"/>
    <p:sldId id="666" r:id="rId6"/>
    <p:sldId id="665" r:id="rId7"/>
    <p:sldId id="677" r:id="rId8"/>
    <p:sldId id="448" r:id="rId9"/>
    <p:sldId id="673" r:id="rId10"/>
    <p:sldId id="667" r:id="rId11"/>
    <p:sldId id="678" r:id="rId12"/>
    <p:sldId id="668" r:id="rId13"/>
    <p:sldId id="669" r:id="rId14"/>
    <p:sldId id="679" r:id="rId15"/>
    <p:sldId id="451" r:id="rId16"/>
    <p:sldId id="670" r:id="rId17"/>
    <p:sldId id="671" r:id="rId18"/>
    <p:sldId id="582" r:id="rId19"/>
    <p:sldId id="680" r:id="rId20"/>
    <p:sldId id="583" r:id="rId21"/>
    <p:sldId id="536" r:id="rId22"/>
    <p:sldId id="674" r:id="rId23"/>
    <p:sldId id="675" r:id="rId24"/>
    <p:sldId id="676" r:id="rId25"/>
    <p:sldId id="681" r:id="rId26"/>
    <p:sldId id="683" r:id="rId27"/>
    <p:sldId id="682" r:id="rId28"/>
    <p:sldId id="590" r:id="rId29"/>
    <p:sldId id="684" r:id="rId30"/>
    <p:sldId id="685" r:id="rId31"/>
    <p:sldId id="686" r:id="rId32"/>
    <p:sldId id="594" r:id="rId33"/>
    <p:sldId id="597" r:id="rId34"/>
    <p:sldId id="692" r:id="rId35"/>
    <p:sldId id="690" r:id="rId36"/>
    <p:sldId id="691" r:id="rId37"/>
    <p:sldId id="687" r:id="rId38"/>
    <p:sldId id="689" r:id="rId39"/>
    <p:sldId id="694" r:id="rId40"/>
    <p:sldId id="688" r:id="rId41"/>
    <p:sldId id="697" r:id="rId42"/>
    <p:sldId id="698" r:id="rId43"/>
    <p:sldId id="695" r:id="rId44"/>
    <p:sldId id="696" r:id="rId45"/>
    <p:sldId id="598" r:id="rId46"/>
    <p:sldId id="614" r:id="rId47"/>
    <p:sldId id="599" r:id="rId48"/>
    <p:sldId id="600" r:id="rId49"/>
    <p:sldId id="602" r:id="rId50"/>
    <p:sldId id="603" r:id="rId51"/>
    <p:sldId id="604" r:id="rId52"/>
    <p:sldId id="699" r:id="rId53"/>
    <p:sldId id="700" r:id="rId54"/>
    <p:sldId id="606" r:id="rId55"/>
    <p:sldId id="607" r:id="rId56"/>
    <p:sldId id="701" r:id="rId57"/>
    <p:sldId id="702" r:id="rId58"/>
    <p:sldId id="703" r:id="rId59"/>
    <p:sldId id="609" r:id="rId60"/>
    <p:sldId id="610" r:id="rId61"/>
    <p:sldId id="615" r:id="rId62"/>
    <p:sldId id="617" r:id="rId63"/>
    <p:sldId id="618" r:id="rId64"/>
    <p:sldId id="616" r:id="rId65"/>
    <p:sldId id="621" r:id="rId66"/>
    <p:sldId id="622" r:id="rId67"/>
    <p:sldId id="623" r:id="rId68"/>
    <p:sldId id="624" r:id="rId69"/>
    <p:sldId id="625" r:id="rId70"/>
    <p:sldId id="626" r:id="rId71"/>
    <p:sldId id="704" r:id="rId72"/>
    <p:sldId id="627" r:id="rId73"/>
    <p:sldId id="629" r:id="rId74"/>
    <p:sldId id="630" r:id="rId75"/>
    <p:sldId id="631" r:id="rId76"/>
    <p:sldId id="632" r:id="rId77"/>
    <p:sldId id="634" r:id="rId78"/>
    <p:sldId id="650" r:id="rId79"/>
    <p:sldId id="635" r:id="rId80"/>
    <p:sldId id="633" r:id="rId81"/>
    <p:sldId id="636" r:id="rId82"/>
    <p:sldId id="705" r:id="rId83"/>
    <p:sldId id="637" r:id="rId84"/>
    <p:sldId id="638" r:id="rId85"/>
    <p:sldId id="639" r:id="rId86"/>
    <p:sldId id="640" r:id="rId87"/>
    <p:sldId id="641" r:id="rId88"/>
    <p:sldId id="642" r:id="rId89"/>
    <p:sldId id="643" r:id="rId90"/>
    <p:sldId id="648" r:id="rId91"/>
    <p:sldId id="645" r:id="rId92"/>
    <p:sldId id="646" r:id="rId93"/>
    <p:sldId id="647" r:id="rId94"/>
    <p:sldId id="706" r:id="rId95"/>
    <p:sldId id="644" r:id="rId96"/>
    <p:sldId id="649" r:id="rId97"/>
    <p:sldId id="652" r:id="rId98"/>
    <p:sldId id="653" r:id="rId99"/>
    <p:sldId id="654" r:id="rId100"/>
    <p:sldId id="658" r:id="rId101"/>
    <p:sldId id="655" r:id="rId102"/>
    <p:sldId id="656" r:id="rId103"/>
    <p:sldId id="657" r:id="rId104"/>
    <p:sldId id="707" r:id="rId105"/>
    <p:sldId id="708" r:id="rId106"/>
    <p:sldId id="709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AA700"/>
    <a:srgbClr val="FFFFFF"/>
    <a:srgbClr val="25FFFF"/>
    <a:srgbClr val="FF6D09"/>
    <a:srgbClr val="0F9ED5"/>
    <a:srgbClr val="98DC80"/>
    <a:srgbClr val="4EA72E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89853" autoAdjust="0"/>
  </p:normalViewPr>
  <p:slideViewPr>
    <p:cSldViewPr snapToGrid="0">
      <p:cViewPr varScale="1">
        <p:scale>
          <a:sx n="96" d="100"/>
          <a:sy n="96" d="100"/>
        </p:scale>
        <p:origin x="15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0.5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72 7 24575,'2'65'0,"-4"73"0,-1-118 0,-1-1 0,-1 0 0,-10 28 0,7-22 0,-6 27 0,5-19 0,6-20 0,0 0 0,0 0 0,1 0 0,0 0 0,1 16 0,1-25 0,1-1 0,-1 0 0,1 0 0,-1 0 0,1 0 0,0 0 0,0 0 0,0-1 0,1 1 0,-1 0 0,1 0 0,-1-1 0,1 1 0,0-1 0,0 0 0,0 1 0,0-1 0,0 0 0,1 0 0,-1 0 0,1 0 0,-1-1 0,1 1 0,0-1 0,0 0 0,-1 1 0,6 0 0,9 2 0,0-1 0,1-1 0,-1 0 0,0-1 0,1-1 0,21-3 0,7 1 0,346 1 0,-389 1 0,1 0 0,0 0 0,-1 0 0,1 0 0,-1-1 0,1 0 0,-1 1 0,0-1 0,1 0 0,-1-1 0,0 1 0,1-1 0,-1 1 0,0-1 0,3-3 0,-4 3 0,1-1 0,-1 0 0,0 0 0,-1 0 0,1 0 0,0 0 0,-1 0 0,0 0 0,0-1 0,0 1 0,0 0 0,0-1 0,-1 1 0,1-1 0,-1-5 0,-1-5 0,0 1 0,0 0 0,-2 0 0,1 0 0,-8-20 0,0-1 0,-34-116 0,39 138 0,0 0 0,-12-20 0,12 24 0,0-1 0,1 0 0,0 0 0,0 0 0,1 0 0,-3-13 0,4-2 0,1 18 0,1 0 0,-1 0 0,0 0 0,-1 1 0,1-1 0,-3-6 0,2 10 0,1 0 0,0 0 0,0 0 0,-1 1 0,1-1 0,-1 0 0,1 1 0,-1-1 0,0 1 0,0-1 0,0 1 0,0 0 0,1 0 0,-2 0 0,1 0 0,0 0 0,0 0 0,0 1 0,0-1 0,-4 0 0,-18-2 0,0 1 0,0 1 0,-44 5 0,4-1 0,39-3-1365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4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 1 24575,'0'509'0,"-1"-500"0,0 1 0,0-1 0,-4 11 0,3-13 0,0 0 0,1 0 0,0 1 0,0-1 0,0 11 0,1-18 0,0 0 0,0 1 0,0-1 0,1 1 0,-1-1 0,0 0 0,0 1 0,0-1 0,0 1 0,0-1 0,0 0 0,1 1 0,-1-1 0,0 0 0,0 1 0,1-1 0,-1 0 0,0 1 0,0-1 0,1 0 0,-1 0 0,0 1 0,1-1 0,-1 0 0,1 0 0,-1 0 0,0 1 0,1-1 0,-1 0 0,0 0 0,1 0 0,-1 0 0,1 0 0,-1 0 0,0 0 0,1 0 0,-1 0 0,1 0 0,-1 0 0,0 0 0,1 0 0,-1 0 0,1 0 0,-1 0 0,0-1 0,1 1 0,0 0 0,22-12 0,-12 6 0,41-8 0,-43 12 0,0 0 0,-1 0 0,1 0 0,-1-1 0,1 0 0,11-7 0,-11 5 0,0 0 0,0 1 0,1 0 0,0 1 0,0 0 0,-1 0 0,2 1 0,17-2 0,8 3 0,42 2 0,-21 1 0,-22-1 0,56-2 0,-88 1 0,0-1 0,-1 1 0,1-1 0,-1 1 0,0-1 0,1 0 0,-1 0 0,0 0 0,1-1 0,-1 1 0,0 0 0,0-1 0,0 0 0,0 1 0,0-1 0,0 0 0,-1 0 0,1 0 0,-1 0 0,1 0 0,-1 0 0,0 0 0,1-1 0,-1 1 0,-1-1 0,1 1 0,0 0 0,0-1 0,-1 1 0,1-5 0,1-8 0,-1 0 0,-1-1 0,0 1 0,-3-17 0,1 4 0,2-102 0,-3-46 0,3 175 0,0-1 0,0 1 0,0 0 0,0-1 0,0 1 0,0 0 0,0-1 0,-1 1 0,1 0 0,-1 0 0,1-1 0,-1 1 0,1 0 0,-1 0 0,0 0 0,1 0 0,-1 0 0,0 0 0,0 0 0,0 0 0,0 0 0,0 0 0,0 0 0,0 1 0,0-1 0,0 0 0,0 1 0,-1-1 0,1 1 0,0-1 0,0 1 0,-1 0 0,1-1 0,0 1 0,0 0 0,-1 0 0,1 0 0,-2 0 0,-5 1 0,0 0 0,0 1 0,0 0 0,0 1 0,-10 4 0,-18 5 0,-7-7 27,1-2-1,-76-4 0,41-1-1470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4:58.6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83 24575,'0'10'0,"1"47"0,-3 1 0,-12 76 0,8-86 0,2 0 0,3 78 0,1-74 0,0-51 0,0 0 0,0 0 0,0 1 0,0-1 0,0 0 0,0 0 0,0 1 0,1-1 0,-1 0 0,0 0 0,1 0 0,-1 1 0,1-1 0,-1 0 0,1 0 0,-1 0 0,1 0 0,0 0 0,0 0 0,0 0 0,-1 0 0,1 0 0,0 0 0,0-1 0,0 1 0,2 1 0,1-1 0,-1 0 0,1-1 0,0 1 0,0-1 0,-1 0 0,1 0 0,6-1 0,323-5 0,-309 4 0,1 0 0,31-8 0,-29 5 0,44-3 0,-34 9 0,-27 0 0,-1 0 0,1-1 0,-1-1 0,1 1 0,-1-1 0,19-5 0,-26 5 0,0 0 0,0 0 0,0-1 0,-1 1 0,1 0 0,0-1 0,0 1 0,-1-1 0,1 0 0,-1 1 0,1-1 0,-1 0 0,0 0 0,0 0 0,0 0 0,0 0 0,0 0 0,1-2 0,8-46 0,-6 25 0,3-18 0,-2-1 0,-2 1 0,-4-83 0,-1 37 0,3 57 0,0 22 0,0 1 0,-1-1 0,0 0 0,-1 0 0,0 1 0,-1-1 0,-3-12 0,4 20 0,0 0 0,-1 0 0,1-1 0,-1 1 0,0 0 0,0 0 0,1 0 0,-1 1 0,-1-1 0,1 0 0,0 1 0,0-1 0,-1 1 0,1 0 0,0 0 0,-1 0 0,1 0 0,-1 0 0,0 0 0,1 1 0,-1-1 0,-4 1 0,-8-1 0,0 0 0,-28 3 0,23-1 0,-113 0 0,-42 2 0,168-2 38,0 1 0,1-1 0,-1 1 0,0 0 0,1 1 0,-1 0 0,1 0 0,-8 4 0,0 2-607,1 1 0,-17 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4:35:04.58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56 24575,'0'535'0,"0"-531"0,0-1 0,0 1 0,0 0 0,1 0 0,-1-1 0,1 1 0,0 0 0,0-1 0,0 1 0,0-1 0,1 1 0,-1-1 0,1 0 0,3 5 0,-2-6 0,-1 1 0,1-1 0,0 0 0,0-1 0,0 1 0,0 0 0,0-1 0,0 0 0,0 1 0,0-1 0,0-1 0,1 1 0,-1 0 0,0-1 0,1 1 0,4-1 0,163-2 0,-58-1 0,-73 5 0,-28-1 0,1 0 0,-1-1 0,1 0 0,0-1 0,-1-1 0,21-4 0,-30 4 0,1 1 0,-1-1 0,1 0 0,-1 0 0,0-1 0,0 1 0,0-1 0,0 1 0,-1-1 0,1 0 0,-1 0 0,1 0 0,-1 0 0,0 0 0,0-1 0,-1 1 0,1-1 0,-1 1 0,1-1 0,-1 0 0,0 0 0,0-6 0,2-9 0,-2 1 0,0-1 0,-3-28 0,1 24 0,-1-269 0,2 202 0,0 87 0,0-1 0,0 0 0,0 1 0,0-1 0,-1 0 0,0 1 0,0-1 0,0 1 0,0-1 0,0 1 0,0-1 0,-1 1 0,0 0 0,-4-6 0,4 7 0,-1 0 0,1 0 0,-1 0 0,0 0 0,0 0 0,0 1 0,0-1 0,-1 1 0,1 0 0,0 0 0,0 0 0,-1 0 0,1 1 0,0-1 0,-1 1 0,-4 0 0,-147 2 0,52 1 0,95-4-273,1 2 0,-1-1 0,1 1 0,-9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3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5AE3-6399-7353-CB07-4A732B9C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4D19C5-1EFD-B88E-3970-284B9AEDC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E5B35D-A6FB-F36B-2CA0-F872E5DD1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C5CA0-18B3-2C28-FACD-7DFC4D1CD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086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6D6A-9BD4-6C33-0388-C25BCF54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056B44-E15C-4FB4-1B26-C125A4ACA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D99D2B-8116-3DDB-1D34-DE10EE915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5D058D-39BE-C1B7-7621-75BBACD80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28320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A7CDD-DF3E-FF69-BAE6-7D980E8F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5208C2-77CD-97B5-6710-932A336BE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831EFB-72A6-E96B-5FC7-D525215F2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595ADF-3FB2-1F53-EA9B-D9716A043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26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233DA-7C87-BD43-5E58-A18117A65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08DB0E-332B-B843-60C8-304208CFB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7EDD5D-0CB2-1BD4-3356-882560892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15225-1D16-01EE-14F6-B5D6CB28B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17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A7FB-F262-5AD8-149F-AE60A8E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2C383D-0D24-B1DE-BFFF-03DB39DAC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6C78F-67D1-AF03-247D-C6133DB29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ABEEBE-8F39-EAF3-1AC7-187E492EB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252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BB49-127B-292B-DBEA-A6804355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A3F3A0-5BE8-1837-61F1-EA78278FF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7DFB3-316C-8E6D-2499-34B5888EB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B22ED-9542-0E33-65D1-F237F8949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8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63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EC50-AC5D-2E13-AEA0-5711F808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41F1BB-2E91-CE17-48FD-7D862DED2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7F5626-42A0-B3E0-5456-7574258FD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3CFBC1-461D-1A04-8DEE-73FAC2E38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07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BC32-FD81-BB94-5EBA-455DCB52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EB319F-99B5-1A96-CBF7-E2BFDFD2B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3A19EE-9A6D-F84C-113E-3E26D2C5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4BDAE-09C8-E262-ED33-349FEE816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3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50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684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63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A5129-E87A-08AC-9BA8-CF542119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12532A-1EF0-5F50-9442-183E327CB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F9C66A-92DB-F152-F493-8F02BE4ED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E4735-AD51-740C-89AD-F7AA7E95F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DE22A-24E6-403B-01E9-B91F987A9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9B859-48FF-AFE5-7924-0B3874127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901B7C-0099-E955-0FB3-56AF6BA2B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E09700-7EBF-653A-E208-141FDB2B6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2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38B6-9533-C72B-3A90-AB68491F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4E165C-7A7A-180D-EEF0-33E8E86EC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22C491-682A-196C-9A91-B20365EDE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7F59D4-86CA-78B4-B5C4-6C10333DF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24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FA03-7D5F-DE4B-0153-CB91E718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BC48B1-6D1F-EEF0-4DA0-B57FDD1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199913-10FC-2193-9E58-905C2E055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829BF-C78B-2FE3-7C63-DAB3CA9FE9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036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6C645-8B06-D274-6792-6F08BA5B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E4E9FB-4C8D-0BFB-B3B3-DC9A86EB8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B6CB2C-63D0-3339-385D-E6C5ABFF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533D0C-637E-D4E4-1353-1B777BB1D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84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C6AF-2E09-9E53-3866-7E1BD89E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60B401-AA74-A6AC-DB75-5444300DD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91DA2-7091-4D6F-A489-0EF045A9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1A2E-61A5-985B-5A1E-6793B8BD6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196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C389-7C8B-4BDE-276B-B07C036A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94942-39A4-D5E8-54D9-5C2515CF0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FC4761-5A44-EC0D-922D-AEB9C34B7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5EF511-CD07-00C2-1841-6663749D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793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2BBE-5E1F-0B74-1867-5574FCBC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E46B1E-7053-AF97-389B-F32940212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5BD4C7-2373-666C-A44B-9F3C02691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56AEA-CFC6-D7DF-8876-EFED9D8A9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187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A887-F06B-17EA-F4E7-7071A44C7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EC7F17-C6FB-A50A-0786-E952849F5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384B36-14F2-1093-15CC-81D216D74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52404-247D-0C01-A6D6-9A3B53A26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138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505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F7E7-141F-73A9-0B3B-AF127C245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FE62E3-77FD-56A0-8CC7-83067FD15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E1FE93-2AB6-7D6F-4D39-32D785ED4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2561C-9010-E6B6-0038-1DE9A030B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158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3D2B-E7D6-F9D2-A77A-F5FDEB96D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977E14-564C-CFD5-7856-59CA2FB1B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BCD80-A115-B69B-2D58-1EE516E6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2AD17-6518-54CD-0D90-3C34CF0A7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604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1C81-BACC-E4FE-7D08-53214031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9C917-F640-5CE0-B33F-0D60CDB68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DBCFC-01F2-3F4D-B614-9BE0BD16F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64541-9B4D-122E-D3CC-853755FD5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9987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C60C7-D37D-05D6-4175-E4494F5E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EC6660-587D-5AE6-8D78-D406A5AAD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3EC7C8-5E6B-27A9-686F-39C75F735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1482BB-12F1-44F7-24B8-38CD6E8A7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820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CDD16-FA67-19C2-20B3-071488FC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B8B2B-1C6B-499E-C8F0-A468AF775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6E5DB-4442-84BF-0124-9B58F4B2E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B8FFEB-CE68-554F-7922-9B1BEAAA1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351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C36E-C1EA-6C00-D728-7C517BE70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B32EC4-C0E0-33DA-7302-FA28D31B0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B878F0-F025-E580-2F09-2881FE035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C3DF1A-28BE-E207-7BE9-35C54406D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097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6493C-AA0A-4214-C89F-CCA4FC34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F6112D-5802-B27A-80C5-6C7BFC56C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DEC695-E149-73B4-A0AA-B080A85F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7E8823-E5B4-56C0-C8E3-51CA83627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21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5D769-D385-166F-37B5-4CB29BA7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F6226-51E0-3760-D309-2E7194708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3C19A-005C-5E62-51A1-AC4C1EF07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B2AF09-954E-69F2-305E-597AF79FC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98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6BA0-5FF3-7E07-0AF6-07018DA2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878E5A-47A0-E281-7A50-ED21763A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3C030D-AAE7-B841-4259-A9AF08658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43A0E-456F-C351-9EAD-8C958CD0D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4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34589-D147-EE18-0661-3739C3B2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26D902-2C3F-FCA4-6FE2-82A950A32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1BC7F7-9FB3-1E16-5B83-04EDD9413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7B8F93-2382-EBFE-CC9E-71ACC9A4A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865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903E-3CED-42E6-7264-ED90CC28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54C3D6-6879-A571-9089-8C40BB15B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41ADB-D4BA-62C2-0B1C-0D66F4097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59C26-3373-99B8-CCA9-FC44EBD04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9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E16E-91A4-C2DD-BE01-8E3E9924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384129-F4C8-2A3E-98B2-5A9315FC5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0EC161-C30B-A543-6055-649224BF3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097D-2046-D441-33B6-12E8FC64C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12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D3B3-C2D5-EEFA-2CEB-1F013E47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D6719D-D390-CD2E-CD5D-1CA87A82C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EB4E97-DF46-616C-2808-FD52AF9F5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34AA6-7D10-EEB2-A042-120819748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009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90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544D-E238-017C-5F16-E38F84D3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E27E2D-ACDA-6852-C36C-02AD9F059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E8E35E-2781-0C78-86B3-E3F131D73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A6ABE-7455-B9A6-80D4-6EA34D776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917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14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00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162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7753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69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C9C4-2FE9-DBA2-6041-202DD694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B3847D-3BBA-3EA3-69D2-B2574AE48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98CF7-BD70-ACAC-B65B-0A0804D4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67B1-A1A2-6676-ACC7-B5E070CF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40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1A24-7E74-8FEF-65D0-65F30186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A0538-DFFD-994E-C57F-898D5BA4F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E053D-98FA-333F-E6F9-B344BECF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B1ED-8768-BE05-CD59-C747DFE9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2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33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569F4-7872-7F1E-8389-AD2D81D7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C7198-E1B9-45FA-B87C-0A4FFBA5F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DD2BEC-F4A4-FB22-BF48-8EB54AD55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8502C-88BE-86AE-69DF-57AB7543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90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8F20-8A8C-0488-3CAF-89262803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6BBD65-3484-DBAA-1F8F-79DEEDE11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EF1AF2-231D-F6FC-4747-9A66D235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43A20-EBE7-134D-2DBD-C225B941B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291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08D6-C4EC-046B-D05B-5E96DCFF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E9710-56C6-A54E-0794-36E21F2EF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7BC4BE-9C4E-99C2-A2C1-530BEB372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99ACD-B22B-FC3C-2301-B6E07088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11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055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91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E5922-14AB-244F-1CED-2AFE4DA7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327ED-1B64-575A-2AFE-9D62A2B3F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A4760-A83A-AB0C-E5FF-170AAECDD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AE84CA-C5AB-C74D-90DC-5D350404C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823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54726-0D7A-AFC0-03A7-25795ACF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E164A-E76C-46E9-3951-9CCB1E44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00121-1269-2B6E-F56D-35B655B30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67ECA6-932A-73E4-C239-4DA324B8A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848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F99D1-DAF3-083E-C749-437287F7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CAEFA4-F704-32B3-D6CA-E02F13A35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24527E-950F-B96C-8FBB-2AE729F2D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B3A057-A907-9C5C-EBEA-D009B1B1E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6957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6CE8-3E90-ED3B-6066-02184E54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7BED6A-2B76-17BB-CB0F-88C851E48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5EAA85-44FD-0F10-38B7-24E2D1D28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ABA6AB-4658-DD97-204C-54882054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61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098C9-BB46-1A9E-9B5E-F2BFB4530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28979B-A1E1-55A6-4004-D213D0586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901F5F-539F-67D5-7E14-9251E1299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ED61FB-1A4F-1A4A-BF45-BEB6C3840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1585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90-4967-98AB-2FF9-B5DE5541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783057-9D3E-BF52-C25B-C704A7ADF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C45ECB-FBDF-B655-AE92-E1E0CED9A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60ED01-EE43-70A3-0753-E47F67613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38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3B74F-D0B1-B967-A600-A8F64F59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FBB88-5730-5054-5884-CD3EB7359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18F216-ABCF-45B0-3754-694A29C5C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1CBA22-E547-A7BF-E4A6-F2E68C3CD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137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40F-8844-66CC-DC17-F24BD2CB6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562C22-A156-2DA6-5B35-9A0B4EA9A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F78FA9-486B-F951-F55B-A563984D8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57590-CEF3-2721-5A6A-D04CDA8DD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7676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FC81-E63E-55DB-8C20-F367760B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29CF53-2174-2CB2-7719-27EB62607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C9B7AD-A27F-87C6-1846-B47F58FBF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1CB6D-D610-6DB5-B326-0AB130316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908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0F1DD-966D-3CB1-9339-7D775517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E56F9-3283-5301-D7D5-1656FB610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D9C933-A9D5-D2FA-0F51-9152304B1E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D10CA-2F94-EAD6-4FA9-CDBBE6F62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04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9398-CD76-2791-518E-FBA9812F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B25C2F-0471-A744-594C-4281A5A34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B23AFC-6E55-B720-A692-18E89DA73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75841C-E105-CF49-7C2A-C460EF2AA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0222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5B4F-59B7-F58A-E9F2-696E075E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BA18F7-8AB3-7044-89D4-544ED24F9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DED321-DF8A-2594-54AE-E08E6D437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9B09-8775-BCD1-0FB8-27BCD3C88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9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5893-BFDA-DDF2-9332-273C8AF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8FEADE-2A15-CEC2-27CF-69D4587D5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AE2C2A-7C32-E1CC-4F6E-424283E08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A2F992-32AB-442D-0EB2-15AFF3B4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692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46B0F-E19B-E10B-E005-470B8D33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65296A-686B-0AD4-79B7-E77B8515F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E8F6DF-D087-9660-1687-C80E345B5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86199-27B5-C2D9-CAB0-713823DF0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3598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3FEA-6975-5766-8D67-6B15064B5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0F5559-0C01-EC9A-FB25-1F6F3E936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B2D1C-0761-3FB0-8FC6-CB7362EA9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CDD3A-C89E-E80E-832F-58A8B9681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91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9223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FD3BC-1DAC-FAD8-F0BB-01F3361EE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FCC01-A8AE-73AD-7822-40A59224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61D02C-3273-99EF-D470-EDEE58A38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A9F797-F675-9860-215B-B294BB7FF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67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B4BD-EADC-9579-2324-336B805D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7FDBF0-E1FF-0C6D-C38E-8E26C920F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65B3D-62A6-7C25-172F-5672A873F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156B5-F33F-BACB-1F94-0180A793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653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5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6153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17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4354-6835-207A-0215-A62F474F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3D5EA-84B5-9628-6131-4FE81F958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CBAD46-251F-EDD6-F855-8A4500049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5E896-69B4-D58A-CCAE-D9A051415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750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C4EE-2188-82AD-DEDE-6240707AA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E15F17-CF83-4AAD-CD56-9F0D5C08F6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4C0F9F-97C4-BCD4-D898-0E770EC8A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01F423-F902-BE28-E0F7-3D56C162C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477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F974-4AFC-7394-73C9-72704B8D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D92CB2-8C0B-FF34-CE9D-092C09CA9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39FC5D-B369-38A9-2D05-034F7F7C8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6CFE7-C94D-7DFD-A150-992371EAC5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2901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58DED-7307-A6AF-00BF-21D90E8E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DBC602-EA77-4640-88CF-D4FCFC218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9D6E3E-7FD8-1DED-849F-6636167A9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D51CE2-9C0E-6B4A-B85F-DB34BE48C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8143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FF094-A2C9-4D57-512B-1928EE2C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FB6108-9F87-DEF3-3670-EE4A3EF64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2D8B9-F5D9-7C0A-EC30-A69FEC611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72311-6E20-73EC-8C7A-DD21230B5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309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7C4B-C204-5333-A3C7-4E922321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636DF-0932-5481-1F5F-113A3745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2C7C4-AFE5-9DA7-7AA7-138787C60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D553B-17B9-5FC3-0A3E-E01B11EC5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2563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0EAE-00F2-7B74-5426-F5863726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2174A2-3AD9-8750-0155-161F513A9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490E1-503F-9AB5-DBF0-F56563E3F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37D6A-A4CB-E473-FAF6-C5E75EE01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0745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DD52-4275-8BF8-1321-CF2A8B04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D4639E-DD71-02FD-372A-72F38AC7A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5F7324-D2F2-FB9F-1777-C772CF6B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F020C-3184-840A-B553-3A92C1FE3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996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66390-FC0E-6B46-6B58-02E381022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E23F0F-4B16-78F7-3BF0-FB9CD8979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EC7CB6-CF09-78E9-3658-1B3313820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DD1D7-8EF1-574C-3529-878BDBE8A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117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A4CA-11F5-3CBD-6395-8E217D217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D23A35-83E1-528E-8907-D13ED6BE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0994CE-B395-FB0B-7FA5-AC3D6280C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9C0A3-09E4-A28D-5B8F-14450180B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4859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8B241-48CC-EE5B-E5C4-20062194B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B15282-7A45-D562-9B4C-313C72FDF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790E46-97F3-66BE-F90A-20A0F8869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081F88-EEA7-A912-9C8E-56366EFB9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00556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3C02F-D0E8-F663-61ED-42C7840C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239F6E-C5B4-C418-B35D-C5349E466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537BA4-FDBB-FA09-41A4-CC3CADBBF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A779E-4A5B-BC14-424A-1A74DC66B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5074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C5BD0-26FC-1F03-4924-613C7404B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25F8A5-BB48-50A9-EF3D-91B900C38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FAFA84-AFBF-BFF3-50BA-F4521282F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3A0A0-ED22-DF91-FA73-DBC39686A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6907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791F-9970-393C-C96B-E82900DD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778428-3B07-D74B-82DC-665DB19CA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07992-D176-8A32-45E5-C09449267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13FE48-E6EC-7842-3532-B36F6E61D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071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7037-6FA8-1059-519F-71292F7F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71694D-533E-F445-2E17-AA6335CFE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740F8-5CC2-4C6B-B1F0-C6268CDB4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D3A5D-805A-4067-0718-ACC2368E53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277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58E1E-4078-B846-8785-F9C9118C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6F0411-15F1-5261-98D5-9E40F3EE3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820C6D-9BD1-5CB7-4845-D30B05E6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97A8FB-0FD9-0629-1891-C823F0566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86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EDDC-3628-5CA4-65ED-0E9D6178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FF9756-8FD2-4639-6A63-71614DCE1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9CF8F-111D-3A71-CACD-68DEAC3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9488FF-597F-F5D1-D37D-69BF08F50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8096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23C99-04BD-ED8D-DD6B-331DE417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27FF88-884C-9718-88F5-6A1969A3F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E4CFA8-DFAD-3BC4-B72F-7A9140CF5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C871E-2626-CCDF-52F3-D54099B08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151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B20E1-2346-3354-63C4-245F26157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FFFD91-FC56-B09D-C5D0-BADF34C18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B0283C-801B-31D0-464A-E0AAE77D8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CED270-CF44-D245-48AD-1A5BFD93A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7421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DCEEA-AB13-4076-D61B-ABF8116C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F22E8-22BF-8475-42F8-941BA4188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5C0F53-AA2A-43B0-A216-C89193189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4DF82-780D-66CE-4649-355E7A1E0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5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3806-A5AF-BDB1-32CC-BC561261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43E27-EA3E-0435-63AD-A5EE9167E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0BEA16-0F6C-35EF-5529-F798B96F1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F806F9-8DAB-1A9A-5C40-2CE276CF0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53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E86E-CEEF-1255-BAEA-FEF511C4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F2A2BB-F9B6-1129-1945-1C0035F4B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8B3BC-506B-8214-4296-D0E548DB8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24D12-6776-B452-ED09-9EBC885A6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48567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7CEDA-6237-3AC7-4943-9014A7FF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89B8B2-5450-7077-2631-CE0F0CB67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6763A-AAC6-EC9E-654B-8F794E031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E57FB2-0484-D107-60EA-8512E1AD3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9530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0876-F8E2-9885-0F90-596B9C345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77AEC-4FC9-8BD1-D725-58DE7C701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7D817-B174-5301-E00F-59E1E987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654EFE-F470-4F06-6F1C-76579FA64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496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7943-42E1-850E-BB9A-A753290C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FCA93-DCD1-BEF6-AE89-5767F23295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A6E0D5-3133-5C23-0EB3-2C67F273A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6317-DD27-3987-8EDB-4BE6E4512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23499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CA96-A9AC-DC61-F343-23E2BF2C2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00682-E832-C89F-3163-93849B15F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5E69B3-6C21-4A13-01F3-22EA7FC6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DA37D-D5B7-E2BF-AAAB-0010997BD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721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B9052-494F-1535-A90B-24BCA05D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93B0A9-87BD-689E-73FD-5C2A9B75D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1619CC-5FD6-CC90-D48D-762B2B83A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17DF1-784D-722A-F0EE-6B97BA436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FA2223-FDB3-6B40-7EF7-1996D14AC2A4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customXml" Target="../ink/ink2.xml"/><Relationship Id="rId10" Type="http://schemas.openxmlformats.org/officeDocument/2006/relationships/image" Target="../media/image72.png"/><Relationship Id="rId4" Type="http://schemas.openxmlformats.org/officeDocument/2006/relationships/image" Target="../media/image69.png"/><Relationship Id="rId9" Type="http://schemas.openxmlformats.org/officeDocument/2006/relationships/customXml" Target="../ink/ink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en-US" altLang="ko-KR" dirty="0"/>
              <a:t>1</a:t>
            </a:r>
            <a:r>
              <a:rPr lang="ko-KR" altLang="en-US" dirty="0"/>
              <a:t>장</a:t>
            </a:r>
            <a:r>
              <a:rPr lang="en-US" altLang="ko-KR" dirty="0"/>
              <a:t>.	 C </a:t>
            </a:r>
            <a:r>
              <a:rPr lang="ko-KR" altLang="en-US" dirty="0"/>
              <a:t>프로그래밍 언어 기초 문법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컴퓨터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프로그래밍 언어 역사</a:t>
            </a:r>
            <a:r>
              <a:rPr lang="en-US" altLang="ko-KR" dirty="0"/>
              <a:t>, </a:t>
            </a:r>
          </a:p>
          <a:p>
            <a:pPr algn="l"/>
            <a:r>
              <a:rPr lang="en-US" altLang="ko-KR" dirty="0"/>
              <a:t>	 </a:t>
            </a:r>
            <a:r>
              <a:rPr lang="ko-KR" altLang="en-US" dirty="0"/>
              <a:t>알고리즘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7479-C477-2A10-9CE8-3CA6861A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03B2C-6387-3FBA-07B0-EA2708EF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</a:t>
            </a:r>
            <a:r>
              <a:rPr lang="en-US" altLang="ko-KR" u="sng" dirty="0"/>
              <a:t>(</a:t>
            </a:r>
            <a:r>
              <a:rPr lang="ko-KR" altLang="en-US" u="sng" dirty="0" err="1"/>
              <a:t>반환문</a:t>
            </a:r>
            <a:r>
              <a:rPr lang="en-US" altLang="ko-KR" u="sng" dirty="0"/>
              <a:t>)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55EECF-9EC0-03F3-5579-7BF98CCF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105D6A-3F6E-BA13-781B-3A3FAD4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4C377D-38C6-3E7A-7FAA-B7EA319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330184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123;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98298A-01EF-F562-3C37-CD351C218054}"/>
              </a:ext>
            </a:extLst>
          </p:cNvPr>
          <p:cNvSpPr txBox="1"/>
          <p:nvPr/>
        </p:nvSpPr>
        <p:spPr>
          <a:xfrm>
            <a:off x="1463868" y="169475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A33BB3-0470-A2EA-0529-1BEAAACDAA21}"/>
              </a:ext>
            </a:extLst>
          </p:cNvPr>
          <p:cNvSpPr txBox="1"/>
          <p:nvPr/>
        </p:nvSpPr>
        <p:spPr>
          <a:xfrm>
            <a:off x="2950791" y="170758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5A47E5-A517-2BB4-3D23-5B079FFF89A3}"/>
              </a:ext>
            </a:extLst>
          </p:cNvPr>
          <p:cNvSpPr txBox="1"/>
          <p:nvPr/>
        </p:nvSpPr>
        <p:spPr>
          <a:xfrm>
            <a:off x="1930019" y="3084479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123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A22D35D-EC8A-4572-F6E7-D53748846169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E7FA258-4249-35EF-C03D-B7B7A15EA64F}"/>
              </a:ext>
            </a:extLst>
          </p:cNvPr>
          <p:cNvSpPr txBox="1"/>
          <p:nvPr/>
        </p:nvSpPr>
        <p:spPr>
          <a:xfrm>
            <a:off x="2623501" y="4834594"/>
            <a:ext cx="46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123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24490390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373D0-F1DB-EEB0-AA7B-6DCADE3B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542F7E-A5BF-8D0B-2031-ED54070E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계산기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538D2-4B6A-CF47-791A-D86CABEFA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0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1-9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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15B5B0-A753-DD8B-6238-9DD43D7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C6A0-AE0C-AAA1-2B7A-D74707F2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100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ABCFC4B-E46F-360F-C268-BDE5D1C5A3CC}"/>
              </a:ext>
            </a:extLst>
          </p:cNvPr>
          <p:cNvGrpSpPr/>
          <p:nvPr/>
        </p:nvGrpSpPr>
        <p:grpSpPr>
          <a:xfrm>
            <a:off x="6043823" y="2189089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E4F42CF-4F4C-B439-FEA1-2C738460DBE9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28ABAB-BD26-98F0-5969-FFE4BF016F92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CA36C0-2B88-5F1D-9380-59B34965CEC6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61E4D8E-8BE7-A4A9-995C-38A959B109D7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09D037C-2771-27DA-0282-1412B034ADED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8C299B9-E432-9080-9DA8-4C6438F6CC49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4B198AC-9E2E-00A2-11CB-3520C4B55971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782708E-58A3-3ABB-6369-3E85CF68F825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FF5387-7D69-5E25-6057-E026A836C977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4308DE-2D76-5022-D275-FAB39E745F84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F91026A-649B-A195-EB83-BD6E9217C417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508098-42A5-C62C-5D01-9968D357A33A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F6C8661-2932-3777-3F9B-907001A0F96B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25BBDED-2A6A-FF1C-B25E-88BEE7F7695F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4E3B690-5742-1558-81AE-FBA47192736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9431C-17D3-5A06-43FB-95939FD17A57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26531E2-6A21-705E-B3C4-1C9DFF3A895F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770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C029-FB95-5EEA-6182-73B638AC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C4F81-94F9-54B2-1269-7D301086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0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582B4-21B2-EBD3-4C90-5741B261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0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86503B-FC9C-5699-B237-463AD7A6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2D7FE-E06E-E04C-62E7-8D31C6A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101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7BA3113-C292-EDD2-4A38-A6BA9A602E9D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7868097-B208-8DAF-38DE-A0636102D9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4C8F81-3477-13B5-5A2E-28350E5525B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FBF32C-B300-E05A-B725-09F5E44B0DA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AB4713C-967B-7D2A-29D9-8F9DF0118C83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580DE05-B291-C018-CA9B-172CB293AFFB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545611-C4A3-9661-9B09-8DC3E0C48165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168D36A-1CB1-268E-AF39-492BBA71AD4A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747A55-8C47-6514-CC69-077C99FE3B11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4199FDE-4FFE-B973-48F5-C0DB2B294945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4761B7-960E-2603-DF60-24E587D9E187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E365CD2-FB7E-B54E-A65B-0A42833A3478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76211C6-8BCB-6F51-201B-DA8AD231971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F03C4E9-9052-BC8A-C6A8-D878609F1A84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111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D82A-1877-436D-FD82-B07926926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A019-D022-0E78-6DC1-909D2BC0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1-9 </a:t>
            </a:r>
            <a:r>
              <a:rPr lang="ko-KR" altLang="en-US" u="sng" dirty="0"/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BE2E3-D0AB-FF6D-5A2A-C2B2BC6B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1-9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해당 숫자를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8D9E27-5687-9673-C639-C0934D43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4F3790-6FB8-4261-0308-10BED07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102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E80F175-1F9B-ED23-6486-24E99E02F371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FB972D3-E584-AFDB-BF89-C1E1E79940A3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C7C702A-E791-6DB8-6122-09D12E19F0C9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38D0F6-3A87-58E5-4794-E214451E59C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1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F374DA-42C0-254C-5A41-5A7049CCAFF5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2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E18D73-60E7-7BA4-E9AF-1DDBBF4A25F6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3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9F890C-B11A-1FB0-2E61-1339B247C0B4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4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3F66B41-155A-004A-76BD-35012F803319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5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1DCFA87-62E4-49A1-5412-2B217ED232B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6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21A5D30-222D-8E84-D2F7-6ECB58EC14D6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7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DF8917-7161-29A2-97A1-6C0AD50D959E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8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404B05-6F94-4457-886E-548854B93963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9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1E8A4BE-C297-45CF-E146-2ABEF664C51B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FBA1918-E31F-2EC5-C13A-6CD9DFF833C9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1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56546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3AE55-3C7B-A4AF-26AC-ACF47798E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FC04-510A-6D6A-3440-B147A642E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>
                <a:sym typeface="Wingdings" panose="05000000000000000000" pitchFamily="2" charset="2"/>
              </a:rPr>
              <a:t> </a:t>
            </a:r>
            <a:r>
              <a:rPr lang="ko-KR" altLang="en-US" u="sng" dirty="0">
                <a:sym typeface="Wingdings" panose="05000000000000000000" pitchFamily="2" charset="2"/>
              </a:rPr>
              <a:t>버튼을 누를 때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1EB2-A449-D6FC-6063-B68599BF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1984" y="1893705"/>
            <a:ext cx="4073398" cy="36920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</a:t>
            </a:r>
            <a:r>
              <a:rPr lang="en-US" altLang="ko-KR" dirty="0"/>
              <a:t>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화면에 </a:t>
            </a:r>
            <a:r>
              <a:rPr lang="en-US" altLang="ko-KR" dirty="0"/>
              <a:t>0</a:t>
            </a:r>
            <a:r>
              <a:rPr lang="ko-KR" altLang="en-US" dirty="0"/>
              <a:t>을 보여준다</a:t>
            </a:r>
            <a:r>
              <a:rPr lang="en-US" altLang="ko-KR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5C8188-BFE4-38A0-B7A4-9A69C54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12A50-F5F9-A086-2807-C8270B66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103</a:t>
            </a:fld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1C35486-A103-4826-E53D-572AAD6E3768}"/>
              </a:ext>
            </a:extLst>
          </p:cNvPr>
          <p:cNvGrpSpPr/>
          <p:nvPr/>
        </p:nvGrpSpPr>
        <p:grpSpPr>
          <a:xfrm>
            <a:off x="319697" y="1893705"/>
            <a:ext cx="4073399" cy="3692086"/>
            <a:chOff x="717156" y="2248778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968444F-C6C6-DBA4-8D0C-A5E08169C519}"/>
                </a:ext>
              </a:extLst>
            </p:cNvPr>
            <p:cNvSpPr/>
            <p:nvPr/>
          </p:nvSpPr>
          <p:spPr>
            <a:xfrm>
              <a:off x="717156" y="2248778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CE9E7B0-5AF6-3215-0F9E-365F39EB0425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BE8797B-62A9-94F9-6105-664B65D6DDC4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1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7B35E8-6EA3-0215-4160-7C0A19430574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2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15ECBA-A1B6-D815-E3E1-2B519D12B95A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3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79D9B95-8EA3-7F04-24AA-47E87C34868A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4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CF38424-9C65-DA20-DFB8-9D9827FB7832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5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BE8D78F-5FA3-A576-AB29-6406FDE05D38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6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F41D39-8DF4-FD92-E712-F3ECDB5939FB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7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1BB4160-5DA4-D45E-77C1-0A718831CA6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8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5EC2A4-5AC7-859A-F43C-0C3C572EA0CC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9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7EC053-E402-F00A-4623-29AD66562681}"/>
                </a:ext>
              </a:extLst>
            </p:cNvPr>
            <p:cNvSpPr/>
            <p:nvPr/>
          </p:nvSpPr>
          <p:spPr>
            <a:xfrm>
              <a:off x="2892652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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6B9851C-18FF-F315-6087-575F529351FB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4661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E5EAD-5013-6133-8CDB-E92B90A1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2D9FD-6015-D9DE-9147-A0F83BA3E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 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1C866-C054-96BB-BF09-F863330B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빛의 </a:t>
            </a:r>
            <a:r>
              <a:rPr lang="en-US" altLang="ko-KR" dirty="0"/>
              <a:t>3</a:t>
            </a:r>
            <a:r>
              <a:rPr lang="ko-KR" altLang="en-US" dirty="0"/>
              <a:t>원색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481569-A470-5E59-E97C-7FCD9F72B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F6CBC-5D0C-B2C3-D132-CBA8EAF2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FD7844-BF01-6B36-2150-BC1974F77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2339042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4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FADCE-7F18-CAA5-389E-27ECB81E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37BEF-AFF4-176F-E00E-0BE1156A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빛의 </a:t>
            </a:r>
            <a:r>
              <a:rPr lang="en-US" altLang="ko-KR" u="sng" dirty="0"/>
              <a:t>3</a:t>
            </a:r>
            <a:r>
              <a:rPr lang="ko-KR" altLang="en-US" u="sng" dirty="0"/>
              <a:t>원색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28E7C1-845D-839E-FDB2-48E36871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5600A4-35C5-D7E5-55E0-3CA03C77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8E05E-5A9A-1597-666B-7455533FB05F}"/>
              </a:ext>
            </a:extLst>
          </p:cNvPr>
          <p:cNvSpPr txBox="1"/>
          <p:nvPr/>
        </p:nvSpPr>
        <p:spPr>
          <a:xfrm>
            <a:off x="160934" y="1111643"/>
            <a:ext cx="8724448" cy="56938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</a:rPr>
              <a:t>빛의 </a:t>
            </a:r>
            <a:r>
              <a:rPr lang="en-US" altLang="ko-KR" sz="2800" dirty="0">
                <a:latin typeface="맑은 고딕" panose="020B0503020000020004" pitchFamily="50" charset="-127"/>
              </a:rPr>
              <a:t>3</a:t>
            </a:r>
            <a:r>
              <a:rPr lang="ko-KR" altLang="en-US" sz="2800" dirty="0">
                <a:latin typeface="맑은 고딕" panose="020B0503020000020004" pitchFamily="50" charset="-127"/>
              </a:rPr>
              <a:t>원색</a:t>
            </a:r>
            <a:r>
              <a:rPr lang="en-US" altLang="ko-KR" sz="2800" dirty="0">
                <a:latin typeface="맑은 고딕" panose="020B0503020000020004" pitchFamily="50" charset="-127"/>
              </a:rPr>
              <a:t>: </a:t>
            </a:r>
            <a:r>
              <a:rPr lang="ko-KR" altLang="en-US" sz="2800" dirty="0">
                <a:latin typeface="맑은 고딕" panose="020B0503020000020004" pitchFamily="50" charset="-127"/>
              </a:rPr>
              <a:t>빨강</a:t>
            </a:r>
            <a:r>
              <a:rPr lang="en-US" altLang="ko-KR" sz="2800" dirty="0">
                <a:latin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</a:rPr>
              <a:t>초록</a:t>
            </a:r>
            <a:r>
              <a:rPr lang="en-US" altLang="ko-KR" sz="2800" dirty="0">
                <a:latin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</a:rPr>
              <a:t>파랑</a:t>
            </a:r>
            <a:endParaRPr lang="en-US" altLang="ko-KR" sz="2800" dirty="0">
              <a:latin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ko-KR" altLang="en-US" sz="2800" dirty="0">
                <a:latin typeface="맑은 고딕" panose="020B0503020000020004" pitchFamily="50" charset="-127"/>
              </a:rPr>
              <a:t>각각을 </a:t>
            </a:r>
            <a:r>
              <a:rPr lang="en-US" altLang="ko-KR" sz="2800" dirty="0">
                <a:latin typeface="맑은 고딕" panose="020B0503020000020004" pitchFamily="50" charset="-127"/>
              </a:rPr>
              <a:t>0 (</a:t>
            </a:r>
            <a:r>
              <a:rPr lang="ko-KR" altLang="en-US" sz="2800" dirty="0">
                <a:latin typeface="맑은 고딕" panose="020B0503020000020004" pitchFamily="50" charset="-127"/>
              </a:rPr>
              <a:t>가장 어두움</a:t>
            </a:r>
            <a:r>
              <a:rPr lang="en-US" altLang="ko-KR" sz="2800" dirty="0">
                <a:latin typeface="맑은 고딕" panose="020B0503020000020004" pitchFamily="50" charset="-127"/>
              </a:rPr>
              <a:t>) ~ 255 (</a:t>
            </a:r>
            <a:r>
              <a:rPr lang="ko-KR" altLang="en-US" sz="2800" dirty="0">
                <a:latin typeface="맑은 고딕" panose="020B0503020000020004" pitchFamily="50" charset="-127"/>
              </a:rPr>
              <a:t>가장 밝음</a:t>
            </a:r>
            <a:r>
              <a:rPr lang="en-US" altLang="ko-KR" sz="2800" dirty="0">
                <a:latin typeface="맑은 고딕" panose="020B0503020000020004" pitchFamily="50" charset="-127"/>
              </a:rPr>
              <a:t>)</a:t>
            </a:r>
            <a:r>
              <a:rPr lang="ko-KR" altLang="en-US" sz="2800" dirty="0">
                <a:latin typeface="맑은 고딕" panose="020B0503020000020004" pitchFamily="50" charset="-127"/>
              </a:rPr>
              <a:t>으로 나타냄</a:t>
            </a:r>
            <a:endParaRPr lang="en-US" altLang="ko-KR" sz="2800" dirty="0">
              <a:latin typeface="맑은 고딕" panose="020B0503020000020004" pitchFamily="50" charset="-127"/>
            </a:endParaRP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</a:rPr>
              <a:t>255, 255, 255</a:t>
            </a: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</a:rPr>
              <a:t>255, 0   , 0</a:t>
            </a: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</a:rPr>
              <a:t>0   , 255, 0</a:t>
            </a: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</a:rPr>
              <a:t>0   , 0   , 255</a:t>
            </a:r>
          </a:p>
          <a:p>
            <a:endParaRPr lang="en-US" altLang="ko-KR" sz="2800" dirty="0">
              <a:latin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</a:rPr>
              <a:t>0   , 0   , 0</a:t>
            </a:r>
            <a:endParaRPr lang="ko-KR" altLang="en-US" sz="2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D8A6C1-6086-0EFF-F193-237DC279DD3A}"/>
              </a:ext>
            </a:extLst>
          </p:cNvPr>
          <p:cNvSpPr/>
          <p:nvPr/>
        </p:nvSpPr>
        <p:spPr>
          <a:xfrm>
            <a:off x="2862497" y="2783614"/>
            <a:ext cx="602827" cy="5825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D7355F-EA12-B6AC-7360-52E939CB791A}"/>
              </a:ext>
            </a:extLst>
          </p:cNvPr>
          <p:cNvSpPr/>
          <p:nvPr/>
        </p:nvSpPr>
        <p:spPr>
          <a:xfrm>
            <a:off x="2862497" y="3619739"/>
            <a:ext cx="602827" cy="5825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307C5D-27B6-22EE-C66F-BEF9E33F3469}"/>
              </a:ext>
            </a:extLst>
          </p:cNvPr>
          <p:cNvSpPr/>
          <p:nvPr/>
        </p:nvSpPr>
        <p:spPr>
          <a:xfrm>
            <a:off x="2862497" y="4481074"/>
            <a:ext cx="602827" cy="58250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8FED0-67F9-509F-1F2C-2EFF6FC896C5}"/>
              </a:ext>
            </a:extLst>
          </p:cNvPr>
          <p:cNvSpPr/>
          <p:nvPr/>
        </p:nvSpPr>
        <p:spPr>
          <a:xfrm>
            <a:off x="2862497" y="5352038"/>
            <a:ext cx="602827" cy="58250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D59FF1-EB9E-5A5A-17B8-A15716669212}"/>
              </a:ext>
            </a:extLst>
          </p:cNvPr>
          <p:cNvSpPr/>
          <p:nvPr/>
        </p:nvSpPr>
        <p:spPr>
          <a:xfrm>
            <a:off x="2862497" y="6223002"/>
            <a:ext cx="602827" cy="5825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00830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B2307-41A4-F8EB-FAC6-3BC52EC5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AE8B-8908-539E-7F6F-5C882189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그림 파일 만들기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B23333-BA19-04A0-EB81-1BB9DD13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76BFD0-0569-F7B7-9CD0-46BD6C5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421C6-EA08-D415-4313-351108521641}"/>
              </a:ext>
            </a:extLst>
          </p:cNvPr>
          <p:cNvSpPr txBox="1"/>
          <p:nvPr/>
        </p:nvSpPr>
        <p:spPr>
          <a:xfrm>
            <a:off x="628650" y="1460233"/>
            <a:ext cx="8119872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</a:rPr>
              <a:t>첫번째 줄부터</a:t>
            </a:r>
            <a:r>
              <a:rPr lang="en-US" altLang="ko-KR" sz="2800" dirty="0">
                <a:latin typeface="맑은 고딕" panose="020B0503020000020004" pitchFamily="50" charset="-127"/>
              </a:rPr>
              <a:t>, </a:t>
            </a:r>
            <a:r>
              <a:rPr lang="ko-KR" altLang="en-US" sz="2800" dirty="0">
                <a:latin typeface="맑은 고딕" panose="020B0503020000020004" pitchFamily="50" charset="-127"/>
              </a:rPr>
              <a:t>왼쪽부터 순서대로 색깔을 정해준다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FEEEAB-4CEE-FD13-49C9-31054F3AA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532" y="2582540"/>
            <a:ext cx="4138936" cy="413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4ACB-4B0C-D362-C0B1-E45EAD6D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BB564-AC13-7DEC-6784-245861AD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728001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6BFF4-0FFC-A71E-56DF-448912FCB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문장</a:t>
            </a:r>
            <a:r>
              <a:rPr lang="ko-KR" altLang="en-US" sz="2800" dirty="0"/>
              <a:t>은 어떤 작업을 할지 정한다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ko-KR" altLang="en-US" sz="2800" dirty="0"/>
              <a:t>은 연산자와 피연산자들로 계산을 하거나</a:t>
            </a:r>
            <a:r>
              <a:rPr lang="en-US" altLang="ko-KR" sz="2800" dirty="0"/>
              <a:t>, </a:t>
            </a:r>
            <a:r>
              <a:rPr lang="ko-KR" altLang="en-US" sz="2800" dirty="0"/>
              <a:t>메모리에 값을 저장한다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3FCE0-B826-7F0B-9C7A-CD39D947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BD37A9-8326-9F9F-BA79-B52CC5D7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490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4487-7FD1-19CC-8D36-3BBA8B68D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B62AA-E32A-A7AA-3D85-40178DD7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문법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6B238F-C9A0-A93A-E6BC-51293093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38BE1-B873-8580-82AE-38635834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4053C-70C6-883A-03B9-DBA0357D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453091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return</a:t>
            </a:r>
            <a:r>
              <a:rPr lang="ko-KR" altLang="en-US" sz="2800" b="1" dirty="0"/>
              <a:t>문</a:t>
            </a:r>
            <a:br>
              <a:rPr lang="en-US" altLang="ko-KR" sz="2800" b="1" dirty="0"/>
            </a:br>
            <a:r>
              <a:rPr lang="en-US" altLang="ko-KR" sz="2800" dirty="0"/>
              <a:t>return</a:t>
            </a:r>
            <a:r>
              <a:rPr lang="ko-KR" altLang="en-US" sz="2800" dirty="0"/>
              <a:t> 식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</a:t>
            </a:r>
            <a:r>
              <a:rPr lang="ko-KR" altLang="en-US" sz="2000" i="1" dirty="0">
                <a:solidFill>
                  <a:prstClr val="black"/>
                </a:solidFill>
                <a:ea typeface="맑은 고딕" panose="020B0503020000020004" pitchFamily="50" charset="-127"/>
              </a:rPr>
              <a:t>됨</a:t>
            </a:r>
            <a:r>
              <a:rPr lang="ko-KR" altLang="en-US" sz="2800" dirty="0"/>
              <a:t> </a:t>
            </a:r>
            <a:r>
              <a:rPr lang="en-US" altLang="ko-KR" sz="2800" b="1" dirty="0"/>
              <a:t>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br>
              <a:rPr lang="en-US" altLang="ko-KR" sz="2800" b="1" dirty="0"/>
            </a:br>
            <a:r>
              <a:rPr lang="ko-KR" altLang="en-US" sz="2800" dirty="0"/>
              <a:t>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이름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식 </a:t>
            </a:r>
            <a:r>
              <a:rPr lang="en-US" altLang="ko-KR" sz="2800" b="1" dirty="0"/>
              <a:t>+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함수호출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값</a:t>
            </a:r>
            <a:br>
              <a:rPr lang="en-US" altLang="ko-KR" sz="2800" b="1" dirty="0"/>
            </a:br>
            <a:r>
              <a:rPr lang="ko-KR" altLang="en-US" sz="2800" dirty="0" err="1"/>
              <a:t>정수값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문자값</a:t>
            </a:r>
            <a:r>
              <a:rPr lang="en-US" altLang="ko-KR" sz="2800" dirty="0"/>
              <a:t> </a:t>
            </a:r>
            <a:r>
              <a:rPr lang="ko-KR" altLang="en-US" sz="2000" i="1" dirty="0"/>
              <a:t>등등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97849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68A2-E678-B44C-4457-BFD918BBF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A13A3-BF88-AEC0-2194-08A7D56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7998D1-5073-0777-43D8-7499D6F6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문장의 한 종류다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문은 현재 </a:t>
            </a:r>
            <a:r>
              <a:rPr lang="ko-KR" altLang="en-US" sz="2800" dirty="0" err="1"/>
              <a:t>실행중이던</a:t>
            </a:r>
            <a:r>
              <a:rPr lang="ko-KR" altLang="en-US" sz="2800" dirty="0"/>
              <a:t> 함수를 종료하고</a:t>
            </a:r>
            <a:r>
              <a:rPr lang="en-US" altLang="ko-KR" sz="2800" dirty="0"/>
              <a:t>, </a:t>
            </a:r>
            <a:r>
              <a:rPr lang="ko-KR" altLang="en-US" sz="2800" dirty="0"/>
              <a:t>함수를 호출한 곳으로 이동한다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return</a:t>
            </a:r>
            <a:r>
              <a:rPr lang="ko-KR" altLang="en-US" sz="2800" dirty="0"/>
              <a:t>문에 식이 있으면 식을 계산한 다음에 계산 결과를 함수의 반환 타입에 맞게 타입을 변환해서 반환한다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5CF05B-A37E-4523-E701-F2CF1951C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57A4A-C531-62FB-1209-D475151B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59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D13A-E404-4AA5-1052-B35D0767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C6924-0CAC-E894-06B5-CC913B93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163A16-8327-6B70-367C-6B26F29E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A08F8-6189-5BC4-F72B-2112B710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360A92F-2FF9-E5FC-7530-F5B281F1377A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문장은 함수 정의 안에서만 쓸 수 있음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함수 정의 없이 문장만 쓸 수는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0BC6E8-8D16-2E45-C342-C295750ADE3D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7596D771-D54B-AAFF-A378-6764B7064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400" dirty="0">
                <a:solidFill>
                  <a:schemeClr val="accent5"/>
                </a:solidFill>
              </a:rPr>
              <a:t>return</a:t>
            </a:r>
            <a:r>
              <a:rPr lang="en-US" altLang="ko-KR" sz="4400" dirty="0"/>
              <a:t> 0;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EB04A91-72DE-7DF7-C4B4-715DDA706440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BB6BB4B-BCA6-8AAB-2DE0-03094F2F06A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7B496214-5195-754D-1504-5AF1C6780F88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58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7032-903F-F053-C239-3A6AF161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E58A1-FE68-C571-56F6-A40C43F9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return</a:t>
            </a:r>
            <a:r>
              <a:rPr lang="ko-KR" altLang="en-US" u="sng" dirty="0"/>
              <a:t>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643F-137A-C91D-6442-692C43C7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-1</a:t>
            </a:r>
            <a:r>
              <a:rPr lang="ko-KR" altLang="en-US" dirty="0"/>
              <a:t>을 반환하는 </a:t>
            </a:r>
            <a:r>
              <a:rPr lang="en-US" altLang="ko-KR" dirty="0"/>
              <a:t>main </a:t>
            </a:r>
            <a:r>
              <a:rPr lang="ko-KR" altLang="en-US" dirty="0"/>
              <a:t>함수를 정의하는 </a:t>
            </a:r>
            <a:r>
              <a:rPr lang="en-US" altLang="ko-KR" dirty="0"/>
              <a:t>C </a:t>
            </a:r>
            <a:r>
              <a:rPr lang="ko-KR" altLang="en-US" dirty="0"/>
              <a:t>코드를 쓰시오</a:t>
            </a:r>
            <a:endParaRPr lang="en-US" altLang="ko-KR" dirty="0"/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E1A8F3-77C4-5FF9-3075-A1E3558F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65C38D-EC58-AC57-F60B-7C9353A7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2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945BB-3A1F-2C5E-F001-02DF1E8F1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C257-472F-A524-FD35-50E5812D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05BA9E-1E9F-911F-42FC-841A9574E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8D0F-0998-E30C-4A7C-669DEA18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26D4805-B2CD-17B4-EAB5-AA91C167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310" y="1043709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함수는 </a:t>
            </a:r>
            <a:r>
              <a:rPr lang="en-US" altLang="ko-KR" sz="3200" dirty="0">
                <a:solidFill>
                  <a:schemeClr val="accent3"/>
                </a:solidFill>
              </a:rPr>
              <a:t>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반환 값 </a:t>
            </a:r>
            <a:r>
              <a:rPr lang="en-US" altLang="ko-KR" sz="3200" dirty="0">
                <a:solidFill>
                  <a:schemeClr val="accent3"/>
                </a:solidFill>
              </a:rPr>
              <a:t>: 0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 </a:t>
            </a:r>
            <a:r>
              <a:rPr lang="ko-KR" altLang="en-US" sz="3200" dirty="0">
                <a:solidFill>
                  <a:schemeClr val="accent3"/>
                </a:solidFill>
              </a:rPr>
              <a:t>함수 이름 </a:t>
            </a:r>
            <a:r>
              <a:rPr lang="en-US" altLang="ko-KR" sz="3200" dirty="0">
                <a:solidFill>
                  <a:schemeClr val="accent3"/>
                </a:solidFill>
              </a:rPr>
              <a:t>: main 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반환한다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99AC7-4015-63D5-996F-130C839FDD26}"/>
              </a:ext>
            </a:extLst>
          </p:cNvPr>
          <p:cNvSpPr txBox="1"/>
          <p:nvPr/>
        </p:nvSpPr>
        <p:spPr>
          <a:xfrm>
            <a:off x="1485132" y="380378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F6AE1-C477-4685-E33A-CB9D6FA30DAB}"/>
              </a:ext>
            </a:extLst>
          </p:cNvPr>
          <p:cNvSpPr txBox="1"/>
          <p:nvPr/>
        </p:nvSpPr>
        <p:spPr>
          <a:xfrm>
            <a:off x="3158988" y="381661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467AA-BF4B-3E88-3CDD-F23315A0E2CD}"/>
              </a:ext>
            </a:extLst>
          </p:cNvPr>
          <p:cNvSpPr txBox="1"/>
          <p:nvPr/>
        </p:nvSpPr>
        <p:spPr>
          <a:xfrm>
            <a:off x="1958008" y="459072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43CB2D4-2C58-FFE0-65E1-5A603F8C0A69}"/>
              </a:ext>
            </a:extLst>
          </p:cNvPr>
          <p:cNvCxnSpPr/>
          <p:nvPr/>
        </p:nvCxnSpPr>
        <p:spPr>
          <a:xfrm>
            <a:off x="1958008" y="5752298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6FE4B37-47F6-1985-B611-7BE1F19EEAE3}"/>
              </a:ext>
            </a:extLst>
          </p:cNvPr>
          <p:cNvSpPr txBox="1"/>
          <p:nvPr/>
        </p:nvSpPr>
        <p:spPr>
          <a:xfrm>
            <a:off x="2623501" y="5567632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82346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830D-55A7-6B97-B266-E58E8ECE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1E846-7D84-89EE-339B-718D300A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주석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6FFA4-C727-42B7-8AB4-0BB5B9BEA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주석은 프로그램 </a:t>
            </a:r>
            <a:r>
              <a:rPr lang="ko-KR" altLang="en-US" sz="2800" dirty="0" err="1"/>
              <a:t>실행시</a:t>
            </a:r>
            <a:r>
              <a:rPr lang="ko-KR" altLang="en-US" sz="2800" dirty="0"/>
              <a:t> 제거된다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주석은 </a:t>
            </a:r>
            <a:r>
              <a:rPr lang="en-US" altLang="ko-KR" sz="2800" dirty="0"/>
              <a:t>/*</a:t>
            </a:r>
            <a:r>
              <a:rPr lang="ko-KR" altLang="en-US" sz="2800" dirty="0"/>
              <a:t>부터 시작해서 </a:t>
            </a:r>
            <a:r>
              <a:rPr lang="en-US" altLang="ko-KR" sz="2800" dirty="0"/>
              <a:t>*/</a:t>
            </a:r>
            <a:r>
              <a:rPr lang="ko-KR" altLang="en-US" sz="2800" dirty="0"/>
              <a:t>로 끝난다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12824C-C582-3AA4-C2C0-296BA0AC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0E8103-8C22-1107-5B2A-D8880CFA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590233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4059483" y="1756185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정확하게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를 썼을 때 주석으로 인식됨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 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/*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은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714669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3200" dirty="0"/>
              <a:t>/ * main</a:t>
            </a:r>
            <a:r>
              <a:rPr lang="ko-KR" altLang="en-US" sz="3200" dirty="0"/>
              <a:t> 함수</a:t>
            </a:r>
            <a:r>
              <a:rPr lang="en-US" altLang="ko-KR" sz="3200" dirty="0"/>
              <a:t> */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7E5D81-633A-98FC-1CF9-6A3551F3FA19}"/>
              </a:ext>
            </a:extLst>
          </p:cNvPr>
          <p:cNvSpPr txBox="1"/>
          <p:nvPr/>
        </p:nvSpPr>
        <p:spPr>
          <a:xfrm>
            <a:off x="170506" y="164144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DF6ACF-15A6-DFC5-090A-3B6FB1A4264C}"/>
              </a:ext>
            </a:extLst>
          </p:cNvPr>
          <p:cNvSpPr txBox="1"/>
          <p:nvPr/>
        </p:nvSpPr>
        <p:spPr>
          <a:xfrm>
            <a:off x="1636165" y="165427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140B8C-749B-DC1C-FF6F-8CA5C2CC747C}"/>
              </a:ext>
            </a:extLst>
          </p:cNvPr>
          <p:cNvSpPr txBox="1"/>
          <p:nvPr/>
        </p:nvSpPr>
        <p:spPr>
          <a:xfrm>
            <a:off x="643382" y="365467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03A4741-B949-59E1-676C-32F23D1ED20F}"/>
              </a:ext>
            </a:extLst>
          </p:cNvPr>
          <p:cNvCxnSpPr/>
          <p:nvPr/>
        </p:nvCxnSpPr>
        <p:spPr>
          <a:xfrm>
            <a:off x="643382" y="564175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60587A-1D01-CEB1-F840-B774CF885DAF}"/>
              </a:ext>
            </a:extLst>
          </p:cNvPr>
          <p:cNvSpPr txBox="1"/>
          <p:nvPr/>
        </p:nvSpPr>
        <p:spPr>
          <a:xfrm>
            <a:off x="1308875" y="5457085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418563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773A-35C8-BD5D-B5B6-C4D2A92C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74475-C289-0CBD-A0E4-D28FF5FA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42843-8119-04E5-5B33-D03ED5D4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001662-ECB0-64F3-5211-ABB1141E6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7D3AC9-2F08-F6EA-5020-228531F6DB74}"/>
              </a:ext>
            </a:extLst>
          </p:cNvPr>
          <p:cNvCxnSpPr>
            <a:cxnSpLocks/>
          </p:cNvCxnSpPr>
          <p:nvPr/>
        </p:nvCxnSpPr>
        <p:spPr>
          <a:xfrm>
            <a:off x="3451085" y="1431851"/>
            <a:ext cx="0" cy="36221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AF09D41-552A-6740-9A04-8D58BB454E5A}"/>
              </a:ext>
            </a:extLst>
          </p:cNvPr>
          <p:cNvSpPr txBox="1">
            <a:spLocks/>
          </p:cNvSpPr>
          <p:nvPr/>
        </p:nvSpPr>
        <p:spPr>
          <a:xfrm>
            <a:off x="3926961" y="1756185"/>
            <a:ext cx="5022355" cy="29621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선언이 필요합니다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/*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 있으면 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가 나올 때까지 모든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문장이 주석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처리됨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* 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*/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도 다름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0D6495A-A809-C964-CFD6-02C91766AB79}"/>
              </a:ext>
            </a:extLst>
          </p:cNvPr>
          <p:cNvGrpSpPr/>
          <p:nvPr/>
        </p:nvGrpSpPr>
        <p:grpSpPr>
          <a:xfrm>
            <a:off x="3582147" y="1882133"/>
            <a:ext cx="248586" cy="248586"/>
            <a:chOff x="3673217" y="2216426"/>
            <a:chExt cx="248586" cy="248586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29640D1-92EB-E42F-03A0-043E76F274A8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십자형 20">
              <a:extLst>
                <a:ext uri="{FF2B5EF4-FFF2-40B4-BE49-F238E27FC236}">
                  <a16:creationId xmlns:a16="http://schemas.microsoft.com/office/drawing/2014/main" id="{B064283F-5365-FDB3-9CB0-5A22ACF514FC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BE160D42-0CA8-7AA6-1B55-5D2ACBEE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84" y="1186841"/>
            <a:ext cx="6698255" cy="48504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</a:t>
            </a:r>
            <a:r>
              <a:rPr lang="en-US" altLang="ko-KR" sz="3200" dirty="0">
                <a:solidFill>
                  <a:schemeClr val="accent3"/>
                </a:solidFill>
              </a:rPr>
              <a:t> * /</a:t>
            </a:r>
            <a:endParaRPr lang="en-US" altLang="ko-KR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int main()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0</a:t>
            </a:r>
            <a:r>
              <a:rPr lang="ko-KR" altLang="en-US" sz="3200" dirty="0">
                <a:solidFill>
                  <a:schemeClr val="accent3"/>
                </a:solidFill>
              </a:rPr>
              <a:t>을 반환</a:t>
            </a:r>
            <a:r>
              <a:rPr lang="en-US" altLang="ko-KR" sz="3200" dirty="0">
                <a:solidFill>
                  <a:schemeClr val="accent3"/>
                </a:solidFill>
              </a:rPr>
              <a:t> */</a:t>
            </a:r>
            <a:endParaRPr lang="en-US" altLang="ko-KR" sz="3200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50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6500B-951C-A1D7-14A0-0891BC43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언어 기초 문법</a:t>
            </a:r>
            <a:r>
              <a:rPr lang="en-US" altLang="ko-KR" dirty="0"/>
              <a:t>: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3CC0D1-9FBF-41AE-0F8A-7BC529CB5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main </a:t>
            </a:r>
            <a:r>
              <a:rPr lang="ko-KR" altLang="en-US" dirty="0"/>
              <a:t>함수 정의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return</a:t>
            </a:r>
            <a:r>
              <a:rPr lang="ko-KR" altLang="en-US" dirty="0"/>
              <a:t>문</a:t>
            </a:r>
            <a:r>
              <a:rPr lang="en-US" altLang="ko-KR" dirty="0"/>
              <a:t>(</a:t>
            </a:r>
            <a:r>
              <a:rPr lang="ko-KR" altLang="en-US" dirty="0" err="1"/>
              <a:t>반환문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함수 호출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인사말 출력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0AEA91-C46B-75C1-9180-7C178AF9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604E62-068D-0F57-D3FE-F63F6E6C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7F31F37-D729-5718-F5FF-1C0088C110AE}"/>
              </a:ext>
            </a:extLst>
          </p:cNvPr>
          <p:cNvSpPr/>
          <p:nvPr/>
        </p:nvSpPr>
        <p:spPr>
          <a:xfrm>
            <a:off x="4979624" y="1554937"/>
            <a:ext cx="3646583" cy="3002203"/>
          </a:xfrm>
          <a:prstGeom prst="rect">
            <a:avLst/>
          </a:prstGeom>
          <a:solidFill>
            <a:srgbClr val="FFF8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5F55C-8822-BE0A-1BF1-5DAEEE0E2139}"/>
              </a:ext>
            </a:extLst>
          </p:cNvPr>
          <p:cNvSpPr txBox="1"/>
          <p:nvPr/>
        </p:nvSpPr>
        <p:spPr>
          <a:xfrm>
            <a:off x="4869454" y="1554937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C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프로그램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56B55B9-A3EA-35A9-8BE0-E3FE97C74FDD}"/>
              </a:ext>
            </a:extLst>
          </p:cNvPr>
          <p:cNvSpPr/>
          <p:nvPr/>
        </p:nvSpPr>
        <p:spPr>
          <a:xfrm>
            <a:off x="5172009" y="2085433"/>
            <a:ext cx="3454197" cy="11264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0696A5-4FCF-AED0-DC5E-CBA95E7F6263}"/>
              </a:ext>
            </a:extLst>
          </p:cNvPr>
          <p:cNvSpPr/>
          <p:nvPr/>
        </p:nvSpPr>
        <p:spPr>
          <a:xfrm>
            <a:off x="5172010" y="3509116"/>
            <a:ext cx="3454196" cy="7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75F555-EC5B-AB00-2781-96D2E5769EB5}"/>
              </a:ext>
            </a:extLst>
          </p:cNvPr>
          <p:cNvSpPr txBox="1"/>
          <p:nvPr/>
        </p:nvSpPr>
        <p:spPr>
          <a:xfrm>
            <a:off x="5172008" y="208543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함수 정의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C54B03-F834-50FD-5CE3-8F09BB580FB2}"/>
              </a:ext>
            </a:extLst>
          </p:cNvPr>
          <p:cNvSpPr txBox="1"/>
          <p:nvPr/>
        </p:nvSpPr>
        <p:spPr>
          <a:xfrm>
            <a:off x="5172008" y="350591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함수 정의</a:t>
            </a:r>
          </a:p>
        </p:txBody>
      </p:sp>
      <p:sp>
        <p:nvSpPr>
          <p:cNvPr id="38" name="화살표: 왼쪽으로 구부러짐 37">
            <a:extLst>
              <a:ext uri="{FF2B5EF4-FFF2-40B4-BE49-F238E27FC236}">
                <a16:creationId xmlns:a16="http://schemas.microsoft.com/office/drawing/2014/main" id="{F7200BBC-4655-1EEF-9F44-B883BD735F9B}"/>
              </a:ext>
            </a:extLst>
          </p:cNvPr>
          <p:cNvSpPr/>
          <p:nvPr/>
        </p:nvSpPr>
        <p:spPr>
          <a:xfrm rot="10800000">
            <a:off x="4802533" y="2175127"/>
            <a:ext cx="418222" cy="1918162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85187D-0E6E-6D44-3279-98EF6380748F}"/>
              </a:ext>
            </a:extLst>
          </p:cNvPr>
          <p:cNvSpPr txBox="1"/>
          <p:nvPr/>
        </p:nvSpPr>
        <p:spPr>
          <a:xfrm>
            <a:off x="4656458" y="3164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호출</a:t>
            </a:r>
          </a:p>
        </p:txBody>
      </p:sp>
      <p:sp>
        <p:nvSpPr>
          <p:cNvPr id="40" name="화살표: 왼쪽으로 구부러짐 39">
            <a:extLst>
              <a:ext uri="{FF2B5EF4-FFF2-40B4-BE49-F238E27FC236}">
                <a16:creationId xmlns:a16="http://schemas.microsoft.com/office/drawing/2014/main" id="{D839C6AE-564C-0AC6-5590-F58AA2DB7E36}"/>
              </a:ext>
            </a:extLst>
          </p:cNvPr>
          <p:cNvSpPr/>
          <p:nvPr/>
        </p:nvSpPr>
        <p:spPr>
          <a:xfrm>
            <a:off x="6326833" y="3027241"/>
            <a:ext cx="418222" cy="1126475"/>
          </a:xfrm>
          <a:prstGeom prst="curvedLeftArrow">
            <a:avLst>
              <a:gd name="adj1" fmla="val 14353"/>
              <a:gd name="adj2" fmla="val 50000"/>
              <a:gd name="adj3" fmla="val 3889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E02BBC-BF05-A5A7-591B-9F4331D7FC9F}"/>
              </a:ext>
            </a:extLst>
          </p:cNvPr>
          <p:cNvSpPr txBox="1"/>
          <p:nvPr/>
        </p:nvSpPr>
        <p:spPr>
          <a:xfrm>
            <a:off x="6707582" y="3178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26517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46CC-102F-460E-389A-1CD279EA0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27A8-7203-2B03-2335-3FB2C4B9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주석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5E124-4865-0084-8882-2DA454E23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기호의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/*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*/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C9BC2A-0D82-6D90-2EEA-4A0B9071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672870-010D-F767-3DF8-8A661376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070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60464-FD4F-0ADE-441D-8F0BAB86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F99B7-7FF7-B465-EBF3-8243F427A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886372"/>
          </a:xfrm>
        </p:spPr>
        <p:txBody>
          <a:bodyPr/>
          <a:lstStyle/>
          <a:p>
            <a:r>
              <a:rPr lang="ko-KR" altLang="en-US" dirty="0"/>
              <a:t>함수 호출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42319C-076B-9CDC-2EDE-212554C0421B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맑은 고딕" panose="020B0503020000020004" pitchFamily="50" charset="-127"/>
              </a:rPr>
              <a:t>함수를 만들고 호출해보기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함수의 존재를 선언하기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변수 써보기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매개변수가 있는 함수 써보기</a:t>
            </a:r>
            <a:endParaRPr lang="en-US" altLang="ko-KR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0064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9A09-4FF8-A5B8-8CBD-D574C3B6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90750B-7A02-B640-1527-DD3AF88F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4672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5A83FA-78C7-D8D4-19BD-A99055B8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66BB66-E1C1-A1FA-A78C-891D2BC2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13672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B7DB189-19FC-9CEE-ACEF-3DCAA01E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83" y="1170692"/>
            <a:ext cx="8731608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1545B6-C9BD-AFCD-E0BB-1152B1B87207}"/>
              </a:ext>
            </a:extLst>
          </p:cNvPr>
          <p:cNvSpPr txBox="1"/>
          <p:nvPr/>
        </p:nvSpPr>
        <p:spPr>
          <a:xfrm>
            <a:off x="244000" y="10126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465C23-E851-1184-4B21-9BAB3AC0EC76}"/>
              </a:ext>
            </a:extLst>
          </p:cNvPr>
          <p:cNvSpPr txBox="1"/>
          <p:nvPr/>
        </p:nvSpPr>
        <p:spPr>
          <a:xfrm>
            <a:off x="1730923" y="1012613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D47920-CC8F-E7E9-4EBA-8B27A794661C}"/>
              </a:ext>
            </a:extLst>
          </p:cNvPr>
          <p:cNvSpPr txBox="1"/>
          <p:nvPr/>
        </p:nvSpPr>
        <p:spPr>
          <a:xfrm>
            <a:off x="732383" y="1889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D5D2D-6B5B-40AE-95CA-C90DCAB671B5}"/>
              </a:ext>
            </a:extLst>
          </p:cNvPr>
          <p:cNvSpPr txBox="1"/>
          <p:nvPr/>
        </p:nvSpPr>
        <p:spPr>
          <a:xfrm>
            <a:off x="244000" y="433475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E8B199-4838-66B9-82B8-5F35BE845928}"/>
              </a:ext>
            </a:extLst>
          </p:cNvPr>
          <p:cNvSpPr txBox="1"/>
          <p:nvPr/>
        </p:nvSpPr>
        <p:spPr>
          <a:xfrm>
            <a:off x="1730923" y="433475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53D32-E3BF-E9E7-6F33-E5815FF42577}"/>
              </a:ext>
            </a:extLst>
          </p:cNvPr>
          <p:cNvSpPr txBox="1"/>
          <p:nvPr/>
        </p:nvSpPr>
        <p:spPr>
          <a:xfrm>
            <a:off x="732383" y="5244959"/>
            <a:ext cx="436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D45C230-0ED6-383F-3308-8108022B41DE}"/>
              </a:ext>
            </a:extLst>
          </p:cNvPr>
          <p:cNvCxnSpPr/>
          <p:nvPr/>
        </p:nvCxnSpPr>
        <p:spPr>
          <a:xfrm>
            <a:off x="590050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3FA9E2-458D-A03D-4B47-40E409BE0D44}"/>
              </a:ext>
            </a:extLst>
          </p:cNvPr>
          <p:cNvSpPr txBox="1"/>
          <p:nvPr/>
        </p:nvSpPr>
        <p:spPr>
          <a:xfrm>
            <a:off x="1255543" y="3077478"/>
            <a:ext cx="440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30913B-F452-8D67-16DE-ACF5726A973F}"/>
              </a:ext>
            </a:extLst>
          </p:cNvPr>
          <p:cNvCxnSpPr/>
          <p:nvPr/>
        </p:nvCxnSpPr>
        <p:spPr>
          <a:xfrm>
            <a:off x="590050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5209E-EAA7-030C-728A-66F52A6421D2}"/>
              </a:ext>
            </a:extLst>
          </p:cNvPr>
          <p:cNvSpPr txBox="1"/>
          <p:nvPr/>
        </p:nvSpPr>
        <p:spPr>
          <a:xfrm>
            <a:off x="1255543" y="6467404"/>
            <a:ext cx="53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</p:spTree>
    <p:extLst>
      <p:ext uri="{BB962C8B-B14F-4D97-AF65-F5344CB8AC3E}">
        <p14:creationId xmlns:p14="http://schemas.microsoft.com/office/powerpoint/2010/main" val="1387787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DE24-C044-F056-9AC1-0E447F61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E8519-4ED1-18C3-36A9-2F9DEB3B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DD3FBD-47A4-0D22-200D-AA991D75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7D9C-54F9-BDCE-7CE5-0A7A5945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C55554-312A-5E43-0105-E7B1AE0A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666755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호출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326964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26FF4-3FD4-1471-4395-9AE2F82A5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76E1F-5350-A3A2-928B-68F22EC3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규칙</a:t>
            </a:r>
            <a:r>
              <a:rPr lang="ko-KR" altLang="en-US" dirty="0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2FCEA-2750-F66A-8117-E013EDBA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호출은 식 중의 하나다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소괄호 </a:t>
            </a:r>
            <a:r>
              <a:rPr lang="en-US" altLang="ko-KR" sz="2800" dirty="0"/>
              <a:t>( ) </a:t>
            </a:r>
            <a:r>
              <a:rPr lang="ko-KR" altLang="en-US" sz="2800" dirty="0"/>
              <a:t>앞의 식은 함수를 가리켜야 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D13252-7D4D-6762-628F-50998478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6491FB-3235-BE7B-761D-CE480D66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244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2B93F-8ACD-059A-C9AA-0EBE90F65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B1EBA9-FA0B-2FB6-E24C-BB9EDC0E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2EF121-63E8-E128-D576-E360B0F1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E402E5-E597-DEF2-DE72-EF51E751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64C65BA-EF32-A133-5912-2814843EA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1D7596-0EA4-0A7C-D4A8-0886D8F14F71}"/>
              </a:ext>
            </a:extLst>
          </p:cNvPr>
          <p:cNvSpPr txBox="1"/>
          <p:nvPr/>
        </p:nvSpPr>
        <p:spPr>
          <a:xfrm>
            <a:off x="116408" y="10126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D01BD-E06F-9DAA-FA9C-0BAA1A20B778}"/>
              </a:ext>
            </a:extLst>
          </p:cNvPr>
          <p:cNvSpPr txBox="1"/>
          <p:nvPr/>
        </p:nvSpPr>
        <p:spPr>
          <a:xfrm>
            <a:off x="1603331" y="1012613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86A03-13EC-7E5F-6DE6-B5CA817480E2}"/>
              </a:ext>
            </a:extLst>
          </p:cNvPr>
          <p:cNvSpPr txBox="1"/>
          <p:nvPr/>
        </p:nvSpPr>
        <p:spPr>
          <a:xfrm>
            <a:off x="604791" y="1889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1DC097-AEDB-D665-3BB0-08D41D7F84E0}"/>
              </a:ext>
            </a:extLst>
          </p:cNvPr>
          <p:cNvSpPr txBox="1"/>
          <p:nvPr/>
        </p:nvSpPr>
        <p:spPr>
          <a:xfrm>
            <a:off x="116408" y="433475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B916B-D390-DB6F-7F10-39F7D7FB5635}"/>
              </a:ext>
            </a:extLst>
          </p:cNvPr>
          <p:cNvSpPr txBox="1"/>
          <p:nvPr/>
        </p:nvSpPr>
        <p:spPr>
          <a:xfrm>
            <a:off x="1603331" y="433475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AD8A6B-E8EE-D1B6-E02A-F4285AD647B0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0A24E7-B083-0D01-6492-6298F1BE909E}"/>
              </a:ext>
            </a:extLst>
          </p:cNvPr>
          <p:cNvSpPr txBox="1"/>
          <p:nvPr/>
        </p:nvSpPr>
        <p:spPr>
          <a:xfrm>
            <a:off x="1127951" y="307747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D2BC452-041E-CBC4-6DC5-3989C830032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;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}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앞에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문장이 들어갈 자리에 식을 쓸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217048D-A736-6CA7-11A1-3A92BEAD7AF1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5BA4DD8-3213-8B14-3372-8FAE4D89B194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7444EF09-6438-4E43-7A06-D4E7DA4C29C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7FA9D-2204-DB78-302A-61CCA64C39C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74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5412A-DB79-0B7D-04A1-A20589BC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55703-B623-8821-5AB6-3779DD81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CDCD3F1-8E88-58CC-000F-5382455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A271D3-93E2-1B16-DAE9-3E21446D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054F26C-9A7F-A8EF-CBA2-BD0F01D0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 err="1">
                <a:solidFill>
                  <a:srgbClr val="FAA700"/>
                </a:solidFill>
              </a:rPr>
              <a:t>fiv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D7DC6D-FDF4-FC00-6131-54D4EE083035}"/>
              </a:ext>
            </a:extLst>
          </p:cNvPr>
          <p:cNvSpPr txBox="1"/>
          <p:nvPr/>
        </p:nvSpPr>
        <p:spPr>
          <a:xfrm>
            <a:off x="116408" y="10126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074349-0A50-A1E0-B7B8-929494EA228B}"/>
              </a:ext>
            </a:extLst>
          </p:cNvPr>
          <p:cNvSpPr txBox="1"/>
          <p:nvPr/>
        </p:nvSpPr>
        <p:spPr>
          <a:xfrm>
            <a:off x="1603331" y="1012613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08D046-B8D2-64AE-7FCC-87D35FB897CD}"/>
              </a:ext>
            </a:extLst>
          </p:cNvPr>
          <p:cNvSpPr txBox="1"/>
          <p:nvPr/>
        </p:nvSpPr>
        <p:spPr>
          <a:xfrm>
            <a:off x="604791" y="1889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D5F3-16D9-1EFD-6330-AF158D3CE394}"/>
              </a:ext>
            </a:extLst>
          </p:cNvPr>
          <p:cNvSpPr txBox="1"/>
          <p:nvPr/>
        </p:nvSpPr>
        <p:spPr>
          <a:xfrm>
            <a:off x="116408" y="433475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E14DE-5DD9-5EE3-AE78-3D9F9CBBE8F5}"/>
              </a:ext>
            </a:extLst>
          </p:cNvPr>
          <p:cNvSpPr txBox="1"/>
          <p:nvPr/>
        </p:nvSpPr>
        <p:spPr>
          <a:xfrm>
            <a:off x="1603331" y="433475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F4D0B-BFC2-3010-AC0E-A2303AB54766}"/>
              </a:ext>
            </a:extLst>
          </p:cNvPr>
          <p:cNvSpPr txBox="1"/>
          <p:nvPr/>
        </p:nvSpPr>
        <p:spPr>
          <a:xfrm>
            <a:off x="604791" y="5244959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D7577B-E0AB-7998-485B-17B4A9A2A627}"/>
              </a:ext>
            </a:extLst>
          </p:cNvPr>
          <p:cNvCxnSpPr/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FA6220-474C-C8A1-C2A8-D1C16AC5B898}"/>
              </a:ext>
            </a:extLst>
          </p:cNvPr>
          <p:cNvSpPr txBox="1"/>
          <p:nvPr/>
        </p:nvSpPr>
        <p:spPr>
          <a:xfrm>
            <a:off x="1127951" y="307747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9ACF46-5079-8BA1-79DB-F22BA7864B94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8BF6C9-54C5-F306-BE2C-6C860C2A263A}"/>
              </a:ext>
            </a:extLst>
          </p:cNvPr>
          <p:cNvSpPr txBox="1"/>
          <p:nvPr/>
        </p:nvSpPr>
        <p:spPr>
          <a:xfrm>
            <a:off x="1127951" y="6467404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884545C-9D61-13E0-89A7-4524294A9843}"/>
              </a:ext>
            </a:extLst>
          </p:cNvPr>
          <p:cNvSpPr txBox="1">
            <a:spLocks/>
          </p:cNvSpPr>
          <p:nvPr/>
        </p:nvSpPr>
        <p:spPr>
          <a:xfrm>
            <a:off x="3926961" y="1705674"/>
            <a:ext cx="5022355" cy="2117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에서 확인할 수 없는 함수 </a:t>
            </a: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25D5F6-84DD-46A7-FFB4-122F733B25E0}"/>
              </a:ext>
            </a:extLst>
          </p:cNvPr>
          <p:cNvGrpSpPr/>
          <p:nvPr/>
        </p:nvGrpSpPr>
        <p:grpSpPr>
          <a:xfrm>
            <a:off x="3582147" y="1831622"/>
            <a:ext cx="248586" cy="248586"/>
            <a:chOff x="3673217" y="2216426"/>
            <a:chExt cx="248586" cy="248586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D802A74-9379-224E-A632-D96F0EB5484E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십자형 14">
              <a:extLst>
                <a:ext uri="{FF2B5EF4-FFF2-40B4-BE49-F238E27FC236}">
                  <a16:creationId xmlns:a16="http://schemas.microsoft.com/office/drawing/2014/main" id="{C2453684-353C-D7DF-BBE3-422BCB37674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2D7414-B1F6-BFA5-CDC7-4A94245F22EE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5CA5F52-FEC4-EFCD-B961-E8B2A9CFC4A6}"/>
              </a:ext>
            </a:extLst>
          </p:cNvPr>
          <p:cNvSpPr txBox="1">
            <a:spLocks/>
          </p:cNvSpPr>
          <p:nvPr/>
        </p:nvSpPr>
        <p:spPr>
          <a:xfrm>
            <a:off x="3926961" y="4156937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EC9AFD2-AC3B-DD84-144C-058EE0D7CA2E}"/>
              </a:ext>
            </a:extLst>
          </p:cNvPr>
          <p:cNvGrpSpPr/>
          <p:nvPr/>
        </p:nvGrpSpPr>
        <p:grpSpPr>
          <a:xfrm>
            <a:off x="3582147" y="4282884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80E6870-18CF-E2DE-63D1-392CA27D4529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ABD26A0-A890-0AD9-40FF-DC211AC11C89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660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8155F-B83F-3A70-6C4B-22466EDD9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9D6729-AE26-EF80-B40D-9AE27EC2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7080" y="6356351"/>
            <a:ext cx="3086100" cy="365125"/>
          </a:xfrm>
        </p:spPr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7473DD-ABBC-F50E-B173-0A8001CE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</a:t>
            </a:r>
            <a:r>
              <a:rPr lang="en-US" altLang="ko-KR" u="sng" dirty="0"/>
              <a:t> </a:t>
            </a:r>
            <a:r>
              <a:rPr lang="ko-KR" altLang="en-US" u="sng" dirty="0"/>
              <a:t>관련 오류 </a:t>
            </a:r>
            <a:r>
              <a:rPr lang="en-US" altLang="ko-KR" u="sng" dirty="0"/>
              <a:t>- 3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79BB0B-A600-7F1D-E0A9-1428859B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C7234C7-860A-9102-2244-7C48C8AA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48" y="1149428"/>
            <a:ext cx="8894044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D70D62-4B59-54EB-45D5-11BEE113C67D}"/>
              </a:ext>
            </a:extLst>
          </p:cNvPr>
          <p:cNvSpPr txBox="1"/>
          <p:nvPr/>
        </p:nvSpPr>
        <p:spPr>
          <a:xfrm>
            <a:off x="116408" y="101261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DEB1ED-C0CD-BA20-B579-6613C0B3B7EA}"/>
              </a:ext>
            </a:extLst>
          </p:cNvPr>
          <p:cNvSpPr txBox="1"/>
          <p:nvPr/>
        </p:nvSpPr>
        <p:spPr>
          <a:xfrm>
            <a:off x="1603331" y="101261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D85AF2-A823-8BB5-5A10-EB906B9FA350}"/>
              </a:ext>
            </a:extLst>
          </p:cNvPr>
          <p:cNvSpPr txBox="1"/>
          <p:nvPr/>
        </p:nvSpPr>
        <p:spPr>
          <a:xfrm>
            <a:off x="604791" y="1889693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five()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746DF-3428-3E0E-9471-B61471201C47}"/>
              </a:ext>
            </a:extLst>
          </p:cNvPr>
          <p:cNvSpPr txBox="1"/>
          <p:nvPr/>
        </p:nvSpPr>
        <p:spPr>
          <a:xfrm>
            <a:off x="116408" y="433475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2B89-C542-2075-556A-0361C6FBA101}"/>
              </a:ext>
            </a:extLst>
          </p:cNvPr>
          <p:cNvSpPr txBox="1"/>
          <p:nvPr/>
        </p:nvSpPr>
        <p:spPr>
          <a:xfrm>
            <a:off x="1603331" y="4334753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C2BCFA-93EE-E0E5-C3E6-6CAB7A321BFB}"/>
              </a:ext>
            </a:extLst>
          </p:cNvPr>
          <p:cNvSpPr txBox="1"/>
          <p:nvPr/>
        </p:nvSpPr>
        <p:spPr>
          <a:xfrm>
            <a:off x="604791" y="524495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3C14A1E-A471-8B50-B7C4-E7BBF29DDDA4}"/>
              </a:ext>
            </a:extLst>
          </p:cNvPr>
          <p:cNvCxnSpPr>
            <a:cxnSpLocks/>
          </p:cNvCxnSpPr>
          <p:nvPr/>
        </p:nvCxnSpPr>
        <p:spPr>
          <a:xfrm>
            <a:off x="462458" y="326214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E812A7-78CE-64BD-ED7C-0A6949D15B23}"/>
              </a:ext>
            </a:extLst>
          </p:cNvPr>
          <p:cNvSpPr txBox="1"/>
          <p:nvPr/>
        </p:nvSpPr>
        <p:spPr>
          <a:xfrm>
            <a:off x="1127951" y="30774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()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D378FA3-15C0-61B8-9B0B-05D5EDEBD1E9}"/>
              </a:ext>
            </a:extLst>
          </p:cNvPr>
          <p:cNvCxnSpPr/>
          <p:nvPr/>
        </p:nvCxnSpPr>
        <p:spPr>
          <a:xfrm>
            <a:off x="462458" y="66520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764863-5132-F103-B073-82F8967258F7}"/>
              </a:ext>
            </a:extLst>
          </p:cNvPr>
          <p:cNvSpPr txBox="1"/>
          <p:nvPr/>
        </p:nvSpPr>
        <p:spPr>
          <a:xfrm>
            <a:off x="1127951" y="6467404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1E84E7-6383-91B8-6326-E196C677677D}"/>
              </a:ext>
            </a:extLst>
          </p:cNvPr>
          <p:cNvCxnSpPr/>
          <p:nvPr/>
        </p:nvCxnSpPr>
        <p:spPr>
          <a:xfrm>
            <a:off x="3418251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18868278-AD8E-1929-466A-B791D6D51281}"/>
              </a:ext>
            </a:extLst>
          </p:cNvPr>
          <p:cNvSpPr txBox="1">
            <a:spLocks/>
          </p:cNvSpPr>
          <p:nvPr/>
        </p:nvSpPr>
        <p:spPr>
          <a:xfrm>
            <a:off x="3926961" y="2899589"/>
            <a:ext cx="5022355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선언이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five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이름이 정해지지 않았는데 씀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D55D4CC-0620-526D-97D2-8E61BD561515}"/>
              </a:ext>
            </a:extLst>
          </p:cNvPr>
          <p:cNvGrpSpPr/>
          <p:nvPr/>
        </p:nvGrpSpPr>
        <p:grpSpPr>
          <a:xfrm>
            <a:off x="3582147" y="3025536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22A2EB9-91F6-674B-87A6-2A9474760FA6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B4B7205D-E660-0C6D-C81E-8D964BF06470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911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3FAE5-557C-B4A5-A565-8B3A9A7B5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85A1F-C06E-1328-3629-1625EEEC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호출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8A489-99EC-6EFE-DC2D-930283CA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main </a:t>
            </a:r>
            <a:r>
              <a:rPr lang="ko-KR" altLang="en-US" dirty="0"/>
              <a:t>함수에서 반환되는 값을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two() { return 1; }</a:t>
            </a:r>
            <a:br>
              <a:rPr lang="en-US" altLang="ko-KR" dirty="0"/>
            </a:br>
            <a:r>
              <a:rPr lang="en-US" altLang="ko-KR" dirty="0"/>
              <a:t>int one() { return two(); }</a:t>
            </a:r>
            <a:br>
              <a:rPr lang="en-US" altLang="ko-KR" dirty="0"/>
            </a:br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main()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  <a:br>
              <a:rPr lang="en-US" altLang="ko-KR" dirty="0"/>
            </a:br>
            <a:r>
              <a:rPr lang="en-US" altLang="ko-KR" dirty="0"/>
              <a:t>		return one();</a:t>
            </a:r>
            <a:br>
              <a:rPr lang="en-US" altLang="ko-KR" dirty="0"/>
            </a:br>
            <a:r>
              <a:rPr lang="en-US" altLang="ko-KR" dirty="0"/>
              <a:t>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BAE106-7E1C-03CF-B67A-E78CB24A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024844-C61F-9F43-BDC9-5CE8C2F3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705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BDDE-3868-1AA0-36CF-A689DD07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064260-D06C-B68C-BC0C-FB2260C2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8D601F-848D-F374-220D-36885ADC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4EAE65-0118-D90B-4C85-8FD2E1B6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C2728CC-2129-E15B-0C1C-36226FDC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418" y="1149428"/>
            <a:ext cx="6401931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five</a:t>
            </a:r>
            <a:r>
              <a:rPr lang="en-US" altLang="ko-KR" sz="40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FE8B49-7887-C5C0-13E0-4BAC7A3B603B}"/>
              </a:ext>
            </a:extLst>
          </p:cNvPr>
          <p:cNvSpPr txBox="1"/>
          <p:nvPr/>
        </p:nvSpPr>
        <p:spPr>
          <a:xfrm>
            <a:off x="988278" y="4386669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DF7738-C088-9000-4E20-3918E0A66DC9}"/>
              </a:ext>
            </a:extLst>
          </p:cNvPr>
          <p:cNvSpPr txBox="1"/>
          <p:nvPr/>
        </p:nvSpPr>
        <p:spPr>
          <a:xfrm>
            <a:off x="2475201" y="4386669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1877-4F3F-D8E3-F9ED-D6A3672F5E10}"/>
              </a:ext>
            </a:extLst>
          </p:cNvPr>
          <p:cNvSpPr txBox="1"/>
          <p:nvPr/>
        </p:nvSpPr>
        <p:spPr>
          <a:xfrm>
            <a:off x="1476661" y="52239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5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418FC-977A-206A-F639-6233C006EB8D}"/>
              </a:ext>
            </a:extLst>
          </p:cNvPr>
          <p:cNvSpPr txBox="1"/>
          <p:nvPr/>
        </p:nvSpPr>
        <p:spPr>
          <a:xfrm>
            <a:off x="988278" y="188263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71DE3-B826-CAD7-DF82-097D9782F936}"/>
              </a:ext>
            </a:extLst>
          </p:cNvPr>
          <p:cNvSpPr txBox="1"/>
          <p:nvPr/>
        </p:nvSpPr>
        <p:spPr>
          <a:xfrm>
            <a:off x="2475201" y="1882636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B6E89-63AD-631A-C2F4-B2722BF5A036}"/>
              </a:ext>
            </a:extLst>
          </p:cNvPr>
          <p:cNvSpPr txBox="1"/>
          <p:nvPr/>
        </p:nvSpPr>
        <p:spPr>
          <a:xfrm>
            <a:off x="1476661" y="2707322"/>
            <a:ext cx="436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five()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8355AAF-1800-C67B-D3AD-87A3C7BD48CE}"/>
              </a:ext>
            </a:extLst>
          </p:cNvPr>
          <p:cNvCxnSpPr/>
          <p:nvPr/>
        </p:nvCxnSpPr>
        <p:spPr>
          <a:xfrm>
            <a:off x="1334328" y="641754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1A2043-5699-4343-658F-A5E262C74E23}"/>
              </a:ext>
            </a:extLst>
          </p:cNvPr>
          <p:cNvSpPr txBox="1"/>
          <p:nvPr/>
        </p:nvSpPr>
        <p:spPr>
          <a:xfrm>
            <a:off x="1999821" y="6232876"/>
            <a:ext cx="440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890C43-25FB-5F3C-7F5A-68887F71BBBC}"/>
              </a:ext>
            </a:extLst>
          </p:cNvPr>
          <p:cNvCxnSpPr/>
          <p:nvPr/>
        </p:nvCxnSpPr>
        <p:spPr>
          <a:xfrm>
            <a:off x="1334328" y="392843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43A235-3DBA-E757-A29E-E0B15F690EB8}"/>
              </a:ext>
            </a:extLst>
          </p:cNvPr>
          <p:cNvSpPr txBox="1"/>
          <p:nvPr/>
        </p:nvSpPr>
        <p:spPr>
          <a:xfrm>
            <a:off x="1999821" y="3743770"/>
            <a:ext cx="5389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five()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F3DDA-C91B-02F8-A373-850F6154ED3B}"/>
              </a:ext>
            </a:extLst>
          </p:cNvPr>
          <p:cNvSpPr txBox="1"/>
          <p:nvPr/>
        </p:nvSpPr>
        <p:spPr>
          <a:xfrm>
            <a:off x="988278" y="1037148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60AB9-00BF-C8B1-A9C8-1912D71E0E89}"/>
              </a:ext>
            </a:extLst>
          </p:cNvPr>
          <p:cNvSpPr txBox="1"/>
          <p:nvPr/>
        </p:nvSpPr>
        <p:spPr>
          <a:xfrm>
            <a:off x="2475201" y="1037148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364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1463868" y="1694755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3095050" y="169453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F671FD-466F-1DE9-DB26-98673A96E20D}"/>
              </a:ext>
            </a:extLst>
          </p:cNvPr>
          <p:cNvSpPr txBox="1"/>
          <p:nvPr/>
        </p:nvSpPr>
        <p:spPr>
          <a:xfrm>
            <a:off x="1930019" y="308447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94F3733-4F8A-FDFC-3714-5BDB02D77203}"/>
              </a:ext>
            </a:extLst>
          </p:cNvPr>
          <p:cNvCxnSpPr/>
          <p:nvPr/>
        </p:nvCxnSpPr>
        <p:spPr>
          <a:xfrm>
            <a:off x="1958008" y="501926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432F4D9-7C6A-A96F-FFF2-74DAF82747D3}"/>
              </a:ext>
            </a:extLst>
          </p:cNvPr>
          <p:cNvSpPr txBox="1"/>
          <p:nvPr/>
        </p:nvSpPr>
        <p:spPr>
          <a:xfrm>
            <a:off x="2623501" y="4834594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2164F-FC8C-09F3-2323-76F9AFFD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E980A-F891-0FCE-C523-5B777409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90BD01-CCAE-19AD-F35E-7F5C4AD5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4D0B6C-200A-062E-5FF5-BFE8DEB3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A70EB-DD2F-5551-4BAE-A0D184FFE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16825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1155087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B15F-096D-C700-EEE8-5C246EB4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22467-E418-A058-14C7-3BF28FF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ECF3F-C0BA-2025-D8EA-CD532C9D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선언은 이름이 함수를 의미한다고 정하고</a:t>
            </a:r>
            <a:r>
              <a:rPr lang="en-US" altLang="ko-KR" sz="2800" dirty="0"/>
              <a:t>, </a:t>
            </a:r>
            <a:r>
              <a:rPr lang="ko-KR" altLang="en-US" sz="2800" dirty="0"/>
              <a:t>의미하는 함수의 반환 타입도 정한다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이름을 포함한 모든 정보가 같은 함수 선언은 여러 번 반복해도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같은 이름에 대한 함수 선언과 함수 정의는 반환 타입이 같아야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25AEB-1988-6BF7-3968-9498E821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7D2DC0-E528-7504-7B70-4454F6DB1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58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437AC-C4E3-A109-9246-C1D81F96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E7B2C-7174-DCBD-6927-66EDBBE5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4806FE-299A-8E71-D531-EA97346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8F134F7-B6DB-F3F1-6055-B5C2C181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34" y="1858265"/>
            <a:ext cx="3694173" cy="3294981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five</a:t>
            </a:r>
            <a:r>
              <a:rPr lang="en-US" altLang="ko-KR" dirty="0"/>
              <a:t>()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F6DA7-CAE7-5B50-6230-754A8A78F36D}"/>
              </a:ext>
            </a:extLst>
          </p:cNvPr>
          <p:cNvSpPr txBox="1"/>
          <p:nvPr/>
        </p:nvSpPr>
        <p:spPr>
          <a:xfrm>
            <a:off x="131394" y="2578221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8960F-FB1D-0C28-3548-72149B80866D}"/>
              </a:ext>
            </a:extLst>
          </p:cNvPr>
          <p:cNvSpPr txBox="1"/>
          <p:nvPr/>
        </p:nvSpPr>
        <p:spPr>
          <a:xfrm>
            <a:off x="1764089" y="257822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90AFD0-5994-C0B3-27B5-C73C828A406B}"/>
              </a:ext>
            </a:extLst>
          </p:cNvPr>
          <p:cNvSpPr txBox="1"/>
          <p:nvPr/>
        </p:nvSpPr>
        <p:spPr>
          <a:xfrm>
            <a:off x="619777" y="3416159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D44584-148A-F044-04A5-8F5C53EC16AC}"/>
              </a:ext>
            </a:extLst>
          </p:cNvPr>
          <p:cNvCxnSpPr/>
          <p:nvPr/>
        </p:nvCxnSpPr>
        <p:spPr>
          <a:xfrm>
            <a:off x="477444" y="482327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933F6F4-831D-AD60-FA81-DC41F30E07B8}"/>
              </a:ext>
            </a:extLst>
          </p:cNvPr>
          <p:cNvSpPr txBox="1"/>
          <p:nvPr/>
        </p:nvSpPr>
        <p:spPr>
          <a:xfrm>
            <a:off x="1142937" y="463860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5FE38-0BC2-CF9B-C8B1-F0B4FE86DDEA}"/>
              </a:ext>
            </a:extLst>
          </p:cNvPr>
          <p:cNvSpPr txBox="1"/>
          <p:nvPr/>
        </p:nvSpPr>
        <p:spPr>
          <a:xfrm>
            <a:off x="131394" y="173273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BA1EE-9535-2EA7-8840-4318BC81C3C8}"/>
              </a:ext>
            </a:extLst>
          </p:cNvPr>
          <p:cNvSpPr txBox="1"/>
          <p:nvPr/>
        </p:nvSpPr>
        <p:spPr>
          <a:xfrm>
            <a:off x="1764089" y="1732733"/>
            <a:ext cx="175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five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E013C50-C537-52A5-77FC-AABDDA6BBCFB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4586F024-2CF9-57DF-5933-5A301671E66D}"/>
              </a:ext>
            </a:extLst>
          </p:cNvPr>
          <p:cNvSpPr txBox="1">
            <a:spLocks/>
          </p:cNvSpPr>
          <p:nvPr/>
        </p:nvSpPr>
        <p:spPr>
          <a:xfrm>
            <a:off x="4471945" y="2875810"/>
            <a:ext cx="4387698" cy="16484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five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함수 정의가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선언된 함수의 정의가 있어야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BF70210-1C84-06BF-9900-13B5F47DE847}"/>
              </a:ext>
            </a:extLst>
          </p:cNvPr>
          <p:cNvGrpSpPr/>
          <p:nvPr/>
        </p:nvGrpSpPr>
        <p:grpSpPr>
          <a:xfrm>
            <a:off x="4155482" y="3001757"/>
            <a:ext cx="248586" cy="248586"/>
            <a:chOff x="3673217" y="2216426"/>
            <a:chExt cx="248586" cy="24858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34D6B77-3F7A-D5E0-6C8C-83ABD30CF8BC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9" name="십자형 28">
              <a:extLst>
                <a:ext uri="{FF2B5EF4-FFF2-40B4-BE49-F238E27FC236}">
                  <a16:creationId xmlns:a16="http://schemas.microsoft.com/office/drawing/2014/main" id="{928DA64C-F6FC-ED92-8D32-CE14AD4C065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330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D3207-CD8F-8FC3-0DAF-C36329EA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D402-5F53-C8B5-BFE2-E735DF6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선언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B60D6-D680-E0E3-A6E8-77773A68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914DF7-36EB-9BE7-53A9-B224B70F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67D494-6BAE-DDD7-BFD2-CDEFA529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3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D5ECC-C108-0E67-0C6A-7FF6653E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7A8C7D-C5C2-C8A8-39EF-47861CA5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CB2EA1-441F-D163-85F7-26C8C91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 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예시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2D347-85D9-FD01-F6E6-DA4CD84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0D236E-3840-DD77-74B9-20CE4C18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828011"/>
            <a:ext cx="8726856" cy="329644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1;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83ADF-6E07-DB14-F2F6-8A29389E439E}"/>
              </a:ext>
            </a:extLst>
          </p:cNvPr>
          <p:cNvSpPr txBox="1"/>
          <p:nvPr/>
        </p:nvSpPr>
        <p:spPr>
          <a:xfrm>
            <a:off x="200002" y="342900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C923E-CD92-ADD3-141D-2E7C2E12AE59}"/>
              </a:ext>
            </a:extLst>
          </p:cNvPr>
          <p:cNvSpPr txBox="1"/>
          <p:nvPr/>
        </p:nvSpPr>
        <p:spPr>
          <a:xfrm>
            <a:off x="1686925" y="342900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6D62D-B80B-2040-CA19-B82E4688A4CE}"/>
              </a:ext>
            </a:extLst>
          </p:cNvPr>
          <p:cNvSpPr txBox="1"/>
          <p:nvPr/>
        </p:nvSpPr>
        <p:spPr>
          <a:xfrm>
            <a:off x="688385" y="4247060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2BD1B56-9938-BD97-5953-6BD2B4303990}"/>
              </a:ext>
            </a:extLst>
          </p:cNvPr>
          <p:cNvCxnSpPr/>
          <p:nvPr/>
        </p:nvCxnSpPr>
        <p:spPr>
          <a:xfrm>
            <a:off x="546052" y="565417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BD4E9B-9E9F-B60D-0DF2-7DA5987BAD1B}"/>
              </a:ext>
            </a:extLst>
          </p:cNvPr>
          <p:cNvSpPr txBox="1"/>
          <p:nvPr/>
        </p:nvSpPr>
        <p:spPr>
          <a:xfrm>
            <a:off x="1211545" y="5469505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E4D69-1492-49DE-51B5-0ACC353B79E9}"/>
              </a:ext>
            </a:extLst>
          </p:cNvPr>
          <p:cNvSpPr txBox="1"/>
          <p:nvPr/>
        </p:nvSpPr>
        <p:spPr>
          <a:xfrm>
            <a:off x="200002" y="172898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C9C834-1760-D50E-8385-BB870EB702EF}"/>
              </a:ext>
            </a:extLst>
          </p:cNvPr>
          <p:cNvSpPr txBox="1"/>
          <p:nvPr/>
        </p:nvSpPr>
        <p:spPr>
          <a:xfrm>
            <a:off x="1219428" y="172898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9D711-5032-398E-9B23-C4B25DD805E9}"/>
              </a:ext>
            </a:extLst>
          </p:cNvPr>
          <p:cNvSpPr txBox="1"/>
          <p:nvPr/>
        </p:nvSpPr>
        <p:spPr>
          <a:xfrm>
            <a:off x="2136306" y="1728982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114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73BED-40D2-D0EB-DEF6-CCE22525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D1655-A07B-4190-6080-BE3C9832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507FB3-AAD8-339A-852F-B5EF61E0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39A935-ADA3-BEB1-2A07-EB3B1DFE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560D8-00AC-56DE-1347-E368728F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6"/>
            <a:ext cx="7628082" cy="450714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소스파일</a:t>
            </a:r>
            <a:br>
              <a:rPr lang="en-US" altLang="ko-KR" sz="2800" b="1" dirty="0"/>
            </a:br>
            <a:r>
              <a:rPr lang="ko-KR" altLang="en-US" sz="2800" dirty="0"/>
              <a:t>함수외부선언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소스파일 함수외부선언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함수외부선언</a:t>
            </a:r>
            <a:br>
              <a:rPr lang="en-US" altLang="ko-KR" sz="2800" b="1" dirty="0"/>
            </a:br>
            <a:r>
              <a:rPr lang="ko-KR" altLang="en-US" sz="2800" dirty="0"/>
              <a:t>함수정의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함수선언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</a:t>
            </a:r>
            <a:r>
              <a:rPr lang="ko-KR" altLang="en-US" sz="2800" dirty="0"/>
              <a:t> 변수선언</a:t>
            </a:r>
            <a:endParaRPr lang="en-US" altLang="ko-KR" sz="2800" b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en-US" altLang="ko-KR" sz="2800" b="1" dirty="0"/>
              <a:t> ;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2800" dirty="0"/>
              <a:t>타입 이름 </a:t>
            </a:r>
            <a:r>
              <a:rPr lang="en-US" altLang="ko-KR" sz="2800" b="1" dirty="0"/>
              <a:t>=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r>
              <a:rPr lang="en-US" altLang="ko-KR" sz="2800" b="1" dirty="0"/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1163327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0571-D620-9DFA-BAB3-31085DC8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7F990-7020-1ABB-8E6C-82FEE244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전역변수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56BF6-BE2C-C37D-337E-4442D861B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전역 변수 선언은 해당 타입 값을 저장할 수 있는 메모리 공간을 </a:t>
            </a:r>
            <a:r>
              <a:rPr lang="ko-KR" altLang="en-US" sz="2800" dirty="0" err="1"/>
              <a:t>할당받는다</a:t>
            </a:r>
            <a:r>
              <a:rPr lang="en-US" altLang="ko-KR" sz="2800" dirty="0"/>
              <a:t>. (</a:t>
            </a:r>
            <a:r>
              <a:rPr lang="ko-KR" altLang="en-US" sz="2800" dirty="0"/>
              <a:t>변수 정의</a:t>
            </a:r>
            <a:r>
              <a:rPr lang="en-US" altLang="ko-KR" sz="28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있는 전역 변수 선언은 식의 계산 결과를 </a:t>
            </a:r>
            <a:r>
              <a:rPr lang="ko-KR" altLang="en-US" sz="2800" dirty="0" err="1"/>
              <a:t>할당받은</a:t>
            </a:r>
            <a:r>
              <a:rPr lang="ko-KR" altLang="en-US" sz="2800" dirty="0"/>
              <a:t> 메모리 공간에 저장한다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= </a:t>
            </a:r>
            <a:r>
              <a:rPr lang="ko-KR" altLang="en-US" sz="2800" dirty="0"/>
              <a:t>식이 없는 전역 변수 선언은 </a:t>
            </a:r>
            <a:r>
              <a:rPr lang="en-US" altLang="ko-KR" sz="2800" dirty="0"/>
              <a:t>0</a:t>
            </a:r>
            <a:r>
              <a:rPr lang="ko-KR" altLang="en-US" sz="2800" dirty="0"/>
              <a:t>을 저장한다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EF13CB-DE6E-9289-BBBF-FD200B29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A09939-E7F1-5427-B63F-2E7B5023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74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F0BEF-57CB-9648-3E01-AAE8737C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330C17-6E25-61FE-6B8E-A8D117D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1F3552-B8C9-60C0-C04F-37B4AC6A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전역변수</a:t>
            </a:r>
            <a:r>
              <a:rPr lang="en-US" altLang="ko-KR" u="sng" dirty="0"/>
              <a:t> </a:t>
            </a:r>
            <a:r>
              <a:rPr lang="ko-KR" altLang="en-US" u="sng" dirty="0"/>
              <a:t>선언 관련 오류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64DF35-C31D-16E3-12B3-47F6C1FE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ABBEA08-9C32-A997-B630-0CFDACE00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197888"/>
            <a:ext cx="3667227" cy="4127577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x = 2;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x;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67077-18DF-F92A-944C-167C86DB1DE4}"/>
              </a:ext>
            </a:extLst>
          </p:cNvPr>
          <p:cNvSpPr txBox="1"/>
          <p:nvPr/>
        </p:nvSpPr>
        <p:spPr>
          <a:xfrm>
            <a:off x="200002" y="280373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66DE6-1966-5FBF-1D64-2A126D774C05}"/>
              </a:ext>
            </a:extLst>
          </p:cNvPr>
          <p:cNvSpPr txBox="1"/>
          <p:nvPr/>
        </p:nvSpPr>
        <p:spPr>
          <a:xfrm>
            <a:off x="1686925" y="275072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451FF-479C-D487-4027-B1C7B1BD0166}"/>
              </a:ext>
            </a:extLst>
          </p:cNvPr>
          <p:cNvSpPr txBox="1"/>
          <p:nvPr/>
        </p:nvSpPr>
        <p:spPr>
          <a:xfrm>
            <a:off x="688385" y="362179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저장된 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F8B9397-1655-0080-9916-181D739DB6F1}"/>
              </a:ext>
            </a:extLst>
          </p:cNvPr>
          <p:cNvCxnSpPr/>
          <p:nvPr/>
        </p:nvCxnSpPr>
        <p:spPr>
          <a:xfrm>
            <a:off x="546052" y="500902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DAC26D-103D-E54A-4BEE-8502C81D503B}"/>
              </a:ext>
            </a:extLst>
          </p:cNvPr>
          <p:cNvSpPr txBox="1"/>
          <p:nvPr/>
        </p:nvSpPr>
        <p:spPr>
          <a:xfrm>
            <a:off x="1211545" y="4824360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B6EC3-AED5-9E56-3080-C2DC02DD631C}"/>
              </a:ext>
            </a:extLst>
          </p:cNvPr>
          <p:cNvSpPr txBox="1"/>
          <p:nvPr/>
        </p:nvSpPr>
        <p:spPr>
          <a:xfrm>
            <a:off x="200002" y="103399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C5DD4-CC15-8948-E244-29B1196CF74F}"/>
              </a:ext>
            </a:extLst>
          </p:cNvPr>
          <p:cNvSpPr txBox="1"/>
          <p:nvPr/>
        </p:nvSpPr>
        <p:spPr>
          <a:xfrm>
            <a:off x="1219428" y="103399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FB231-D1D4-B12D-101F-FDC5D9EB5D88}"/>
              </a:ext>
            </a:extLst>
          </p:cNvPr>
          <p:cNvSpPr txBox="1"/>
          <p:nvPr/>
        </p:nvSpPr>
        <p:spPr>
          <a:xfrm>
            <a:off x="2136306" y="1033994"/>
            <a:ext cx="121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16D3D76-A8D2-9CC9-5866-A85414E57F98}"/>
              </a:ext>
            </a:extLst>
          </p:cNvPr>
          <p:cNvCxnSpPr/>
          <p:nvPr/>
        </p:nvCxnSpPr>
        <p:spPr>
          <a:xfrm>
            <a:off x="4049116" y="138194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228DB940-083E-95F6-20C2-0C4A20138F22}"/>
              </a:ext>
            </a:extLst>
          </p:cNvPr>
          <p:cNvSpPr txBox="1">
            <a:spLocks/>
          </p:cNvSpPr>
          <p:nvPr/>
        </p:nvSpPr>
        <p:spPr>
          <a:xfrm>
            <a:off x="4471945" y="2189191"/>
            <a:ext cx="4387698" cy="23898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‘x’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재정의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여러 번 초기화했습니다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정의는 한번만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해야됨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573D61-2531-422C-4039-455A2183BF99}"/>
              </a:ext>
            </a:extLst>
          </p:cNvPr>
          <p:cNvGrpSpPr/>
          <p:nvPr/>
        </p:nvGrpSpPr>
        <p:grpSpPr>
          <a:xfrm>
            <a:off x="4155482" y="2331716"/>
            <a:ext cx="248586" cy="248586"/>
            <a:chOff x="3673217" y="2216426"/>
            <a:chExt cx="248586" cy="24858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E5C7C53D-4D80-2BD2-DB61-5A72986040F7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872C5493-8393-1124-DCCC-305E36E1B005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47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B6DF-6B04-7D3B-442B-2E7BBA0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58EC52-490A-785F-22A5-A1EBB3A4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066043-C813-1F3D-904D-1432004D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매개변수</a:t>
            </a:r>
            <a:r>
              <a:rPr lang="en-US" altLang="ko-KR" u="sng" dirty="0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B0350-363E-CB0C-51DA-7A854CC4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06DDC72-E8C2-1AE2-E245-98E3B0D6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2" y="1149428"/>
            <a:ext cx="8726856" cy="568730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number</a:t>
            </a:r>
            <a:r>
              <a:rPr lang="en-US" altLang="ko-KR" dirty="0"/>
              <a:t>) 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rgbClr val="FAA700"/>
                </a:solidFill>
              </a:rPr>
              <a:t>add1</a:t>
            </a:r>
            <a:r>
              <a:rPr lang="en-US" altLang="ko-KR" sz="4000" dirty="0"/>
              <a:t>(1);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sz="4000" dirty="0"/>
              <a:t>+ 1;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F9EC6-D174-D2DD-2750-59359F725DE1}"/>
              </a:ext>
            </a:extLst>
          </p:cNvPr>
          <p:cNvSpPr txBox="1"/>
          <p:nvPr/>
        </p:nvSpPr>
        <p:spPr>
          <a:xfrm>
            <a:off x="217142" y="4413173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F24257-C735-4D3A-AC83-B5183BBF61C5}"/>
              </a:ext>
            </a:extLst>
          </p:cNvPr>
          <p:cNvSpPr txBox="1"/>
          <p:nvPr/>
        </p:nvSpPr>
        <p:spPr>
          <a:xfrm>
            <a:off x="1778847" y="4413173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C93DDA-389F-0E24-3F5F-36E627885924}"/>
              </a:ext>
            </a:extLst>
          </p:cNvPr>
          <p:cNvSpPr txBox="1"/>
          <p:nvPr/>
        </p:nvSpPr>
        <p:spPr>
          <a:xfrm>
            <a:off x="688385" y="527037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 + 1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C966D-6A2A-DB80-E7A4-5E364E0229E8}"/>
              </a:ext>
            </a:extLst>
          </p:cNvPr>
          <p:cNvSpPr txBox="1"/>
          <p:nvPr/>
        </p:nvSpPr>
        <p:spPr>
          <a:xfrm>
            <a:off x="200002" y="1889262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2A98-37AE-EF23-1DE3-7E5BA6CEEF49}"/>
              </a:ext>
            </a:extLst>
          </p:cNvPr>
          <p:cNvSpPr txBox="1"/>
          <p:nvPr/>
        </p:nvSpPr>
        <p:spPr>
          <a:xfrm>
            <a:off x="1812276" y="188926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F6556-DA44-E90C-210A-67525D5C84C5}"/>
              </a:ext>
            </a:extLst>
          </p:cNvPr>
          <p:cNvSpPr txBox="1"/>
          <p:nvPr/>
        </p:nvSpPr>
        <p:spPr>
          <a:xfrm>
            <a:off x="688385" y="2707322"/>
            <a:ext cx="6287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함수에 인수를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로하여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호출 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반환받은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값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3D660A-093C-F8CE-5BD1-8E1D0B8F4370}"/>
              </a:ext>
            </a:extLst>
          </p:cNvPr>
          <p:cNvCxnSpPr/>
          <p:nvPr/>
        </p:nvCxnSpPr>
        <p:spPr>
          <a:xfrm>
            <a:off x="546052" y="6662704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BCE1E5-2A77-87AA-08D0-69EA064ECC63}"/>
              </a:ext>
            </a:extLst>
          </p:cNvPr>
          <p:cNvSpPr txBox="1"/>
          <p:nvPr/>
        </p:nvSpPr>
        <p:spPr>
          <a:xfrm>
            <a:off x="1211545" y="6478038"/>
            <a:ext cx="499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 + 1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783FB6-A36A-C250-1E32-747305F5C117}"/>
              </a:ext>
            </a:extLst>
          </p:cNvPr>
          <p:cNvCxnSpPr/>
          <p:nvPr/>
        </p:nvCxnSpPr>
        <p:spPr>
          <a:xfrm>
            <a:off x="546052" y="4114433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1D0872-78AF-5FE2-AA05-309EA230FB7C}"/>
              </a:ext>
            </a:extLst>
          </p:cNvPr>
          <p:cNvSpPr txBox="1"/>
          <p:nvPr/>
        </p:nvSpPr>
        <p:spPr>
          <a:xfrm>
            <a:off x="1211545" y="3929767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add1(1)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반환값을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타입으로 반환한다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02FE0-DB4E-C3BA-5F30-B9FEA12962BE}"/>
              </a:ext>
            </a:extLst>
          </p:cNvPr>
          <p:cNvSpPr txBox="1"/>
          <p:nvPr/>
        </p:nvSpPr>
        <p:spPr>
          <a:xfrm>
            <a:off x="200002" y="1043774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2FDEEB-050E-5CF0-9BCB-196BD05B02F9}"/>
              </a:ext>
            </a:extLst>
          </p:cNvPr>
          <p:cNvSpPr txBox="1"/>
          <p:nvPr/>
        </p:nvSpPr>
        <p:spPr>
          <a:xfrm>
            <a:off x="1788230" y="1043774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add1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9C141-48AB-24E4-1E4A-0031C3C4FA30}"/>
              </a:ext>
            </a:extLst>
          </p:cNvPr>
          <p:cNvSpPr txBox="1"/>
          <p:nvPr/>
        </p:nvSpPr>
        <p:spPr>
          <a:xfrm>
            <a:off x="3580892" y="1043774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40780A-A6D1-CF81-9E8F-9D00A854D8F9}"/>
              </a:ext>
            </a:extLst>
          </p:cNvPr>
          <p:cNvSpPr txBox="1"/>
          <p:nvPr/>
        </p:nvSpPr>
        <p:spPr>
          <a:xfrm>
            <a:off x="5680042" y="1043774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number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333C18-DF1E-7724-49A1-A4A7D77C39C1}"/>
              </a:ext>
            </a:extLst>
          </p:cNvPr>
          <p:cNvSpPr txBox="1"/>
          <p:nvPr/>
        </p:nvSpPr>
        <p:spPr>
          <a:xfrm>
            <a:off x="3580892" y="4415899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E1AE31-4961-F0D0-A3DD-1D244649C6AE}"/>
              </a:ext>
            </a:extLst>
          </p:cNvPr>
          <p:cNvSpPr txBox="1"/>
          <p:nvPr/>
        </p:nvSpPr>
        <p:spPr>
          <a:xfrm>
            <a:off x="5659335" y="441589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매개변수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9054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0ADC-6C31-FE85-8635-38AC2320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BEEDF-05F2-1DED-A173-A32648DC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8FA75-DAC5-4805-64F4-84A8EDD5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F76595-28DD-DB79-1622-15915C0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7066C-0F37-282E-907C-4E635C4BA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366114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A9535-DE2F-5B26-41CB-DF228BFBB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F90A-FCAF-3B2D-1639-3E8D479F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프로그래밍 용어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E1B368-2215-A04A-E7CF-489E5FDD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</a:t>
            </a:r>
            <a:r>
              <a:rPr lang="ko-KR" altLang="en-US" sz="2800" dirty="0"/>
              <a:t>는 프로그램의 한 부분으로 함수 자신이나 다른 함수에서 실행</a:t>
            </a:r>
            <a:r>
              <a:rPr lang="en-US" altLang="ko-KR" sz="2800" dirty="0"/>
              <a:t>(</a:t>
            </a:r>
            <a:r>
              <a:rPr lang="ko-KR" altLang="en-US" sz="2800" dirty="0"/>
              <a:t>호출</a:t>
            </a:r>
            <a:r>
              <a:rPr lang="en-US" altLang="ko-KR" sz="2800" dirty="0"/>
              <a:t>)</a:t>
            </a:r>
            <a:r>
              <a:rPr lang="ko-KR" altLang="en-US" sz="2800" dirty="0"/>
              <a:t>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값</a:t>
            </a:r>
            <a:r>
              <a:rPr lang="ko-KR" altLang="en-US" sz="2800" dirty="0"/>
              <a:t>은 함수 호출이 종료된 후에 그 결과로 얻는 값이다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반환 타입</a:t>
            </a:r>
            <a:r>
              <a:rPr lang="ko-KR" altLang="en-US" sz="2800" dirty="0"/>
              <a:t>은 반환 값의 종류로 정수</a:t>
            </a:r>
            <a:r>
              <a:rPr lang="en-US" altLang="ko-KR" sz="2800" dirty="0"/>
              <a:t>, </a:t>
            </a:r>
            <a:r>
              <a:rPr lang="ko-KR" altLang="en-US" sz="2800" dirty="0"/>
              <a:t>실수</a:t>
            </a:r>
            <a:r>
              <a:rPr lang="en-US" altLang="ko-KR" sz="2800" dirty="0"/>
              <a:t>, </a:t>
            </a:r>
            <a:r>
              <a:rPr lang="ko-KR" altLang="en-US" sz="2800" dirty="0"/>
              <a:t>문자 등이 가능하다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D26706-8BC2-2C04-A366-891CA1A7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C50EA-6467-3DAA-5C5F-F01C92BC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152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2873-174B-BCA9-B50B-2ABD77B4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2CE53-9D88-5282-E62D-F918B810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98087-7B12-63B9-B8A3-E3FE4CE74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이름은 있어야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정의에서 매개변수의 이름이 없이 타입만 써도 되는 예외는 </a:t>
            </a:r>
            <a:r>
              <a:rPr lang="en-US" altLang="ko-KR" sz="2800" dirty="0"/>
              <a:t>f(void) { } </a:t>
            </a:r>
            <a:r>
              <a:rPr lang="ko-KR" altLang="en-US" sz="2800" dirty="0"/>
              <a:t>형태로 쓸 때다</a:t>
            </a:r>
            <a:r>
              <a:rPr lang="en-US" altLang="ko-KR" sz="2800" dirty="0"/>
              <a:t>. f() {} </a:t>
            </a:r>
            <a:r>
              <a:rPr lang="ko-KR" altLang="en-US" sz="2800" dirty="0"/>
              <a:t>형태와 마찬가지로 매개변수가 없음을 의미한다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2334FE-1D7E-DE43-1973-87CC650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80B011-C6B2-8231-AE05-31C71E94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307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7EDC-B636-1379-7992-67006781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419B5-C7FC-2656-4F44-DB1B1D3B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0A797E-8294-62CF-DAA2-2D186679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E9010-6024-E164-1A3B-8BFE92C0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90D95-15FC-6BD3-F49C-6A87424D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61750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선언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매개변수리스트 </a:t>
            </a:r>
            <a:r>
              <a:rPr lang="en-US" altLang="ko-KR" sz="2800" b="1" dirty="0"/>
              <a:t>) ;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매개변수리스트</a:t>
            </a:r>
            <a:br>
              <a:rPr lang="en-US" altLang="ko-KR" sz="2800" b="1" dirty="0"/>
            </a:br>
            <a:r>
              <a:rPr lang="ko-KR" altLang="en-US" sz="2800" dirty="0"/>
              <a:t>매개변수선언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매개변수리스트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매개변수선언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매개변수선언</a:t>
            </a:r>
            <a:br>
              <a:rPr lang="en-US" altLang="ko-KR" sz="2800" b="1" dirty="0"/>
            </a:br>
            <a:r>
              <a:rPr lang="ko-KR" altLang="en-US" sz="2800" dirty="0"/>
              <a:t>타입 이름</a:t>
            </a:r>
            <a:r>
              <a:rPr lang="ko-KR" altLang="en-US" sz="2000" i="1" dirty="0"/>
              <a:t> 또는</a:t>
            </a:r>
            <a:r>
              <a:rPr lang="ko-KR" altLang="en-US" sz="2800" dirty="0"/>
              <a:t> 타입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263873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D8EE-5F5C-8785-850B-3A26812D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CC945-B66E-7FBD-A59E-7168E5A5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선언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048C8-3740-83CB-2953-1C6F4615B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선언에서 매개변수의 이름은 없어도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 선언에서 </a:t>
            </a:r>
            <a:r>
              <a:rPr lang="en-US" altLang="ko-KR" sz="2800" dirty="0"/>
              <a:t>f(); </a:t>
            </a:r>
            <a:r>
              <a:rPr lang="ko-KR" altLang="en-US" sz="2800" dirty="0"/>
              <a:t>처럼 매개변수리스트가 없으면 매개변수에 대해서 정하지 않겠다는 뜻이며</a:t>
            </a:r>
            <a:r>
              <a:rPr lang="en-US" altLang="ko-KR" sz="2800" dirty="0"/>
              <a:t>, </a:t>
            </a:r>
            <a:r>
              <a:rPr lang="ko-KR" altLang="en-US" sz="2800" dirty="0"/>
              <a:t>이렇게 쓰지 말 것이 권장된다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매개변수가 없는 함수를 선언하려면 </a:t>
            </a:r>
            <a:r>
              <a:rPr lang="en-US" altLang="ko-KR" sz="2800" dirty="0"/>
              <a:t>f(void); </a:t>
            </a:r>
            <a:r>
              <a:rPr lang="ko-KR" altLang="en-US" sz="2800" dirty="0"/>
              <a:t>라고 쓰는 것이 권장된다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3FEEB-6F3A-B555-A617-6B6ACA25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FD0D4D-7303-6D1C-D7FF-E8B82D7B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77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0A02E-C344-9A05-45E0-C300B016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4AB31-9BF7-D889-C427-F4CF2E1E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D58E86-D996-14E3-4072-5F4A5307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3E25B5-F8F4-54B7-E073-B0A8B481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F414C-A4B1-8166-F118-0B86B5A4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3056717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함수호출식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ko-KR" altLang="en-US" sz="2800" dirty="0"/>
              <a:t>인수리스트 </a:t>
            </a:r>
            <a:r>
              <a:rPr lang="en-US" altLang="ko-KR" sz="28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인수리스트</a:t>
            </a:r>
            <a:br>
              <a:rPr lang="en-US" altLang="ko-KR" sz="2800" b="1" dirty="0"/>
            </a:br>
            <a:r>
              <a:rPr lang="ko-KR" altLang="en-US" sz="2800" dirty="0"/>
              <a:t>식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인수리스트 </a:t>
            </a:r>
            <a:r>
              <a:rPr lang="en-US" altLang="ko-KR" sz="2800" b="1" dirty="0"/>
              <a:t>,</a:t>
            </a:r>
            <a:r>
              <a:rPr lang="en-US" altLang="ko-KR" sz="2800" dirty="0"/>
              <a:t> </a:t>
            </a:r>
            <a:r>
              <a:rPr lang="ko-KR" altLang="en-US" sz="2800" dirty="0"/>
              <a:t>식</a:t>
            </a:r>
            <a:endParaRPr lang="en-US" altLang="ko-KR" sz="2000" i="1" dirty="0"/>
          </a:p>
        </p:txBody>
      </p:sp>
    </p:spTree>
    <p:extLst>
      <p:ext uri="{BB962C8B-B14F-4D97-AF65-F5344CB8AC3E}">
        <p14:creationId xmlns:p14="http://schemas.microsoft.com/office/powerpoint/2010/main" val="3086939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131E4-4798-4441-9593-E5190D04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D867A-69FE-186D-5656-F0C3701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매개변수 있는 함수 호출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16947-DB56-F814-76E8-3D07899CC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함수를 호출할 때 인수의 개수가 함수 정의의 매개변수 개수와 다르면 잘못된 동작을 할 수 있다</a:t>
            </a:r>
            <a:r>
              <a:rPr lang="en-US" altLang="ko-KR" sz="28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함수를 호출하기 전에 인수에 해당하는 식들이 모두 계산되고</a:t>
            </a:r>
            <a:r>
              <a:rPr lang="en-US" altLang="ko-KR" sz="2800" dirty="0"/>
              <a:t>, </a:t>
            </a:r>
            <a:r>
              <a:rPr lang="ko-KR" altLang="en-US" sz="2800" dirty="0"/>
              <a:t>해당 매개변수의  타입에 맞게 변환된다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인수와 호출할 함수를 결정하는 식을 계산하는 순서는 정해지지 않았다</a:t>
            </a:r>
            <a:r>
              <a:rPr lang="en-US" altLang="ko-KR" sz="2800" dirty="0"/>
              <a:t>. </a:t>
            </a:r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DCC3AA-6813-5089-DFB6-8623DC1B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6CB4B7-B57F-A09A-F830-11A49706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9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D9012-A106-3C6A-DBBC-46DAC171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69DFA-5AD9-39D3-C084-512F1052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C1B721-A6C3-116E-E374-5769533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1EA24-A151-C8E5-7EEF-51EB69B7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7774975-63DE-C8D0-00CC-B2D6595BAA34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8CE7A-1412-A63D-FE6A-7C9334E1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67E72A-5076-30E1-5FD4-3C8AAEFBD37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add1(int):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호출에 인수가 너무 적습니다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매개변수의 개수와 인수의 개수가 같아야 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A524545-431E-B597-C5F8-E64A9AF19EA1}"/>
              </a:ext>
            </a:extLst>
          </p:cNvPr>
          <p:cNvGrpSpPr/>
          <p:nvPr/>
        </p:nvGrpSpPr>
        <p:grpSpPr>
          <a:xfrm>
            <a:off x="4155482" y="2517478"/>
            <a:ext cx="248586" cy="248586"/>
            <a:chOff x="3673217" y="2216426"/>
            <a:chExt cx="248586" cy="248586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E61CCF22-7E2F-9E69-FBB2-0D1E507A0222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십자형 9">
              <a:extLst>
                <a:ext uri="{FF2B5EF4-FFF2-40B4-BE49-F238E27FC236}">
                  <a16:creationId xmlns:a16="http://schemas.microsoft.com/office/drawing/2014/main" id="{64779092-97E2-7E85-5EF7-3D2FAF79F48A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2625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5E98-B121-E61A-B808-4BEE1507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C3F7A-911A-1462-E6CC-A6E05C9D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관련 오류 </a:t>
            </a:r>
            <a:r>
              <a:rPr lang="en-US" altLang="ko-KR" u="sng" dirty="0"/>
              <a:t>- 2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0CFF87-D90A-8D97-1297-1691F3F0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82B0F7-F9A8-A5D3-F56A-292782EE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011221-8721-466E-640A-BBD25CF38909}"/>
              </a:ext>
            </a:extLst>
          </p:cNvPr>
          <p:cNvCxnSpPr/>
          <p:nvPr/>
        </p:nvCxnSpPr>
        <p:spPr>
          <a:xfrm>
            <a:off x="4037775" y="1294567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A54E9-F868-67C7-FA89-F872DFD83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8" y="1159727"/>
            <a:ext cx="3785507" cy="5698274"/>
          </a:xfrm>
          <a:solidFill>
            <a:srgbClr val="FFFFFF">
              <a:alpha val="89804"/>
            </a:srgb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</a:t>
            </a:r>
            <a:r>
              <a:rPr lang="ko-KR" altLang="en-US" sz="3600" dirty="0">
                <a:solidFill>
                  <a:schemeClr val="accent3"/>
                </a:solidFill>
              </a:rPr>
              <a:t>메인 함수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3"/>
                </a:solidFill>
              </a:rPr>
              <a:t>/* 1 </a:t>
            </a:r>
            <a:r>
              <a:rPr lang="ko-KR" altLang="en-US" sz="3600" dirty="0">
                <a:solidFill>
                  <a:schemeClr val="accent3"/>
                </a:solidFill>
              </a:rPr>
              <a:t>증가시키기</a:t>
            </a:r>
            <a:r>
              <a:rPr lang="ko-KR" altLang="en-US" sz="4000" dirty="0">
                <a:solidFill>
                  <a:schemeClr val="accent3"/>
                </a:solidFill>
              </a:rPr>
              <a:t> </a:t>
            </a:r>
            <a:r>
              <a:rPr lang="en-US" altLang="ko-KR" dirty="0">
                <a:solidFill>
                  <a:schemeClr val="accent3"/>
                </a:solidFill>
              </a:rPr>
              <a:t>*/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add1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dirty="0"/>
              <a:t>) {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chemeClr val="accent5"/>
                </a:solidFill>
              </a:rPr>
              <a:t>return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x </a:t>
            </a:r>
            <a:r>
              <a:rPr lang="en-US" altLang="ko-KR" dirty="0"/>
              <a:t>+ 1;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C2D269D-A26E-EA95-B0D8-B936630D305C}"/>
              </a:ext>
            </a:extLst>
          </p:cNvPr>
          <p:cNvSpPr txBox="1">
            <a:spLocks/>
          </p:cNvSpPr>
          <p:nvPr/>
        </p:nvSpPr>
        <p:spPr>
          <a:xfrm>
            <a:off x="4411185" y="2073728"/>
            <a:ext cx="4640285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add1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 대한 함수 정의가 없습니다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반환 타입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매개변수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타입이모두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같아야 한다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5DBCFC-7A2A-5934-E17C-F77FCBA4DCCC}"/>
              </a:ext>
            </a:extLst>
          </p:cNvPr>
          <p:cNvGrpSpPr/>
          <p:nvPr/>
        </p:nvGrpSpPr>
        <p:grpSpPr>
          <a:xfrm>
            <a:off x="4155482" y="2509253"/>
            <a:ext cx="248586" cy="248586"/>
            <a:chOff x="3673217" y="2216426"/>
            <a:chExt cx="248586" cy="24858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668ADDE-3001-5D2F-6D35-0A725CC4EF9B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십자형 10">
              <a:extLst>
                <a:ext uri="{FF2B5EF4-FFF2-40B4-BE49-F238E27FC236}">
                  <a16:creationId xmlns:a16="http://schemas.microsoft.com/office/drawing/2014/main" id="{46FA4FD7-7783-2E25-C9A9-C02DD753F2A4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1687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33026-8969-7557-DF07-974B416A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95F06-A22A-E049-D0B4-B2AF183BB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함수의 매개변수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E5271-1053-A3AD-2DAA-1927A226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함수 선언에서 선언된 함수의 이름과 반환 타입</a:t>
            </a:r>
            <a:r>
              <a:rPr lang="en-US" altLang="ko-KR" dirty="0"/>
              <a:t>, </a:t>
            </a:r>
            <a:r>
              <a:rPr lang="ko-KR" altLang="en-US" dirty="0"/>
              <a:t>매개변수의 타입을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int one( int x );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B0325E-8DE7-58D8-80C7-8A2120A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FC41B4-C1E1-68D5-8967-B3AA96D2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79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133A-9C5F-210F-39AB-26C61B6C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9751-87FB-3313-F2E9-CD260C2E1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인사말 출력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9CD02DD-6483-B2FD-98C6-3583E33EA374}"/>
              </a:ext>
            </a:extLst>
          </p:cNvPr>
          <p:cNvSpPr txBox="1">
            <a:spLocks/>
          </p:cNvSpPr>
          <p:nvPr/>
        </p:nvSpPr>
        <p:spPr>
          <a:xfrm>
            <a:off x="443634" y="1761891"/>
            <a:ext cx="8256732" cy="437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다른 소스파일에서 함수 만들기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헤더 파일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ko-KR" altLang="en-US" dirty="0">
                <a:latin typeface="맑은 고딕" panose="020B0503020000020004" pitchFamily="50" charset="-127"/>
              </a:rPr>
              <a:t>라이브러리 함수 써보기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908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C8CC2-74BB-7C3D-0DBC-50C8B3914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4E820-B7A9-69B7-E309-C1C0EC2F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17540F-8298-8B93-9A8E-45F0017A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6BBE5-6A6E-7A6D-E827-F147A0A8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6CA621-ECDE-C175-610C-6D197B977B7B}"/>
              </a:ext>
            </a:extLst>
          </p:cNvPr>
          <p:cNvCxnSpPr/>
          <p:nvPr/>
        </p:nvCxnSpPr>
        <p:spPr>
          <a:xfrm>
            <a:off x="4599106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3B44-B06A-B8BA-1735-37D0B4DE5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0" y="1932210"/>
            <a:ext cx="4047585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AAD32EC-5BCC-3ECA-D18B-B3B1E2BC88D9}"/>
              </a:ext>
            </a:extLst>
          </p:cNvPr>
          <p:cNvSpPr txBox="1">
            <a:spLocks/>
          </p:cNvSpPr>
          <p:nvPr/>
        </p:nvSpPr>
        <p:spPr>
          <a:xfrm>
            <a:off x="4750906" y="1932211"/>
            <a:ext cx="4219669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60AB64-08F0-DFA5-866A-8B0F19936E27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39E2AE-11D1-FEBE-77B1-3CDF83FF75FE}"/>
              </a:ext>
            </a:extLst>
          </p:cNvPr>
          <p:cNvSpPr/>
          <p:nvPr/>
        </p:nvSpPr>
        <p:spPr>
          <a:xfrm>
            <a:off x="4902751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68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AA6B1-54C1-05CE-4CB8-98A57A51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A22075-E8E7-57C3-6F40-1D2686F1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D4EC3A-1055-B114-EADB-C56986F6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6A25A4-1C5E-595B-242A-12229A08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9D5EFF-FB44-5C34-DFF4-678FF219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294566"/>
            <a:ext cx="8653670" cy="556343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함수 정의</a:t>
            </a:r>
            <a:br>
              <a:rPr lang="en-US" altLang="ko-KR" sz="2800" b="1" dirty="0"/>
            </a:br>
            <a:r>
              <a:rPr lang="ko-KR" altLang="en-US" sz="2800" dirty="0"/>
              <a:t>타입 이름 </a:t>
            </a:r>
            <a:r>
              <a:rPr lang="en-US" altLang="ko-KR" sz="2800" b="1" dirty="0"/>
              <a:t>(</a:t>
            </a:r>
            <a:r>
              <a:rPr lang="en-US" altLang="ko-KR" sz="2800" dirty="0"/>
              <a:t> </a:t>
            </a:r>
            <a:r>
              <a:rPr lang="en-US" altLang="ko-KR" sz="2800" b="1" dirty="0"/>
              <a:t>) {</a:t>
            </a:r>
            <a:br>
              <a:rPr lang="en-US" altLang="ko-KR" sz="2800" b="1" dirty="0"/>
            </a:br>
            <a:r>
              <a:rPr lang="en-US" altLang="ko-KR" sz="2800" b="1" dirty="0"/>
              <a:t>	</a:t>
            </a:r>
            <a:r>
              <a:rPr lang="ko-KR" altLang="en-US" sz="2800" dirty="0"/>
              <a:t>문장리스트</a:t>
            </a:r>
            <a:r>
              <a:rPr kumimoji="0" lang="ko-KR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없어도됨</a:t>
            </a:r>
            <a:br>
              <a:rPr lang="en-US" altLang="ko-KR" sz="2800" b="1" dirty="0"/>
            </a:br>
            <a:r>
              <a:rPr lang="en-US" altLang="ko-KR" sz="2800" b="1" dirty="0"/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타입</a:t>
            </a:r>
            <a:br>
              <a:rPr lang="en-US" altLang="ko-KR" sz="2800" b="1" dirty="0"/>
            </a:br>
            <a:r>
              <a:rPr lang="en-US" altLang="ko-KR" sz="2800" dirty="0"/>
              <a:t>int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</a:t>
            </a:r>
            <a:r>
              <a:rPr lang="en-US" altLang="ko-KR" sz="2800" dirty="0"/>
              <a:t>char </a:t>
            </a:r>
            <a:r>
              <a:rPr lang="ko-KR" altLang="en-US" sz="2000" i="1" dirty="0"/>
              <a:t>등등</a:t>
            </a:r>
            <a:endParaRPr lang="en-US" altLang="ko-KR" sz="2000" i="1" dirty="0"/>
          </a:p>
          <a:p>
            <a:pPr>
              <a:lnSpc>
                <a:spcPct val="150000"/>
              </a:lnSpc>
            </a:pPr>
            <a:r>
              <a:rPr lang="ko-KR" altLang="en-US" sz="2800" b="1" dirty="0"/>
              <a:t>문장리스트</a:t>
            </a:r>
            <a:br>
              <a:rPr lang="en-US" altLang="ko-KR" sz="2800" b="1" dirty="0"/>
            </a:br>
            <a:r>
              <a:rPr lang="ko-KR" altLang="en-US" sz="2800" dirty="0"/>
              <a:t>문장</a:t>
            </a:r>
            <a:r>
              <a:rPr lang="en-US" altLang="ko-KR" sz="2800" dirty="0"/>
              <a:t> </a:t>
            </a:r>
            <a:r>
              <a:rPr lang="ko-KR" altLang="en-US" sz="2000" i="1" dirty="0"/>
              <a:t>또는</a:t>
            </a:r>
            <a:r>
              <a:rPr lang="ko-KR" altLang="en-US" sz="2800" dirty="0"/>
              <a:t> 문장리스트 문장</a:t>
            </a:r>
            <a:endParaRPr lang="en-US" altLang="ko-KR" sz="2800" b="1" i="1" dirty="0"/>
          </a:p>
        </p:txBody>
      </p:sp>
    </p:spTree>
    <p:extLst>
      <p:ext uri="{BB962C8B-B14F-4D97-AF65-F5344CB8AC3E}">
        <p14:creationId xmlns:p14="http://schemas.microsoft.com/office/powerpoint/2010/main" val="4049449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F1CC-5ED8-54CF-2185-9D9C93A3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FD773-FFF3-E616-2FF0-61A1A747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여러 소스파일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02385-9A56-0C6F-B518-F02EB3AA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DE00AA-BE1E-6DB5-E4FF-E312A54B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C3B3486-1501-C018-5796-7D98CFAF87D4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BDCA8-FB9E-BD88-46CC-F5BAE86B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0" y="1932210"/>
            <a:ext cx="4001205" cy="3962408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add1 </a:t>
            </a:r>
            <a:r>
              <a:rPr lang="ko-KR" altLang="en-US" sz="3200" dirty="0">
                <a:solidFill>
                  <a:schemeClr val="accent3"/>
                </a:solidFill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  <a:r>
              <a:rPr lang="en-US" altLang="ko-KR" sz="3200" dirty="0"/>
              <a:t>); </a:t>
            </a:r>
          </a:p>
          <a:p>
            <a:pPr marL="0" indent="0">
              <a:buNone/>
            </a:pP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main</a:t>
            </a:r>
            <a:r>
              <a:rPr lang="ko-KR" altLang="en-US" sz="3200" dirty="0">
                <a:solidFill>
                  <a:schemeClr val="accent3"/>
                </a:solidFill>
              </a:rPr>
              <a:t> 함수 정의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9AAA51-2D2C-058A-BB73-AA9259FC8581}"/>
              </a:ext>
            </a:extLst>
          </p:cNvPr>
          <p:cNvSpPr txBox="1">
            <a:spLocks/>
          </p:cNvSpPr>
          <p:nvPr/>
        </p:nvSpPr>
        <p:spPr>
          <a:xfrm>
            <a:off x="4923183" y="1932211"/>
            <a:ext cx="4220814" cy="396240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함수 선언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add2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add2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함수 정의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add2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267162-6C2C-DDB2-0EFB-D745C5B34829}"/>
              </a:ext>
            </a:extLst>
          </p:cNvPr>
          <p:cNvSpPr/>
          <p:nvPr/>
        </p:nvSpPr>
        <p:spPr>
          <a:xfrm>
            <a:off x="393339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83A390-A2BE-D3B9-37FA-D99D9D5A3630}"/>
              </a:ext>
            </a:extLst>
          </p:cNvPr>
          <p:cNvSpPr/>
          <p:nvPr/>
        </p:nvSpPr>
        <p:spPr>
          <a:xfrm>
            <a:off x="5170717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3FB3A72-E035-5D9C-B189-BF3869F53485}"/>
              </a:ext>
            </a:extLst>
          </p:cNvPr>
          <p:cNvSpPr txBox="1">
            <a:spLocks/>
          </p:cNvSpPr>
          <p:nvPr/>
        </p:nvSpPr>
        <p:spPr>
          <a:xfrm>
            <a:off x="2234298" y="1371602"/>
            <a:ext cx="4895845" cy="219665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“main()”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에서 확인할 수 없는 함수 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add1</a:t>
            </a:r>
          </a:p>
          <a:p>
            <a:pPr lvl="2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add1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라는 이름의 함수를 찾을 수 없음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538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E0FF-4F1B-A05A-9005-0AF6E71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F38B-F753-CC7E-A6DD-F53748E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4A4D-3644-6CA5-9BE6-ED1268C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C0A51-AAC9-AB63-978F-D523EAC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18444E-BA7F-42FC-7278-3955CDE7C805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D8D6-8E19-F92A-5F42-3868D01F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444806"/>
            <a:ext cx="3684814" cy="2668519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76E7C3-8750-C077-EDB0-6CA79640C260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684814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A1D67-2C90-036F-6B6B-2AA075001D5A}"/>
              </a:ext>
            </a:extLst>
          </p:cNvPr>
          <p:cNvSpPr/>
          <p:nvPr/>
        </p:nvSpPr>
        <p:spPr>
          <a:xfrm>
            <a:off x="391891" y="1928273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ABC3A-CD59-66AA-3A18-D0E7C5611562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E31A0-25E9-8A97-820F-D16F02944442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E93AC-9297-F7A9-BEA9-403D62A7EB0D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add1.h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063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EF38-8ED2-497D-25AE-A535E0F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A0F1-572A-447B-554D-E770A76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F6CA3-72F1-7D0B-FE3D-0C86B3D6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696AF-4966-9832-F8F4-1C52D26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ABF9-5F78-2BFB-8580-582E6AA4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#include</a:t>
            </a:r>
            <a:r>
              <a:rPr lang="ko-KR" altLang="en-US" sz="2800" b="1" dirty="0"/>
              <a:t>지시어</a:t>
            </a:r>
            <a:br>
              <a:rPr lang="en-US" altLang="ko-KR" sz="2800" b="1" dirty="0"/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” </a:t>
            </a:r>
            <a:r>
              <a:rPr lang="ko-KR" altLang="en-US" sz="2800" dirty="0" err="1"/>
              <a:t>줄바꿈</a:t>
            </a:r>
            <a:r>
              <a:rPr lang="ko-KR" altLang="en-US" sz="2800" dirty="0"/>
              <a:t>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  </a:t>
            </a:r>
            <a:b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&gt; </a:t>
            </a:r>
            <a:r>
              <a:rPr lang="ko-KR" altLang="en-US" sz="2800" dirty="0" err="1"/>
              <a:t>줄바꿈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51293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F4EC-79B9-5207-B66D-EBDCDA9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E77F-5258-B2EA-9741-6476185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D774-DCFC-8D8D-B705-A26FA7C5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#include </a:t>
            </a:r>
            <a:r>
              <a:rPr lang="ko-KR" altLang="en-US" sz="2800" dirty="0"/>
              <a:t>지시어는 파일이름과 같은 이름의 파일을 찾아서 내용을 모두 해당 줄에 포함시킨다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” </a:t>
            </a:r>
            <a:r>
              <a:rPr lang="ko-KR" altLang="en-US" sz="2800" dirty="0"/>
              <a:t>형식은 파일을 현재 폴더에서 찾는다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&gt; </a:t>
            </a:r>
            <a:r>
              <a:rPr lang="ko-KR" altLang="en-US" sz="2800" dirty="0"/>
              <a:t>형식은 파일을 </a:t>
            </a:r>
            <a:r>
              <a:rPr lang="en-US" altLang="ko-KR" sz="2800" dirty="0"/>
              <a:t>C</a:t>
            </a:r>
            <a:r>
              <a:rPr lang="ko-KR" altLang="en-US" sz="2800" dirty="0"/>
              <a:t>에서 제공하는 헤더 파일들이 있는 폴더에서 찾는다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E239C-3215-CF7F-3DAB-03A76DA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FAC25-789C-34B3-FAA3-3FE97A1C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48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23CB-EF90-2DA7-C5C0-738A2913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3E1F-3F1E-0B5D-A8DA-CB80D1BA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F9B23-6356-F83E-08BE-61B2460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DA49B-2F8C-ADCC-EA5B-FA4C30C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116FDB-EFDB-3527-A7D4-C001430761F0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E97DA-C5C4-687E-DDE5-CD629E30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612109"/>
            <a:ext cx="3684814" cy="2792186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add2.h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D226D93-623E-D034-51B3-052A20E85536}"/>
              </a:ext>
            </a:extLst>
          </p:cNvPr>
          <p:cNvSpPr txBox="1">
            <a:spLocks/>
          </p:cNvSpPr>
          <p:nvPr/>
        </p:nvSpPr>
        <p:spPr>
          <a:xfrm>
            <a:off x="5170717" y="4065814"/>
            <a:ext cx="3684809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2FDF7-C39C-2B3B-FB11-AF078326ECFE}"/>
              </a:ext>
            </a:extLst>
          </p:cNvPr>
          <p:cNvSpPr/>
          <p:nvPr/>
        </p:nvSpPr>
        <p:spPr>
          <a:xfrm>
            <a:off x="393339" y="2166329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B7B8D-AB5B-17B7-69DC-0CE9781C1FE1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6EE5D4-3106-F120-B3A7-D2BBD5E6F8E6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568F7-429E-032F-065B-8FF1A030AFF3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add1.h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655318-E6E4-00DC-4FFB-2BC0DA9F2B2B}"/>
              </a:ext>
            </a:extLst>
          </p:cNvPr>
          <p:cNvSpPr txBox="1">
            <a:spLocks/>
          </p:cNvSpPr>
          <p:nvPr/>
        </p:nvSpPr>
        <p:spPr>
          <a:xfrm>
            <a:off x="2234298" y="3259821"/>
            <a:ext cx="4895845" cy="13008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“add2.h”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파일 소스를 열 수 없습니다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57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293F-FEB3-2051-F40B-69CFCCD2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E41B-ACAB-D81C-11D3-60BA46B0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헤더파일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CA03-61A2-2005-5F2C-16672BE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</a:t>
            </a:r>
            <a:r>
              <a:rPr lang="en-US" altLang="ko-KR" dirty="0"/>
              <a:t>include </a:t>
            </a:r>
            <a:r>
              <a:rPr lang="ko-KR" altLang="en-US" dirty="0"/>
              <a:t>지시어의 의미를 쓰시오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“</a:t>
            </a:r>
            <a:r>
              <a:rPr lang="en-US" altLang="ko-KR" dirty="0" err="1"/>
              <a:t>my_header.h</a:t>
            </a:r>
            <a:r>
              <a:rPr lang="en-US" altLang="ko-KR" dirty="0"/>
              <a:t>”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021-87CB-0F84-ACC2-E08BA35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2AF85-C8DC-937C-3CE6-63F7261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996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299B-4EC6-1254-AD85-DF195F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CA71-29E7-102E-D161-7378ACF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99B57-F7FC-08DD-070A-F515F22F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1776C-0F9F-64E6-ECBE-6803155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A7A8C0-A80A-1357-342C-3DCE5A50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AA700"/>
                </a:solidFill>
              </a:rPr>
              <a:t>    </a:t>
            </a:r>
            <a:r>
              <a:rPr lang="en-US" altLang="ko-KR" sz="4000" dirty="0" err="1">
                <a:solidFill>
                  <a:srgbClr val="FAA700"/>
                </a:solidFill>
              </a:rPr>
              <a:t>printf</a:t>
            </a:r>
            <a:r>
              <a:rPr lang="en-US" altLang="ko-KR" sz="4000" dirty="0"/>
              <a:t>(</a:t>
            </a:r>
            <a:r>
              <a:rPr lang="en-US" altLang="ko-KR" sz="4000" dirty="0">
                <a:solidFill>
                  <a:srgbClr val="FF0000"/>
                </a:solidFill>
              </a:rPr>
              <a:t>“</a:t>
            </a:r>
            <a:r>
              <a:rPr lang="en-US" altLang="ko-KR" sz="4000" dirty="0">
                <a:solidFill>
                  <a:srgbClr val="C00000"/>
                </a:solidFill>
              </a:rPr>
              <a:t>Hello</a:t>
            </a:r>
            <a:r>
              <a:rPr lang="en-US" altLang="ko-KR" sz="4000" dirty="0">
                <a:solidFill>
                  <a:srgbClr val="FF0000"/>
                </a:solidFill>
              </a:rPr>
              <a:t>”</a:t>
            </a:r>
            <a:r>
              <a:rPr lang="en-US" altLang="ko-KR" sz="4000" dirty="0"/>
              <a:t>);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8F48-FFF4-1CD1-782F-E52DB7B65AB5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369E-CE5F-805E-82B4-A3DF4B41B554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4DEF6-4C18-F738-CAF3-5B5DB19A1ABD}"/>
              </a:ext>
            </a:extLst>
          </p:cNvPr>
          <p:cNvSpPr txBox="1"/>
          <p:nvPr/>
        </p:nvSpPr>
        <p:spPr>
          <a:xfrm>
            <a:off x="631275" y="47058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7359DF-B933-19FF-802D-F0DEF7746009}"/>
              </a:ext>
            </a:extLst>
          </p:cNvPr>
          <p:cNvCxnSpPr/>
          <p:nvPr/>
        </p:nvCxnSpPr>
        <p:spPr>
          <a:xfrm>
            <a:off x="659264" y="656895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680736-E61D-8CDC-A7E5-4C21A869AA8B}"/>
              </a:ext>
            </a:extLst>
          </p:cNvPr>
          <p:cNvSpPr txBox="1"/>
          <p:nvPr/>
        </p:nvSpPr>
        <p:spPr>
          <a:xfrm>
            <a:off x="1324757" y="6384285"/>
            <a:ext cx="731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화면에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Hello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라고 출력하고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7565-4727-D1EC-D33E-7E8211D6A0DC}"/>
              </a:ext>
            </a:extLst>
          </p:cNvPr>
          <p:cNvSpPr txBox="1"/>
          <p:nvPr/>
        </p:nvSpPr>
        <p:spPr>
          <a:xfrm>
            <a:off x="631275" y="3388882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BAFA-88D5-4505-1A05-651188784662}"/>
              </a:ext>
            </a:extLst>
          </p:cNvPr>
          <p:cNvSpPr txBox="1"/>
          <p:nvPr/>
        </p:nvSpPr>
        <p:spPr>
          <a:xfrm>
            <a:off x="2784794" y="3388882"/>
            <a:ext cx="1931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“Hello”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3C654-C0DF-40A1-579C-B5FEF40E4D51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70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6988-93B8-27F8-68EE-3D33977F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39D9-5AF7-276C-485C-D9CF36E5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FC7A9-D261-319E-9DB4-4E72E735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9EA21-B191-6FA2-218C-5ABD34AC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C2E9-2F3D-ABD7-23B4-0AF5F15C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/>
              <a:t>식</a:t>
            </a:r>
            <a:r>
              <a:rPr lang="en-US" altLang="ko-KR" sz="2800" b="1" dirty="0"/>
              <a:t>-</a:t>
            </a:r>
            <a:r>
              <a:rPr lang="ko-KR" altLang="en-US" sz="2800" b="1" dirty="0"/>
              <a:t>문장</a:t>
            </a:r>
            <a:br>
              <a:rPr lang="en-US" altLang="ko-KR" sz="2800" b="1" dirty="0"/>
            </a:br>
            <a:r>
              <a:rPr lang="ko-KR" altLang="en-US" sz="2800" dirty="0"/>
              <a:t>식 </a:t>
            </a:r>
            <a:r>
              <a:rPr lang="en-US" altLang="ko-KR" sz="2800" b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049588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C787-34BF-4FE7-72DF-35647BF8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7F09-4C49-6985-A712-9125448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817-B99A-DF89-3F37-D4CE2B42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식</a:t>
            </a:r>
            <a:r>
              <a:rPr lang="en-US" altLang="ko-KR" sz="2800" dirty="0"/>
              <a:t>-</a:t>
            </a:r>
            <a:r>
              <a:rPr lang="ko-KR" altLang="en-US" sz="2800" dirty="0"/>
              <a:t>문장은 식을 계산하고</a:t>
            </a:r>
            <a:r>
              <a:rPr lang="en-US" altLang="ko-KR" sz="2800" dirty="0"/>
              <a:t>, </a:t>
            </a:r>
            <a:r>
              <a:rPr lang="ko-KR" altLang="en-US" sz="2800" dirty="0"/>
              <a:t>계산 결과는 버린다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 err="1"/>
              <a:t>printf</a:t>
            </a:r>
            <a:r>
              <a:rPr lang="en-US" altLang="ko-KR" sz="2800" dirty="0"/>
              <a:t> </a:t>
            </a:r>
            <a:r>
              <a:rPr lang="ko-KR" altLang="en-US" sz="2800" dirty="0"/>
              <a:t>함수는 첫번째 인수를 화면에 표시한다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20BC7-F211-2AD4-7B67-8BA7EBD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0D51B-7A1E-EC20-84BB-22A2FB5F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FDD8-23B7-7542-E24E-F7CFDBC8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6926-7521-582F-739F-4A6BDCEA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관련 오류 </a:t>
            </a:r>
            <a:r>
              <a:rPr lang="en-US" altLang="ko-KR" u="sng" dirty="0"/>
              <a:t>- 1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562D2-B4B4-4FF0-AA88-9E1EE42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C2F98-8A71-EA28-0717-54688A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59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ABE5AD-E908-9A5B-4F54-0DA3BEB70EEE}"/>
              </a:ext>
            </a:extLst>
          </p:cNvPr>
          <p:cNvCxnSpPr/>
          <p:nvPr/>
        </p:nvCxnSpPr>
        <p:spPr>
          <a:xfrm>
            <a:off x="3879932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4478-3C8A-EFE4-9ACA-1D9A8E2D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2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827DCF-BEC4-BE88-58BB-00D269A72FC8}"/>
              </a:ext>
            </a:extLst>
          </p:cNvPr>
          <p:cNvSpPr txBox="1">
            <a:spLocks/>
          </p:cNvSpPr>
          <p:nvPr/>
        </p:nvSpPr>
        <p:spPr>
          <a:xfrm>
            <a:off x="4261757" y="2073728"/>
            <a:ext cx="478971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intf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의 함수 정의 없음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intf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stdio.h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에서 지원되지 않음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6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함수 정의에서 쓴 이름은 정의된 함수를 가리키게 된다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한 이름에 함수 하나를 정의할 수 있다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이름은 </a:t>
            </a:r>
            <a:r>
              <a:rPr lang="ko-KR" altLang="en-US" sz="2800" dirty="0" err="1"/>
              <a:t>첫글자를</a:t>
            </a:r>
            <a:r>
              <a:rPr lang="ko-KR" altLang="en-US" sz="2800" dirty="0"/>
              <a:t> 영어 대소문자 또는 </a:t>
            </a:r>
            <a:r>
              <a:rPr lang="en-US" altLang="ko-KR" sz="2800" dirty="0"/>
              <a:t>_</a:t>
            </a:r>
            <a:r>
              <a:rPr lang="ko-KR" altLang="en-US" sz="2800" dirty="0"/>
              <a:t>로 쓰고</a:t>
            </a:r>
            <a:r>
              <a:rPr lang="en-US" altLang="ko-KR" sz="2800" dirty="0"/>
              <a:t>, </a:t>
            </a:r>
            <a:r>
              <a:rPr lang="ko-KR" altLang="en-US" sz="2800" dirty="0"/>
              <a:t>다음 글자부터는 숫자도 쓸 수 있다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5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2A13-D8F7-569C-7DF7-DBA59E34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C5-6601-1E12-6D3B-3575870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라이브러리함수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5DF55-1408-1390-01E7-0CE26BA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/>
              <a:t>다음 프로그램을 실행했을 때 실행 되는 내용을 쓰시오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int main() {</a:t>
            </a:r>
            <a:br>
              <a:rPr lang="en-US" altLang="ko-KR" dirty="0"/>
            </a:br>
            <a:r>
              <a:rPr lang="en-US" altLang="ko-KR" dirty="0"/>
              <a:t>		 </a:t>
            </a:r>
            <a:r>
              <a:rPr lang="en-US" altLang="ko-KR" dirty="0" err="1"/>
              <a:t>printf</a:t>
            </a:r>
            <a:r>
              <a:rPr lang="en-US" altLang="ko-KR" dirty="0"/>
              <a:t>(“H”);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1EB6-ED3A-1112-1D3E-77CE0F85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36C4-026D-8D3F-DD4D-2A801F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8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C98C-45A2-A742-8280-37C4E5C1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1D37E-D737-E4A9-4799-4D98C65C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컴퓨터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B3408-33AD-5407-A67F-5F7E711E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소스가 기계어로 번역되는 과정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컴퓨터 하드웨어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86ED2-9403-7CBA-1F59-E17623C3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91B72-D2BF-C78B-01E0-3BCB8AADC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FA6600-FA90-21C0-DC29-8F049FE96A29}"/>
              </a:ext>
            </a:extLst>
          </p:cNvPr>
          <p:cNvGrpSpPr/>
          <p:nvPr/>
        </p:nvGrpSpPr>
        <p:grpSpPr>
          <a:xfrm>
            <a:off x="5612523" y="2719551"/>
            <a:ext cx="2601311" cy="3160987"/>
            <a:chOff x="843775" y="2521948"/>
            <a:chExt cx="2705625" cy="22932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34AA7FF-1255-C41A-614D-2A002ED7BA3D}"/>
                </a:ext>
              </a:extLst>
            </p:cNvPr>
            <p:cNvSpPr/>
            <p:nvPr/>
          </p:nvSpPr>
          <p:spPr>
            <a:xfrm>
              <a:off x="843775" y="2521948"/>
              <a:ext cx="2705625" cy="22932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255F05-F2C6-ED2C-6785-821659FEC784}"/>
                </a:ext>
              </a:extLst>
            </p:cNvPr>
            <p:cNvSpPr/>
            <p:nvPr/>
          </p:nvSpPr>
          <p:spPr>
            <a:xfrm>
              <a:off x="1650320" y="4396018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EBEE54-75E6-AA46-5CEB-B88488C89A28}"/>
                </a:ext>
              </a:extLst>
            </p:cNvPr>
            <p:cNvSpPr/>
            <p:nvPr/>
          </p:nvSpPr>
          <p:spPr>
            <a:xfrm>
              <a:off x="1029154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1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C305D0C-2E06-D302-DCE5-945C0D7E324F}"/>
                </a:ext>
              </a:extLst>
            </p:cNvPr>
            <p:cNvSpPr/>
            <p:nvPr/>
          </p:nvSpPr>
          <p:spPr>
            <a:xfrm>
              <a:off x="1650320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2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F7136B3-E888-D950-2B13-17D8D6292D72}"/>
                </a:ext>
              </a:extLst>
            </p:cNvPr>
            <p:cNvSpPr/>
            <p:nvPr/>
          </p:nvSpPr>
          <p:spPr>
            <a:xfrm>
              <a:off x="2271486" y="4009561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3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B33974-7348-462B-A323-D1E958A70001}"/>
                </a:ext>
              </a:extLst>
            </p:cNvPr>
            <p:cNvSpPr/>
            <p:nvPr/>
          </p:nvSpPr>
          <p:spPr>
            <a:xfrm>
              <a:off x="1029154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4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4F14FF-0E9E-02A6-5EF4-ACE76B932534}"/>
                </a:ext>
              </a:extLst>
            </p:cNvPr>
            <p:cNvSpPr/>
            <p:nvPr/>
          </p:nvSpPr>
          <p:spPr>
            <a:xfrm>
              <a:off x="1650320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5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DCAE4D-489A-9467-95C5-1027C1D323B6}"/>
                </a:ext>
              </a:extLst>
            </p:cNvPr>
            <p:cNvSpPr/>
            <p:nvPr/>
          </p:nvSpPr>
          <p:spPr>
            <a:xfrm>
              <a:off x="2271486" y="362310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6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8C76581-FBFB-9371-A806-7BBF027F93BF}"/>
                </a:ext>
              </a:extLst>
            </p:cNvPr>
            <p:cNvSpPr/>
            <p:nvPr/>
          </p:nvSpPr>
          <p:spPr>
            <a:xfrm>
              <a:off x="1029154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7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F425752-7C60-3D68-B9EA-168CD4D69EA2}"/>
                </a:ext>
              </a:extLst>
            </p:cNvPr>
            <p:cNvSpPr/>
            <p:nvPr/>
          </p:nvSpPr>
          <p:spPr>
            <a:xfrm>
              <a:off x="1650320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8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D988F1E-DE35-9B75-C6EC-648DAE1C6BB1}"/>
                </a:ext>
              </a:extLst>
            </p:cNvPr>
            <p:cNvSpPr/>
            <p:nvPr/>
          </p:nvSpPr>
          <p:spPr>
            <a:xfrm>
              <a:off x="2271486" y="3197483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</a:rPr>
                <a:t>9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40F291A-18FA-2F63-DB5D-56E99B8DF082}"/>
                </a:ext>
              </a:extLst>
            </p:cNvPr>
            <p:cNvSpPr/>
            <p:nvPr/>
          </p:nvSpPr>
          <p:spPr>
            <a:xfrm>
              <a:off x="1029154" y="2725134"/>
              <a:ext cx="2309100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0</a:t>
              </a:r>
              <a:endPara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724AF-94B7-F91A-9FED-81B1FBB2CDC9}"/>
                </a:ext>
              </a:extLst>
            </p:cNvPr>
            <p:cNvSpPr/>
            <p:nvPr/>
          </p:nvSpPr>
          <p:spPr>
            <a:xfrm>
              <a:off x="2892652" y="3197484"/>
              <a:ext cx="445602" cy="110445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>
                  <a:latin typeface="맑은 고딕" panose="020B0503020000020004" pitchFamily="50" charset="-127"/>
                  <a:sym typeface="Wingdings" panose="05000000000000000000" pitchFamily="2" charset="2"/>
                </a:rPr>
                <a:t>+</a:t>
              </a:r>
              <a:endParaRPr lang="ko-KR" altLang="en-US" sz="3200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678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D83A6-0A86-36AF-FF00-DDC04B36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78A70-2161-D559-FA4F-02240938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C05F0-0237-3483-AA1A-8039A056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기계어로 번역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기계어 코드 모으기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1DBC63-85A1-94EB-0462-250C2F4F7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03B679-F006-3476-7BA3-F4FEF029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DCBEE9-E535-C5AA-43B0-55799DD45691}"/>
              </a:ext>
            </a:extLst>
          </p:cNvPr>
          <p:cNvSpPr txBox="1">
            <a:spLocks/>
          </p:cNvSpPr>
          <p:nvPr/>
        </p:nvSpPr>
        <p:spPr>
          <a:xfrm>
            <a:off x="5465798" y="365127"/>
            <a:ext cx="3518558" cy="2772214"/>
          </a:xfrm>
          <a:prstGeom prst="rect">
            <a:avLst/>
          </a:prstGeom>
          <a:solidFill>
            <a:srgbClr val="FFFFFF">
              <a:alpha val="89804"/>
            </a:srgbClr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&gt;</a:t>
            </a:r>
            <a:endParaRPr lang="en-US" altLang="ko-KR" sz="3200" dirty="0">
              <a:solidFill>
                <a:schemeClr val="accent3"/>
              </a:solidFill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</a:t>
            </a:r>
            <a:r>
              <a:rPr lang="en-US" altLang="ko-KR" sz="3200" dirty="0">
                <a:latin typeface="맑은 고딕" panose="020B0503020000020004" pitchFamily="50" charset="-127"/>
              </a:rPr>
              <a:t>()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  <a:r>
              <a:rPr lang="en-US" altLang="ko-KR" sz="3200" dirty="0">
                <a:latin typeface="맑은 고딕" panose="020B0503020000020004" pitchFamily="50" charset="-127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1C14D3A-A1C7-7A1E-14EF-77F659630BEB}"/>
              </a:ext>
            </a:extLst>
          </p:cNvPr>
          <p:cNvSpPr txBox="1">
            <a:spLocks/>
          </p:cNvSpPr>
          <p:nvPr/>
        </p:nvSpPr>
        <p:spPr>
          <a:xfrm>
            <a:off x="5448081" y="4065591"/>
            <a:ext cx="3518558" cy="1728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call </a:t>
            </a:r>
            <a:r>
              <a:rPr lang="en-US" altLang="ko-KR" sz="3200" dirty="0" err="1"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latin typeface="맑은 고딕" panose="020B0503020000020004" pitchFamily="50" charset="-127"/>
              </a:rPr>
              <a:t> “Hello”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CA1B3E9-5BDF-1DB9-6998-44C1EF8B9E97}"/>
              </a:ext>
            </a:extLst>
          </p:cNvPr>
          <p:cNvSpPr/>
          <p:nvPr/>
        </p:nvSpPr>
        <p:spPr>
          <a:xfrm>
            <a:off x="7127227" y="3358055"/>
            <a:ext cx="260131" cy="4566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5075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314D4-0581-848A-B51B-42D17D0A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3A055-7003-16DF-1441-2DA586A4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</a:t>
            </a:r>
            <a:r>
              <a:rPr lang="en-US" altLang="ko-KR" u="sng" dirty="0"/>
              <a:t> 1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텍스트 </a:t>
            </a:r>
            <a:r>
              <a:rPr lang="ko-KR" altLang="en-US" u="sng" dirty="0" err="1"/>
              <a:t>전처리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AE7802-66D2-E6F9-1FDE-485005C6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줄바꿈</a:t>
            </a:r>
            <a:r>
              <a:rPr lang="ko-KR" altLang="en-US" dirty="0"/>
              <a:t> 문자 제거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헤더파일</a:t>
            </a:r>
            <a:r>
              <a:rPr lang="en-US" altLang="ko-KR" dirty="0"/>
              <a:t>,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  <a:r>
              <a:rPr lang="ko-KR" altLang="en-US" dirty="0"/>
              <a:t>단어</a:t>
            </a:r>
            <a:r>
              <a:rPr lang="en-US" altLang="ko-KR" dirty="0"/>
              <a:t>, </a:t>
            </a:r>
            <a:r>
              <a:rPr lang="ko-KR" altLang="en-US" dirty="0"/>
              <a:t>주석 처리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지시어 처리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문자열 값</a:t>
            </a:r>
            <a:r>
              <a:rPr lang="en-US" altLang="ko-KR" dirty="0"/>
              <a:t>, </a:t>
            </a:r>
            <a:r>
              <a:rPr lang="ko-KR" altLang="en-US" dirty="0"/>
              <a:t>문자 값 처리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90950-B058-70C8-2546-862B06A7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E3BE7-381C-4907-2947-C2A8DAB9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1357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CB87-FE8C-AC9F-1B82-C4D6D164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60206-54E6-47AD-F765-AB6A0007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줄바꿈</a:t>
            </a:r>
            <a:r>
              <a:rPr lang="ko-KR" altLang="en-US" u="sng" dirty="0"/>
              <a:t> 문자 제거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7AC47-4A14-3939-9938-522EBA2A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7AA67C-8B9C-CC23-E606-24E8F206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64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E5262B4-66C4-96A4-97C6-C671EA3ABED3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59B76-D42C-FC70-2374-4AD807E6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309" y="1856213"/>
            <a:ext cx="3518558" cy="3406830"/>
          </a:xfrm>
          <a:solidFill>
            <a:srgbClr val="FFFFFF">
              <a:alpha val="89804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 err="1">
                <a:solidFill>
                  <a:srgbClr val="FAA700"/>
                </a:solidFill>
              </a:rPr>
              <a:t>printf</a:t>
            </a:r>
            <a:r>
              <a:rPr lang="en-US" altLang="ko-KR" sz="3200" dirty="0"/>
              <a:t>(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en-US" altLang="ko-KR" sz="3200" dirty="0"/>
              <a:t>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8378F83-1CF0-2BAB-68ED-342E0141896D}"/>
              </a:ext>
            </a:extLst>
          </p:cNvPr>
          <p:cNvSpPr txBox="1">
            <a:spLocks/>
          </p:cNvSpPr>
          <p:nvPr/>
        </p:nvSpPr>
        <p:spPr>
          <a:xfrm>
            <a:off x="494728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( “Hello” ) ; }</a:t>
            </a:r>
          </a:p>
        </p:txBody>
      </p:sp>
    </p:spTree>
    <p:extLst>
      <p:ext uri="{BB962C8B-B14F-4D97-AF65-F5344CB8AC3E}">
        <p14:creationId xmlns:p14="http://schemas.microsoft.com/office/powerpoint/2010/main" val="11473339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902F-8EDC-CE33-5C2F-1EBE8D78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DDC23-927F-049F-8DDF-2BD4681C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</a:t>
            </a:r>
            <a:r>
              <a:rPr lang="en-US" altLang="ko-KR" u="sng" dirty="0"/>
              <a:t>, </a:t>
            </a:r>
            <a:r>
              <a:rPr lang="ko-KR" altLang="en-US" u="sng" dirty="0"/>
              <a:t>기호</a:t>
            </a:r>
            <a:r>
              <a:rPr lang="en-US" altLang="ko-KR" u="sng" dirty="0"/>
              <a:t>, </a:t>
            </a:r>
            <a:r>
              <a:rPr lang="ko-KR" altLang="en-US" u="sng" dirty="0"/>
              <a:t>값</a:t>
            </a:r>
            <a:r>
              <a:rPr lang="en-US" altLang="ko-KR" u="sng" dirty="0"/>
              <a:t>, </a:t>
            </a:r>
            <a:r>
              <a:rPr lang="ko-KR" altLang="en-US" u="sng" dirty="0"/>
              <a:t>단어</a:t>
            </a:r>
            <a:r>
              <a:rPr lang="en-US" altLang="ko-KR" u="sng" dirty="0"/>
              <a:t>, </a:t>
            </a:r>
            <a:r>
              <a:rPr lang="ko-KR" altLang="en-US" u="sng" dirty="0"/>
              <a:t>주석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DC244-A246-10EB-64B3-33C4F362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DED06A-AA13-2259-FD40-6BC9F7E3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65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A866AD9-2A5C-306D-4287-21465643DC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1CDDAA7-F422-7976-2C47-E60AD4452910}"/>
              </a:ext>
            </a:extLst>
          </p:cNvPr>
          <p:cNvSpPr txBox="1">
            <a:spLocks/>
          </p:cNvSpPr>
          <p:nvPr/>
        </p:nvSpPr>
        <p:spPr>
          <a:xfrm>
            <a:off x="385445" y="2073728"/>
            <a:ext cx="3787401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#include &lt;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&gt; /*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메인 함수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*/ int main() { </a:t>
            </a:r>
            <a:r>
              <a:rPr lang="en-US" altLang="ko-KR" sz="3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( “Hello” ) ; 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75ACA0B6-BDFD-C5AC-3472-304F4EBAC340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3787400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include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  <a:br>
              <a:rPr lang="en-US" altLang="ko-KR" sz="3200" dirty="0">
                <a:latin typeface="맑은 고딕" panose="020B0503020000020004" pitchFamily="50" charset="-127"/>
              </a:rPr>
            </a:b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35347943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AC1A1-219A-A06A-F2EC-75B189C4B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6D78C-0BE7-7867-A185-67886E43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지시어 처리</a:t>
            </a:r>
            <a:r>
              <a:rPr lang="en-US" altLang="ko-KR" u="sng" dirty="0"/>
              <a:t>, </a:t>
            </a:r>
            <a:r>
              <a:rPr lang="ko-KR" altLang="en-US" u="sng" dirty="0"/>
              <a:t>문자열 처리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AFCB90-AAAF-575C-5C17-43862B6F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E4190F-56BE-E522-B946-5F8279C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6A49F8-5EAE-8242-2B48-CEFFC0F3211F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4EEBAB17-D630-8ABB-0B90-88ABA7834F90}"/>
              </a:ext>
            </a:extLst>
          </p:cNvPr>
          <p:cNvSpPr txBox="1">
            <a:spLocks/>
          </p:cNvSpPr>
          <p:nvPr/>
        </p:nvSpPr>
        <p:spPr>
          <a:xfrm>
            <a:off x="1" y="6178275"/>
            <a:ext cx="7794702" cy="678582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>
                <a:solidFill>
                  <a:schemeClr val="accent6"/>
                </a:solidFill>
                <a:latin typeface="맑은 고딕" panose="020B0503020000020004" pitchFamily="50" charset="-127"/>
              </a:rPr>
              <a:t>소스 번역</a:t>
            </a:r>
            <a:r>
              <a:rPr lang="en-US" altLang="ko-KR" sz="3200" dirty="0">
                <a:solidFill>
                  <a:schemeClr val="accent6"/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</a:rPr>
              <a:t>텍스트 </a:t>
            </a:r>
            <a:r>
              <a:rPr lang="ko-KR" altLang="en-US" sz="3200" dirty="0" err="1">
                <a:latin typeface="맑은 고딕" panose="020B0503020000020004" pitchFamily="50" charset="-127"/>
              </a:rPr>
              <a:t>전처리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26D8FD6-EFB3-9AEF-5CBE-3EB6D3ED5921}"/>
              </a:ext>
            </a:extLst>
          </p:cNvPr>
          <p:cNvSpPr txBox="1">
            <a:spLocks/>
          </p:cNvSpPr>
          <p:nvPr/>
        </p:nvSpPr>
        <p:spPr>
          <a:xfrm>
            <a:off x="125896" y="2073728"/>
            <a:ext cx="432174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#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include </a:t>
            </a:r>
            <a:r>
              <a:rPr lang="en-US" altLang="ko-KR" sz="3200" dirty="0">
                <a:latin typeface="맑은 고딕" panose="020B0503020000020004" pitchFamily="50" charset="-127"/>
              </a:rPr>
              <a:t>&lt;</a:t>
            </a: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파일</a:t>
            </a:r>
            <a:r>
              <a:rPr lang="en-US" altLang="ko-KR" sz="3200" dirty="0" err="1">
                <a:solidFill>
                  <a:srgbClr val="C00000"/>
                </a:solidFill>
                <a:latin typeface="맑은 고딕" panose="020B0503020000020004" pitchFamily="50" charset="-127"/>
              </a:rPr>
              <a:t>stdio.h</a:t>
            </a:r>
            <a:r>
              <a:rPr lang="en-US" altLang="ko-KR" sz="3200" dirty="0">
                <a:latin typeface="맑은 고딕" panose="020B0503020000020004" pitchFamily="50" charset="-127"/>
              </a:rPr>
              <a:t>&gt;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47136-5E42-AE9A-38B4-3CE4C6AEA3BC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) ;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7346794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8375B-0454-DA80-2760-35B5C1B4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BA570-A6FB-FBD2-C8E6-026CAB1C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2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기계어로 번역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E39CF-24F7-6C92-0AAA-E61EDF387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 </a:t>
            </a:r>
            <a:r>
              <a:rPr lang="ko-KR" altLang="en-US" dirty="0"/>
              <a:t>단어 구분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문장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코드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4B0DAA-61BD-8BFB-DAE5-0999E9C5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79C29-73A8-AEAC-7EEB-22DC9077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675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6F501-6EF2-1A2E-FA11-D88F073F1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C18AB-A675-738B-CA0D-EAC67332E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단어 구분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2279A2-80F7-B832-58ED-8F8876A5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3BA5E-869A-2D46-C117-1DF4903D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68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52C5002-DADB-4BB2-CBE9-C685A4161585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4FD865B-2F05-9490-377D-7B2BE9F1E84E}"/>
              </a:ext>
            </a:extLst>
          </p:cNvPr>
          <p:cNvSpPr txBox="1">
            <a:spLocks/>
          </p:cNvSpPr>
          <p:nvPr/>
        </p:nvSpPr>
        <p:spPr>
          <a:xfrm>
            <a:off x="385444" y="2073728"/>
            <a:ext cx="418655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) ;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A408F-C9A0-6881-4326-156160208119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921345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52B0F-F246-992C-0B6D-6AA88271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27919-B93E-565F-F745-F25E16CC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문장 분석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9C8D7A-0459-964D-66F4-4633C8A7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FB7436-C223-8688-3428-1443B307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69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AE8842E-3F33-8BB5-BF46-683970F6F3CA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D13D1-3F13-4AC5-6678-AD5A1DDA78FA}"/>
              </a:ext>
            </a:extLst>
          </p:cNvPr>
          <p:cNvSpPr txBox="1">
            <a:spLocks/>
          </p:cNvSpPr>
          <p:nvPr/>
        </p:nvSpPr>
        <p:spPr>
          <a:xfrm>
            <a:off x="4818756" y="2073728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맑은 고딕" panose="020B0503020000020004" pitchFamily="50" charset="-127"/>
              </a:rPr>
              <a:t>함수선언</a:t>
            </a:r>
            <a:r>
              <a:rPr lang="en-US" altLang="ko-KR" sz="3200" dirty="0">
                <a:latin typeface="맑은 고딕" panose="020B0503020000020004" pitchFamily="50" charset="-127"/>
              </a:rPr>
              <a:t>: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endParaRPr lang="en-US" altLang="ko-KR" sz="3200" dirty="0">
              <a:solidFill>
                <a:srgbClr val="FAA700"/>
              </a:solidFill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맑은 고딕" panose="020B0503020000020004" pitchFamily="50" charset="-127"/>
              </a:rPr>
              <a:t>함수정의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main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    </a:t>
            </a:r>
            <a:r>
              <a:rPr lang="ko-KR" altLang="en-US" sz="3200" dirty="0">
                <a:latin typeface="맑은 고딕" panose="020B0503020000020004" pitchFamily="50" charset="-127"/>
              </a:rPr>
              <a:t>함수호출</a:t>
            </a:r>
            <a:r>
              <a:rPr lang="en-US" altLang="ko-KR" sz="3200" dirty="0">
                <a:latin typeface="맑은 고딕" panose="020B0503020000020004" pitchFamily="50" charset="-127"/>
              </a:rPr>
              <a:t>: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endParaRPr lang="en-US" altLang="ko-KR" sz="3200" dirty="0">
              <a:solidFill>
                <a:srgbClr val="FAA700"/>
              </a:solidFill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       </a:t>
            </a:r>
            <a:r>
              <a:rPr lang="ko-KR" altLang="en-US" sz="1800" dirty="0">
                <a:latin typeface="맑은 고딕" panose="020B0503020000020004" pitchFamily="50" charset="-127"/>
              </a:rPr>
              <a:t>인수</a:t>
            </a:r>
            <a:r>
              <a:rPr lang="en-US" altLang="ko-KR" sz="1800" dirty="0">
                <a:latin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endParaRPr lang="en-US" altLang="ko-KR" sz="3200" dirty="0">
              <a:latin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FE0501B-8166-2879-D7C8-D6086D6CFFF9}"/>
              </a:ext>
            </a:extLst>
          </p:cNvPr>
          <p:cNvSpPr txBox="1">
            <a:spLocks/>
          </p:cNvSpPr>
          <p:nvPr/>
        </p:nvSpPr>
        <p:spPr>
          <a:xfrm>
            <a:off x="24493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) ; 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( ) {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(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) ; }</a:t>
            </a:r>
          </a:p>
        </p:txBody>
      </p:sp>
    </p:spTree>
    <p:extLst>
      <p:ext uri="{BB962C8B-B14F-4D97-AF65-F5344CB8AC3E}">
        <p14:creationId xmlns:p14="http://schemas.microsoft.com/office/powerpoint/2010/main" val="258443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D9A5-7186-0DA2-06B5-C284934F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CA55F-1E3A-AA41-FB1E-786A78E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24278-0281-6AC9-ED98-5C74F88E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762808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컴퓨터에서 실행되는 모든 </a:t>
            </a:r>
            <a:r>
              <a:rPr lang="en-US" altLang="ko-KR" sz="2800" dirty="0"/>
              <a:t>C</a:t>
            </a:r>
            <a:r>
              <a:rPr lang="ko-KR" altLang="en-US" sz="2800" dirty="0"/>
              <a:t>프로그램은 실행했을 때 </a:t>
            </a:r>
            <a:r>
              <a:rPr lang="en-US" altLang="ko-KR" sz="2800" dirty="0"/>
              <a:t>main </a:t>
            </a:r>
            <a:r>
              <a:rPr lang="ko-KR" altLang="en-US" sz="2800" dirty="0"/>
              <a:t>함수가 호출된다</a:t>
            </a:r>
            <a:r>
              <a:rPr lang="en-US" altLang="ko-KR" sz="2800" dirty="0"/>
              <a:t>. main </a:t>
            </a:r>
            <a:r>
              <a:rPr lang="ko-KR" altLang="en-US" sz="2800" dirty="0"/>
              <a:t>함수는 반환 타입이 </a:t>
            </a:r>
            <a:r>
              <a:rPr lang="en-US" altLang="ko-KR" sz="2800" dirty="0"/>
              <a:t>int</a:t>
            </a:r>
            <a:r>
              <a:rPr lang="ko-KR" altLang="en-US" sz="2800" dirty="0"/>
              <a:t>여야 한다</a:t>
            </a:r>
            <a:r>
              <a:rPr lang="en-US" altLang="ko-KR" sz="2800" dirty="0"/>
              <a:t>.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C10B7B-A301-7EDB-C4E7-5E92C63D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DD4F7-8146-A758-637E-268B3E74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4211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061A-5347-5AB3-8A96-1131CD58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6EF5A-F09E-6B12-21C2-3991D0A8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코드 만들기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0075CD-4E4E-8CA5-0838-F6C9E167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86BF41-0078-9AB7-6587-29D2377F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70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BDF098B-F948-BD8E-B26C-9D3C102D44F8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9813B-FB5A-57DF-20B0-5AEC72B0DBD7}"/>
              </a:ext>
            </a:extLst>
          </p:cNvPr>
          <p:cNvSpPr txBox="1">
            <a:spLocks/>
          </p:cNvSpPr>
          <p:nvPr/>
        </p:nvSpPr>
        <p:spPr>
          <a:xfrm>
            <a:off x="246756" y="1556177"/>
            <a:ext cx="4080314" cy="396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맑은 고딕" panose="020B0503020000020004" pitchFamily="50" charset="-127"/>
              </a:rPr>
              <a:t>함수선언</a:t>
            </a:r>
            <a:r>
              <a:rPr lang="en-US" altLang="ko-KR" sz="3200" dirty="0">
                <a:latin typeface="맑은 고딕" panose="020B0503020000020004" pitchFamily="50" charset="-127"/>
              </a:rPr>
              <a:t>: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endParaRPr lang="en-US" altLang="ko-KR" sz="3200" dirty="0">
              <a:solidFill>
                <a:srgbClr val="FAA700"/>
              </a:solidFill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3200" dirty="0">
                <a:latin typeface="맑은 고딕" panose="020B0503020000020004" pitchFamily="50" charset="-127"/>
              </a:rPr>
              <a:t>함수정의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main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    </a:t>
            </a:r>
            <a:r>
              <a:rPr lang="ko-KR" altLang="en-US" sz="3200" dirty="0">
                <a:latin typeface="맑은 고딕" panose="020B0503020000020004" pitchFamily="50" charset="-127"/>
              </a:rPr>
              <a:t>함수호출</a:t>
            </a:r>
            <a:r>
              <a:rPr lang="en-US" altLang="ko-KR" sz="3200" dirty="0">
                <a:latin typeface="맑은 고딕" panose="020B0503020000020004" pitchFamily="50" charset="-127"/>
              </a:rPr>
              <a:t>: </a:t>
            </a: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endParaRPr lang="en-US" altLang="ko-KR" sz="3200" dirty="0">
              <a:solidFill>
                <a:srgbClr val="FAA700"/>
              </a:solidFill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       </a:t>
            </a:r>
            <a:r>
              <a:rPr lang="ko-KR" altLang="en-US" sz="1800" dirty="0">
                <a:latin typeface="맑은 고딕" panose="020B0503020000020004" pitchFamily="50" charset="-127"/>
              </a:rPr>
              <a:t>인수</a:t>
            </a:r>
            <a:r>
              <a:rPr lang="en-US" altLang="ko-KR" sz="1800" dirty="0">
                <a:latin typeface="맑은 고딕" panose="020B0503020000020004" pitchFamily="50" charset="-127"/>
              </a:rPr>
              <a:t>:</a:t>
            </a:r>
            <a:r>
              <a:rPr lang="ko-KR" altLang="en-US" sz="1800" dirty="0">
                <a:solidFill>
                  <a:srgbClr val="C00000"/>
                </a:solidFill>
                <a:latin typeface="맑은 고딕" panose="020B0503020000020004" pitchFamily="50" charset="-127"/>
              </a:rPr>
              <a:t> 문자열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Hello</a:t>
            </a:r>
            <a:endParaRPr lang="en-US" altLang="ko-KR" sz="3200" dirty="0">
              <a:latin typeface="맑은 고딕" panose="020B0503020000020004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42FE2F0-0C4D-1846-0160-9DBE7786D107}"/>
              </a:ext>
            </a:extLst>
          </p:cNvPr>
          <p:cNvSpPr txBox="1">
            <a:spLocks/>
          </p:cNvSpPr>
          <p:nvPr/>
        </p:nvSpPr>
        <p:spPr>
          <a:xfrm>
            <a:off x="4886325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call </a:t>
            </a:r>
            <a:r>
              <a:rPr lang="en-US" altLang="ko-KR" sz="3200" dirty="0" err="1"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latin typeface="맑은 고딕" panose="020B0503020000020004" pitchFamily="50" charset="-127"/>
              </a:rPr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15400492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51C4-E241-B85F-EA84-6412F50B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632-21E1-3E3E-8A67-1CDC1AC8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소스 번역 </a:t>
            </a:r>
            <a:r>
              <a:rPr lang="en-US" altLang="ko-KR" u="sng" dirty="0"/>
              <a:t>3</a:t>
            </a:r>
            <a:r>
              <a:rPr lang="ko-KR" altLang="en-US" u="sng" dirty="0"/>
              <a:t>단계</a:t>
            </a:r>
            <a:r>
              <a:rPr lang="en-US" altLang="ko-KR" u="sng" dirty="0"/>
              <a:t>: </a:t>
            </a:r>
            <a:r>
              <a:rPr lang="ko-KR" altLang="en-US" u="sng" dirty="0"/>
              <a:t>기계어 코드 모으기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5E5E7-9AF9-D97F-90C6-C10D5E9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B0D202-74AE-20C7-D413-5ACF7333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BF4F72-79D8-3916-153E-BB2F343CB971}"/>
              </a:ext>
            </a:extLst>
          </p:cNvPr>
          <p:cNvCxnSpPr>
            <a:cxnSpLocks/>
          </p:cNvCxnSpPr>
          <p:nvPr/>
        </p:nvCxnSpPr>
        <p:spPr>
          <a:xfrm>
            <a:off x="4572000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6AD5C1-D598-F2F2-0631-87EB1D9B6AFC}"/>
              </a:ext>
            </a:extLst>
          </p:cNvPr>
          <p:cNvSpPr txBox="1">
            <a:spLocks/>
          </p:cNvSpPr>
          <p:nvPr/>
        </p:nvSpPr>
        <p:spPr>
          <a:xfrm>
            <a:off x="243380" y="2073728"/>
            <a:ext cx="4080314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call </a:t>
            </a:r>
            <a:r>
              <a:rPr lang="en-US" altLang="ko-KR" sz="3200" dirty="0" err="1"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latin typeface="맑은 고딕" panose="020B0503020000020004" pitchFamily="50" charset="-127"/>
              </a:rPr>
              <a:t> “Hello”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A800CA4-12B8-488C-AB1E-10ABC4695424}"/>
              </a:ext>
            </a:extLst>
          </p:cNvPr>
          <p:cNvSpPr txBox="1">
            <a:spLocks/>
          </p:cNvSpPr>
          <p:nvPr/>
        </p:nvSpPr>
        <p:spPr>
          <a:xfrm>
            <a:off x="4820306" y="1272795"/>
            <a:ext cx="4080314" cy="4607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 err="1">
                <a:solidFill>
                  <a:srgbClr val="FAA700"/>
                </a:solidFill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c</a:t>
            </a:r>
            <a:r>
              <a:rPr lang="ko-KR" altLang="en-US" sz="3200" dirty="0">
                <a:latin typeface="맑은 고딕" panose="020B0503020000020004" pitchFamily="50" charset="-127"/>
              </a:rPr>
              <a:t>에서 기계어 제공</a:t>
            </a:r>
            <a:endParaRPr lang="en-US" altLang="ko-KR" sz="3200" dirty="0">
              <a:solidFill>
                <a:srgbClr val="FAA700"/>
              </a:solidFill>
              <a:latin typeface="맑은 고딕" panose="020B050302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main </a:t>
            </a:r>
            <a:r>
              <a:rPr lang="en-US" altLang="ko-KR" sz="3200" dirty="0">
                <a:latin typeface="맑은 고딕" panose="020B0503020000020004" pitchFamily="50" charset="-127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call </a:t>
            </a:r>
            <a:r>
              <a:rPr lang="en-US" altLang="ko-KR" sz="3200" dirty="0" err="1">
                <a:latin typeface="맑은 고딕" panose="020B0503020000020004" pitchFamily="50" charset="-127"/>
              </a:rPr>
              <a:t>printf</a:t>
            </a:r>
            <a:r>
              <a:rPr lang="en-US" altLang="ko-KR" sz="3200" dirty="0">
                <a:latin typeface="맑은 고딕" panose="020B0503020000020004" pitchFamily="50" charset="-127"/>
              </a:rPr>
              <a:t> “Hello”</a:t>
            </a:r>
          </a:p>
        </p:txBody>
      </p:sp>
    </p:spTree>
    <p:extLst>
      <p:ext uri="{BB962C8B-B14F-4D97-AF65-F5344CB8AC3E}">
        <p14:creationId xmlns:p14="http://schemas.microsoft.com/office/powerpoint/2010/main" val="26122464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43A43-72D3-F345-E461-F34DEEA8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82889-70D3-363A-3CF1-830B989B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39FD9-B11B-B48D-D355-52F4ECED8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연산장치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기억장치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9BBC0C-5633-55A9-3CB6-B798971F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3C0319-14F7-B54A-EB4A-589C7123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A73B5-B7D9-BE6F-17D2-B6CF3F4ECEC8}"/>
              </a:ext>
            </a:extLst>
          </p:cNvPr>
          <p:cNvSpPr/>
          <p:nvPr/>
        </p:nvSpPr>
        <p:spPr>
          <a:xfrm>
            <a:off x="5930155" y="1294567"/>
            <a:ext cx="2955227" cy="26785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F1B8A-404D-437D-D698-934DFE304071}"/>
              </a:ext>
            </a:extLst>
          </p:cNvPr>
          <p:cNvSpPr/>
          <p:nvPr/>
        </p:nvSpPr>
        <p:spPr>
          <a:xfrm>
            <a:off x="6242153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32EC23-4610-346D-9419-DF78FF4BC448}"/>
              </a:ext>
            </a:extLst>
          </p:cNvPr>
          <p:cNvSpPr/>
          <p:nvPr/>
        </p:nvSpPr>
        <p:spPr>
          <a:xfrm>
            <a:off x="6863319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59C1A8-2BEC-8FA4-20C6-6E559A996879}"/>
              </a:ext>
            </a:extLst>
          </p:cNvPr>
          <p:cNvSpPr/>
          <p:nvPr/>
        </p:nvSpPr>
        <p:spPr>
          <a:xfrm>
            <a:off x="7484485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8462EC2-25CD-9EBE-212A-3B50BF0FD796}"/>
              </a:ext>
            </a:extLst>
          </p:cNvPr>
          <p:cNvSpPr/>
          <p:nvPr/>
        </p:nvSpPr>
        <p:spPr>
          <a:xfrm>
            <a:off x="6242153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45E06DB-4780-1F64-C904-669A8A9F3680}"/>
              </a:ext>
            </a:extLst>
          </p:cNvPr>
          <p:cNvSpPr/>
          <p:nvPr/>
        </p:nvSpPr>
        <p:spPr>
          <a:xfrm>
            <a:off x="6863319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4BE8AA-E0CD-8B88-955C-C4902646C97B}"/>
              </a:ext>
            </a:extLst>
          </p:cNvPr>
          <p:cNvSpPr/>
          <p:nvPr/>
        </p:nvSpPr>
        <p:spPr>
          <a:xfrm>
            <a:off x="7484485" y="3055350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64961C-20A6-C262-7C4F-FAC7872F3DAC}"/>
              </a:ext>
            </a:extLst>
          </p:cNvPr>
          <p:cNvSpPr/>
          <p:nvPr/>
        </p:nvSpPr>
        <p:spPr>
          <a:xfrm>
            <a:off x="6242153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589657-C392-4F3F-CEC3-1A3B0D123484}"/>
              </a:ext>
            </a:extLst>
          </p:cNvPr>
          <p:cNvSpPr/>
          <p:nvPr/>
        </p:nvSpPr>
        <p:spPr>
          <a:xfrm>
            <a:off x="6863319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E9E01A3-7198-39A9-66C9-318B33E9E715}"/>
              </a:ext>
            </a:extLst>
          </p:cNvPr>
          <p:cNvSpPr/>
          <p:nvPr/>
        </p:nvSpPr>
        <p:spPr>
          <a:xfrm>
            <a:off x="7484485" y="2668893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00160D-F0D3-F54D-6F1B-661B5D5D8FB4}"/>
              </a:ext>
            </a:extLst>
          </p:cNvPr>
          <p:cNvSpPr/>
          <p:nvPr/>
        </p:nvSpPr>
        <p:spPr>
          <a:xfrm>
            <a:off x="8105651" y="3441807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8A433BF-1CA8-2DF7-8373-10BB9413DBAD}"/>
              </a:ext>
            </a:extLst>
          </p:cNvPr>
          <p:cNvSpPr/>
          <p:nvPr/>
        </p:nvSpPr>
        <p:spPr>
          <a:xfrm>
            <a:off x="8105651" y="2668894"/>
            <a:ext cx="445602" cy="6788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383283-1C8A-37F5-8D94-769AE0A7CE59}"/>
              </a:ext>
            </a:extLst>
          </p:cNvPr>
          <p:cNvSpPr/>
          <p:nvPr/>
        </p:nvSpPr>
        <p:spPr>
          <a:xfrm>
            <a:off x="6242153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46E0B0A-5373-2CC9-EE59-6CD7A15D643A}"/>
              </a:ext>
            </a:extLst>
          </p:cNvPr>
          <p:cNvSpPr/>
          <p:nvPr/>
        </p:nvSpPr>
        <p:spPr>
          <a:xfrm>
            <a:off x="6863319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03C6764-8520-2769-2463-7C88E447190A}"/>
              </a:ext>
            </a:extLst>
          </p:cNvPr>
          <p:cNvSpPr/>
          <p:nvPr/>
        </p:nvSpPr>
        <p:spPr>
          <a:xfrm>
            <a:off x="7484485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BB5D99B-5AF9-F015-BE20-9E6A2DA468A8}"/>
              </a:ext>
            </a:extLst>
          </p:cNvPr>
          <p:cNvSpPr/>
          <p:nvPr/>
        </p:nvSpPr>
        <p:spPr>
          <a:xfrm>
            <a:off x="8105651" y="2243272"/>
            <a:ext cx="445602" cy="29237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9326EB-FF4B-AD0B-765C-D9F3570CE166}"/>
              </a:ext>
            </a:extLst>
          </p:cNvPr>
          <p:cNvSpPr/>
          <p:nvPr/>
        </p:nvSpPr>
        <p:spPr>
          <a:xfrm>
            <a:off x="6242153" y="1770923"/>
            <a:ext cx="2285427" cy="292374"/>
          </a:xfrm>
          <a:prstGeom prst="rect">
            <a:avLst/>
          </a:prstGeom>
          <a:solidFill>
            <a:srgbClr val="E7E3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59F4C06-D1EA-5834-44FA-09BAEA17D841}"/>
              </a:ext>
            </a:extLst>
          </p:cNvPr>
          <p:cNvSpPr/>
          <p:nvPr/>
        </p:nvSpPr>
        <p:spPr>
          <a:xfrm>
            <a:off x="6242153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F788A0-0F33-2094-610E-C2A68B6E9935}"/>
              </a:ext>
            </a:extLst>
          </p:cNvPr>
          <p:cNvSpPr/>
          <p:nvPr/>
        </p:nvSpPr>
        <p:spPr>
          <a:xfrm>
            <a:off x="6407804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3CA8BD-45DB-8B36-E5DB-EE83B4D14B96}"/>
              </a:ext>
            </a:extLst>
          </p:cNvPr>
          <p:cNvSpPr/>
          <p:nvPr/>
        </p:nvSpPr>
        <p:spPr>
          <a:xfrm>
            <a:off x="6573455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0F528-6469-4A02-4C53-3EC17C5D08B1}"/>
              </a:ext>
            </a:extLst>
          </p:cNvPr>
          <p:cNvSpPr/>
          <p:nvPr/>
        </p:nvSpPr>
        <p:spPr>
          <a:xfrm>
            <a:off x="6739106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2E5137-5F59-F898-8C8E-AFBD2B13EBAD}"/>
              </a:ext>
            </a:extLst>
          </p:cNvPr>
          <p:cNvSpPr/>
          <p:nvPr/>
        </p:nvSpPr>
        <p:spPr>
          <a:xfrm>
            <a:off x="6904757" y="1473464"/>
            <a:ext cx="165651" cy="164213"/>
          </a:xfrm>
          <a:prstGeom prst="rect">
            <a:avLst/>
          </a:prstGeom>
          <a:solidFill>
            <a:srgbClr val="BBB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876E3A0-61D7-EE64-B365-A46929C990DA}"/>
              </a:ext>
            </a:extLst>
          </p:cNvPr>
          <p:cNvGrpSpPr/>
          <p:nvPr/>
        </p:nvGrpSpPr>
        <p:grpSpPr>
          <a:xfrm flipH="1">
            <a:off x="4210060" y="3185149"/>
            <a:ext cx="458858" cy="1834129"/>
            <a:chOff x="3735455" y="2504661"/>
            <a:chExt cx="458858" cy="1834129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C036D4B-E33D-0281-1CD6-91ABBE39D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3252" y="3791505"/>
              <a:ext cx="0" cy="5472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A86AE79C-708C-5E2E-4312-FC4D32930C4A}"/>
                </a:ext>
              </a:extLst>
            </p:cNvPr>
            <p:cNvSpPr/>
            <p:nvPr/>
          </p:nvSpPr>
          <p:spPr>
            <a:xfrm>
              <a:off x="3735455" y="3615914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60F65BB-C5AD-5477-0AE7-E13084AEDA53}"/>
                </a:ext>
              </a:extLst>
            </p:cNvPr>
            <p:cNvSpPr/>
            <p:nvPr/>
          </p:nvSpPr>
          <p:spPr>
            <a:xfrm>
              <a:off x="3735455" y="3011875"/>
              <a:ext cx="175591" cy="1755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9883E32D-C8AF-ED71-F48E-CE5329BACA9D}"/>
                </a:ext>
              </a:extLst>
            </p:cNvPr>
            <p:cNvCxnSpPr>
              <a:cxnSpLocks/>
            </p:cNvCxnSpPr>
            <p:nvPr/>
          </p:nvCxnSpPr>
          <p:spPr>
            <a:xfrm>
              <a:off x="3904420" y="3065902"/>
              <a:ext cx="289893" cy="6096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4D911D9E-B713-C760-6450-6D95B5D9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252" y="2504661"/>
              <a:ext cx="0" cy="5027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F3EDBB4-50BF-B76B-290C-BDF9A65DD6CC}"/>
              </a:ext>
            </a:extLst>
          </p:cNvPr>
          <p:cNvSpPr txBox="1"/>
          <p:nvPr/>
        </p:nvSpPr>
        <p:spPr>
          <a:xfrm>
            <a:off x="4123898" y="2739463"/>
            <a:ext cx="91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</a:rPr>
              <a:t>스위치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DFFEDE8-80A1-344B-F750-2A391EC229BA}"/>
              </a:ext>
            </a:extLst>
          </p:cNvPr>
          <p:cNvSpPr/>
          <p:nvPr/>
        </p:nvSpPr>
        <p:spPr>
          <a:xfrm>
            <a:off x="6170033" y="3381131"/>
            <a:ext cx="560174" cy="456958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A985ABB-D430-B888-1C4A-39B257A18B38}"/>
              </a:ext>
            </a:extLst>
          </p:cNvPr>
          <p:cNvSpPr/>
          <p:nvPr/>
        </p:nvSpPr>
        <p:spPr>
          <a:xfrm>
            <a:off x="3871597" y="2668893"/>
            <a:ext cx="1294272" cy="2524899"/>
          </a:xfrm>
          <a:prstGeom prst="rect">
            <a:avLst/>
          </a:prstGeom>
          <a:noFill/>
          <a:ln w="38100">
            <a:solidFill>
              <a:srgbClr val="FF0000">
                <a:alpha val="50196"/>
              </a:srgb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B5166CD-F7D6-450F-83D3-37880227072C}"/>
              </a:ext>
            </a:extLst>
          </p:cNvPr>
          <p:cNvCxnSpPr>
            <a:cxnSpLocks/>
          </p:cNvCxnSpPr>
          <p:nvPr/>
        </p:nvCxnSpPr>
        <p:spPr>
          <a:xfrm>
            <a:off x="5165869" y="2668893"/>
            <a:ext cx="997539" cy="618155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CE8C8A13-1378-AED5-384B-473D20BE6DB4}"/>
              </a:ext>
            </a:extLst>
          </p:cNvPr>
          <p:cNvCxnSpPr>
            <a:cxnSpLocks/>
          </p:cNvCxnSpPr>
          <p:nvPr/>
        </p:nvCxnSpPr>
        <p:spPr>
          <a:xfrm flipV="1">
            <a:off x="5165869" y="3905264"/>
            <a:ext cx="997539" cy="1288528"/>
          </a:xfrm>
          <a:prstGeom prst="line">
            <a:avLst/>
          </a:prstGeom>
          <a:ln w="38100">
            <a:solidFill>
              <a:srgbClr val="FF0000">
                <a:alpha val="50196"/>
              </a:srgb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22C470B-0B5E-CCFC-B547-2D4ECBA3992D}"/>
              </a:ext>
            </a:extLst>
          </p:cNvPr>
          <p:cNvSpPr txBox="1"/>
          <p:nvPr/>
        </p:nvSpPr>
        <p:spPr>
          <a:xfrm>
            <a:off x="294196" y="3931342"/>
            <a:ext cx="35025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스위치의 두 상태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  <a:p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버튼을 누름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(1)</a:t>
            </a:r>
          </a:p>
          <a:p>
            <a:r>
              <a:rPr lang="ko-KR" altLang="en-US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누르지 않음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(0)</a:t>
            </a:r>
          </a:p>
        </p:txBody>
      </p:sp>
    </p:spTree>
    <p:extLst>
      <p:ext uri="{BB962C8B-B14F-4D97-AF65-F5344CB8AC3E}">
        <p14:creationId xmlns:p14="http://schemas.microsoft.com/office/powerpoint/2010/main" val="34784111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5911-1B03-1F79-F1F4-1F8A4A34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7270D-BA39-3BA8-B584-41A2E868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중 연산장치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67575A-FD23-D17A-CD1C-B914E70AF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게이트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덧셈기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클락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9456A-B3A2-3FC6-E9CB-705268B0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54180-91C4-00FF-547C-FAFF6D2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335831-E448-25D5-521B-1B5C53CEFBA8}"/>
              </a:ext>
            </a:extLst>
          </p:cNvPr>
          <p:cNvGrpSpPr/>
          <p:nvPr/>
        </p:nvGrpSpPr>
        <p:grpSpPr>
          <a:xfrm>
            <a:off x="4418381" y="4093859"/>
            <a:ext cx="2933395" cy="1113077"/>
            <a:chOff x="2270611" y="1458639"/>
            <a:chExt cx="3429697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4E9490-CAD0-899B-36E8-CD177930B674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1680262"/>
              <a:ext cx="11056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C5FD907-0373-9D87-0B8D-F3B0AD482546}"/>
                </a:ext>
              </a:extLst>
            </p:cNvPr>
            <p:cNvCxnSpPr>
              <a:cxnSpLocks/>
            </p:cNvCxnSpPr>
            <p:nvPr/>
          </p:nvCxnSpPr>
          <p:spPr>
            <a:xfrm>
              <a:off x="2270611" y="2421942"/>
              <a:ext cx="10899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87EDA4-7AF1-D980-2538-05254E9FEA9B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맑은 고딕" panose="020B0503020000020004" pitchFamily="50" charset="-127"/>
                </a:rPr>
                <a:t>+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71DDD80-E26B-91A6-D8C3-D28DF3D8A57D}"/>
                </a:ext>
              </a:extLst>
            </p:cNvPr>
            <p:cNvCxnSpPr>
              <a:cxnSpLocks/>
            </p:cNvCxnSpPr>
            <p:nvPr/>
          </p:nvCxnSpPr>
          <p:spPr>
            <a:xfrm>
              <a:off x="4767250" y="2030124"/>
              <a:ext cx="9330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C2D251-ED9B-47E3-C170-B506FA0AEC34}"/>
              </a:ext>
            </a:extLst>
          </p:cNvPr>
          <p:cNvSpPr/>
          <p:nvPr/>
        </p:nvSpPr>
        <p:spPr>
          <a:xfrm>
            <a:off x="4593946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654CD-6192-F543-B7E0-16D169374A7A}"/>
              </a:ext>
            </a:extLst>
          </p:cNvPr>
          <p:cNvSpPr txBox="1"/>
          <p:nvPr/>
        </p:nvSpPr>
        <p:spPr>
          <a:xfrm>
            <a:off x="4294276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F0"/>
                </a:solidFill>
                <a:latin typeface="맑은 고딕" panose="020B0503020000020004" pitchFamily="50" charset="-127"/>
              </a:rPr>
              <a:t>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5BCB0B-99D1-EA46-D074-7A7FE79978D1}"/>
              </a:ext>
            </a:extLst>
          </p:cNvPr>
          <p:cNvSpPr/>
          <p:nvPr/>
        </p:nvSpPr>
        <p:spPr>
          <a:xfrm>
            <a:off x="6745257" y="3996842"/>
            <a:ext cx="406064" cy="133700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18DFF6-A0CD-B748-89CC-EEBA6BA153DB}"/>
              </a:ext>
            </a:extLst>
          </p:cNvPr>
          <p:cNvSpPr txBox="1"/>
          <p:nvPr/>
        </p:nvSpPr>
        <p:spPr>
          <a:xfrm>
            <a:off x="6445587" y="3412067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B0F0"/>
                </a:solidFill>
                <a:latin typeface="맑은 고딕" panose="020B0503020000020004" pitchFamily="50" charset="-127"/>
              </a:rPr>
              <a:t>출력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CC26D0-A4BE-2BC3-9CDF-846033D22667}"/>
              </a:ext>
            </a:extLst>
          </p:cNvPr>
          <p:cNvSpPr txBox="1"/>
          <p:nvPr/>
        </p:nvSpPr>
        <p:spPr>
          <a:xfrm>
            <a:off x="2832772" y="4023094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746AA-F959-D9DE-6089-43E138FA4E4E}"/>
              </a:ext>
            </a:extLst>
          </p:cNvPr>
          <p:cNvSpPr txBox="1"/>
          <p:nvPr/>
        </p:nvSpPr>
        <p:spPr>
          <a:xfrm>
            <a:off x="7327836" y="4372956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C2F53B-19C9-C82F-2583-D43CAF5DC426}"/>
              </a:ext>
            </a:extLst>
          </p:cNvPr>
          <p:cNvSpPr txBox="1"/>
          <p:nvPr/>
        </p:nvSpPr>
        <p:spPr>
          <a:xfrm>
            <a:off x="2832772" y="4761208"/>
            <a:ext cx="1739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 </a:t>
            </a:r>
            <a:r>
              <a:rPr lang="ko-KR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또는 </a:t>
            </a:r>
            <a:r>
              <a:rPr lang="en-US" altLang="ko-KR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3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684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3679-3293-80AE-D6DA-DF085D94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BE59-52A1-814D-312E-82BF0444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6E7CB0-FFC9-1D8B-2EF7-4BD825C0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16458A-C185-F79B-7A88-0B6DBC77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74</a:t>
            </a:fld>
            <a:endParaRPr lang="ko-KR" altLang="en-US"/>
          </a:p>
        </p:txBody>
      </p:sp>
      <p:sp>
        <p:nvSpPr>
          <p:cNvPr id="9" name="순서도: 지연 8">
            <a:extLst>
              <a:ext uri="{FF2B5EF4-FFF2-40B4-BE49-F238E27FC236}">
                <a16:creationId xmlns:a16="http://schemas.microsoft.com/office/drawing/2014/main" id="{7F6A558E-095D-3957-4E8D-1CA4F4095007}"/>
              </a:ext>
            </a:extLst>
          </p:cNvPr>
          <p:cNvSpPr/>
          <p:nvPr/>
        </p:nvSpPr>
        <p:spPr>
          <a:xfrm>
            <a:off x="1625600" y="2338192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A59D66-1209-92BE-AFCD-F0D6E5DAE3B8}"/>
              </a:ext>
            </a:extLst>
          </p:cNvPr>
          <p:cNvCxnSpPr/>
          <p:nvPr/>
        </p:nvCxnSpPr>
        <p:spPr>
          <a:xfrm>
            <a:off x="1117600" y="263791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6F2FADE-1B54-4A60-D79E-7CD73513237B}"/>
              </a:ext>
            </a:extLst>
          </p:cNvPr>
          <p:cNvCxnSpPr/>
          <p:nvPr/>
        </p:nvCxnSpPr>
        <p:spPr>
          <a:xfrm>
            <a:off x="1117600" y="337959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9619BB0-612E-D7CD-F4C9-22D4ECA0D798}"/>
              </a:ext>
            </a:extLst>
          </p:cNvPr>
          <p:cNvCxnSpPr/>
          <p:nvPr/>
        </p:nvCxnSpPr>
        <p:spPr>
          <a:xfrm>
            <a:off x="3230880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B34FEE-EC93-248D-72FF-4B4C6FEBD197}"/>
              </a:ext>
            </a:extLst>
          </p:cNvPr>
          <p:cNvSpPr txBox="1"/>
          <p:nvPr/>
        </p:nvSpPr>
        <p:spPr>
          <a:xfrm>
            <a:off x="680697" y="233819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AFF2E-4493-F5E1-84CF-185E0CCD0595}"/>
              </a:ext>
            </a:extLst>
          </p:cNvPr>
          <p:cNvSpPr txBox="1"/>
          <p:nvPr/>
        </p:nvSpPr>
        <p:spPr>
          <a:xfrm>
            <a:off x="680697" y="3066884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513907-FC72-13E9-5C0E-392AB6AC4C48}"/>
              </a:ext>
            </a:extLst>
          </p:cNvPr>
          <p:cNvSpPr txBox="1"/>
          <p:nvPr/>
        </p:nvSpPr>
        <p:spPr>
          <a:xfrm>
            <a:off x="3805169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7ED014-845A-AEAB-B9BF-B94CFB479DE5}"/>
              </a:ext>
            </a:extLst>
          </p:cNvPr>
          <p:cNvSpPr txBox="1"/>
          <p:nvPr/>
        </p:nvSpPr>
        <p:spPr>
          <a:xfrm>
            <a:off x="1271513" y="4299016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AND </a:t>
            </a:r>
            <a:r>
              <a:rPr lang="ko-KR" altLang="en-US" sz="3200" dirty="0">
                <a:latin typeface="맑은 고딕" panose="020B0503020000020004" pitchFamily="50" charset="-127"/>
              </a:rPr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EA7152-0770-EC8C-5570-5EDE82244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02823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5204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4C38C-AD73-B214-0541-4F7CCA87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3B043-E38C-282D-72F5-6093239C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DEE581-12E3-D06E-7ED1-743E3A3A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E44FC2-6D3C-A593-C617-F8F6BAC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9" name="순서도: 저장 데이터 8">
            <a:extLst>
              <a:ext uri="{FF2B5EF4-FFF2-40B4-BE49-F238E27FC236}">
                <a16:creationId xmlns:a16="http://schemas.microsoft.com/office/drawing/2014/main" id="{56C15B26-06D4-6041-D8A0-2F1BCEBF3B58}"/>
              </a:ext>
            </a:extLst>
          </p:cNvPr>
          <p:cNvSpPr/>
          <p:nvPr/>
        </p:nvSpPr>
        <p:spPr>
          <a:xfrm rot="10800000">
            <a:off x="1500791" y="2307399"/>
            <a:ext cx="1663800" cy="139426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98472C-D453-83F4-001D-4CBC45740831}"/>
              </a:ext>
            </a:extLst>
          </p:cNvPr>
          <p:cNvCxnSpPr>
            <a:cxnSpLocks/>
          </p:cNvCxnSpPr>
          <p:nvPr/>
        </p:nvCxnSpPr>
        <p:spPr>
          <a:xfrm>
            <a:off x="1117600" y="2637912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0E0AE9-1B1D-AB3A-5E96-0C2667CC3E5D}"/>
              </a:ext>
            </a:extLst>
          </p:cNvPr>
          <p:cNvCxnSpPr>
            <a:cxnSpLocks/>
          </p:cNvCxnSpPr>
          <p:nvPr/>
        </p:nvCxnSpPr>
        <p:spPr>
          <a:xfrm>
            <a:off x="1117600" y="3379592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F6743E4-F11D-0582-C611-ACC1E6215BF6}"/>
              </a:ext>
            </a:extLst>
          </p:cNvPr>
          <p:cNvCxnSpPr/>
          <p:nvPr/>
        </p:nvCxnSpPr>
        <p:spPr>
          <a:xfrm>
            <a:off x="3164591" y="2983352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3A8443-8A1C-A7B3-0FB6-36BECBF483EA}"/>
              </a:ext>
            </a:extLst>
          </p:cNvPr>
          <p:cNvSpPr txBox="1"/>
          <p:nvPr/>
        </p:nvSpPr>
        <p:spPr>
          <a:xfrm>
            <a:off x="680697" y="2338192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5F56E-E71C-0BA3-EDF1-F757ADFC7E9A}"/>
              </a:ext>
            </a:extLst>
          </p:cNvPr>
          <p:cNvSpPr txBox="1"/>
          <p:nvPr/>
        </p:nvSpPr>
        <p:spPr>
          <a:xfrm>
            <a:off x="680697" y="3066884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EE8BD-53FD-DFEF-E193-67B272498DD6}"/>
              </a:ext>
            </a:extLst>
          </p:cNvPr>
          <p:cNvSpPr txBox="1"/>
          <p:nvPr/>
        </p:nvSpPr>
        <p:spPr>
          <a:xfrm>
            <a:off x="3738880" y="2673472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87B64-3398-679A-8C13-7CA772A6FC94}"/>
              </a:ext>
            </a:extLst>
          </p:cNvPr>
          <p:cNvSpPr txBox="1"/>
          <p:nvPr/>
        </p:nvSpPr>
        <p:spPr>
          <a:xfrm>
            <a:off x="1403760" y="4299016"/>
            <a:ext cx="2127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OR </a:t>
            </a:r>
            <a:r>
              <a:rPr lang="ko-KR" altLang="en-US" sz="3200" dirty="0">
                <a:latin typeface="맑은 고딕" panose="020B0503020000020004" pitchFamily="50" charset="-127"/>
              </a:rPr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33424AE-CF36-8D49-D857-B099279F3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24166"/>
              </p:ext>
            </p:extLst>
          </p:nvPr>
        </p:nvGraphicFramePr>
        <p:xfrm>
          <a:off x="4902984" y="1911471"/>
          <a:ext cx="3180081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2903095444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970095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2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89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36D8F-181A-613F-DC1D-196E534D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04B8-9F75-A761-E26D-656D301E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게이트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9F5A18-3F51-15F5-3C48-590E1D1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3CD35C-79C8-3C1A-77D4-D34B0F30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76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101EB7-9762-5D64-24FE-5ABB4E033455}"/>
              </a:ext>
            </a:extLst>
          </p:cNvPr>
          <p:cNvCxnSpPr>
            <a:cxnSpLocks/>
          </p:cNvCxnSpPr>
          <p:nvPr/>
        </p:nvCxnSpPr>
        <p:spPr>
          <a:xfrm>
            <a:off x="1117600" y="3008404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4538553-7CF9-04C9-41F9-FA82EF50535D}"/>
              </a:ext>
            </a:extLst>
          </p:cNvPr>
          <p:cNvCxnSpPr/>
          <p:nvPr/>
        </p:nvCxnSpPr>
        <p:spPr>
          <a:xfrm>
            <a:off x="3139539" y="3008404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648FDFE-A104-DEFB-3DB0-BBD1D240437D}"/>
              </a:ext>
            </a:extLst>
          </p:cNvPr>
          <p:cNvSpPr txBox="1"/>
          <p:nvPr/>
        </p:nvSpPr>
        <p:spPr>
          <a:xfrm>
            <a:off x="680697" y="2692260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155C9-2BB6-74DC-F0F0-6B3F25EF14F5}"/>
              </a:ext>
            </a:extLst>
          </p:cNvPr>
          <p:cNvSpPr txBox="1"/>
          <p:nvPr/>
        </p:nvSpPr>
        <p:spPr>
          <a:xfrm>
            <a:off x="3701302" y="269226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E2C8-DFD2-3CC4-9E2F-7AC7647F1BC4}"/>
              </a:ext>
            </a:extLst>
          </p:cNvPr>
          <p:cNvSpPr txBox="1"/>
          <p:nvPr/>
        </p:nvSpPr>
        <p:spPr>
          <a:xfrm>
            <a:off x="1403760" y="4299016"/>
            <a:ext cx="2391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NOT </a:t>
            </a:r>
            <a:r>
              <a:rPr lang="ko-KR" altLang="en-US" sz="3200" dirty="0">
                <a:latin typeface="맑은 고딕" panose="020B0503020000020004" pitchFamily="50" charset="-127"/>
              </a:rPr>
              <a:t>게이트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743FBEF-F812-A22C-53BC-72BEA82E3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782197"/>
              </p:ext>
            </p:extLst>
          </p:nvPr>
        </p:nvGraphicFramePr>
        <p:xfrm>
          <a:off x="5397923" y="2163839"/>
          <a:ext cx="212005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27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1060027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F476B38B-1520-5C7F-DF12-1116F27ED4BA}"/>
              </a:ext>
            </a:extLst>
          </p:cNvPr>
          <p:cNvGrpSpPr/>
          <p:nvPr/>
        </p:nvGrpSpPr>
        <p:grpSpPr>
          <a:xfrm>
            <a:off x="1773621" y="2307399"/>
            <a:ext cx="1358280" cy="1400305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E46BF9F-61FA-BA1E-EA4B-8F6FBD51DB36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A0173D6-EB43-514D-A845-888CE16FB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23C850CC-44BA-21F2-2775-E66FB03E2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FD41A9C-6CEE-2DB4-D34D-1E447C5E7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E675AD5-EE07-A8E6-5409-D744A46C9999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226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77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59526"/>
              </p:ext>
            </p:extLst>
          </p:nvPr>
        </p:nvGraphicFramePr>
        <p:xfrm>
          <a:off x="4609889" y="2074154"/>
          <a:ext cx="3184814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9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607831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  <a:gridCol w="981257">
                  <a:extLst>
                    <a:ext uri="{9D8B030D-6E8A-4147-A177-3AD203B41FA5}">
                      <a16:colId xmlns:a16="http://schemas.microsoft.com/office/drawing/2014/main" val="1658447948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1258829" y="1893851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1258829" y="2622543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253619" y="191021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50A8DF-8EB6-AB1B-2138-7EAC54BDDB26}"/>
              </a:ext>
            </a:extLst>
          </p:cNvPr>
          <p:cNvSpPr txBox="1"/>
          <p:nvPr/>
        </p:nvSpPr>
        <p:spPr>
          <a:xfrm>
            <a:off x="1435585" y="394229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3E081-FA9D-8C78-16C2-00839FE64DF8}"/>
              </a:ext>
            </a:extLst>
          </p:cNvPr>
          <p:cNvSpPr txBox="1"/>
          <p:nvPr/>
        </p:nvSpPr>
        <p:spPr>
          <a:xfrm>
            <a:off x="1435585" y="4406789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AA7EB23-489C-1E2F-E345-F42CDED0A93E}"/>
              </a:ext>
            </a:extLst>
          </p:cNvPr>
          <p:cNvCxnSpPr>
            <a:cxnSpLocks/>
          </p:cNvCxnSpPr>
          <p:nvPr/>
        </p:nvCxnSpPr>
        <p:spPr>
          <a:xfrm>
            <a:off x="1257607" y="4961806"/>
            <a:ext cx="5822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9E1FF2-39A2-1F14-CF5E-56D76AE868F0}"/>
              </a:ext>
            </a:extLst>
          </p:cNvPr>
          <p:cNvSpPr txBox="1"/>
          <p:nvPr/>
        </p:nvSpPr>
        <p:spPr>
          <a:xfrm>
            <a:off x="899045" y="4406789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+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ED162D-2D41-0A08-7ED7-3F42259B8485}"/>
              </a:ext>
            </a:extLst>
          </p:cNvPr>
          <p:cNvSpPr txBox="1"/>
          <p:nvPr/>
        </p:nvSpPr>
        <p:spPr>
          <a:xfrm>
            <a:off x="1233146" y="5020897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10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B22BF4C-AA54-4113-0B86-DF358F0A1821}"/>
              </a:ext>
            </a:extLst>
          </p:cNvPr>
          <p:cNvGrpSpPr/>
          <p:nvPr/>
        </p:nvGrpSpPr>
        <p:grpSpPr>
          <a:xfrm>
            <a:off x="1694572" y="1961964"/>
            <a:ext cx="1517445" cy="1113077"/>
            <a:chOff x="2720258" y="1458639"/>
            <a:chExt cx="2554991" cy="1113077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3EDF9D85-A719-26F4-5A98-6FF1F22F5F8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F9EE7A2-14E6-B31C-B9FE-032027525DB0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9E7C704-F61B-CC49-DB58-A9FD5126271C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6C86092-2F4B-3687-8B41-FC42E0F5C415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맑은 고딕" panose="020B0503020000020004" pitchFamily="50" charset="-127"/>
                </a:rPr>
                <a:t>+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D984786-A4A2-5273-68D1-6DFCADD2667D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B08CC9B-37EB-FA1F-F243-CF385A6945A4}"/>
              </a:ext>
            </a:extLst>
          </p:cNvPr>
          <p:cNvSpPr txBox="1"/>
          <p:nvPr/>
        </p:nvSpPr>
        <p:spPr>
          <a:xfrm>
            <a:off x="3253619" y="2601560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52F35BBD-F1B6-5452-F8CB-31620C429F23}"/>
              </a:ext>
            </a:extLst>
          </p:cNvPr>
          <p:cNvSpPr/>
          <p:nvPr/>
        </p:nvSpPr>
        <p:spPr>
          <a:xfrm>
            <a:off x="1185082" y="4520437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A2D71E-5CB8-7785-E36D-ACA2BC69F3C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93174" y="3942299"/>
            <a:ext cx="500575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29C293-AE5A-9404-BB0B-CEBF972517E7}"/>
              </a:ext>
            </a:extLst>
          </p:cNvPr>
          <p:cNvSpPr txBox="1"/>
          <p:nvPr/>
        </p:nvSpPr>
        <p:spPr>
          <a:xfrm>
            <a:off x="2293749" y="3649911"/>
            <a:ext cx="37542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19C3A3-D734-60CA-2A3F-DE30F77065D6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793174" y="4667709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A0BF80-BB46-26EF-68EF-F30C370C7279}"/>
              </a:ext>
            </a:extLst>
          </p:cNvPr>
          <p:cNvSpPr txBox="1"/>
          <p:nvPr/>
        </p:nvSpPr>
        <p:spPr>
          <a:xfrm>
            <a:off x="2293749" y="4425925"/>
            <a:ext cx="38664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D6081-3FCC-178B-134D-8BB383EEF414}"/>
              </a:ext>
            </a:extLst>
          </p:cNvPr>
          <p:cNvSpPr txBox="1"/>
          <p:nvPr/>
        </p:nvSpPr>
        <p:spPr>
          <a:xfrm>
            <a:off x="468032" y="5393870"/>
            <a:ext cx="51969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067A3-EA5A-3FD3-5ED2-CE8406009BF0}"/>
              </a:ext>
            </a:extLst>
          </p:cNvPr>
          <p:cNvSpPr txBox="1"/>
          <p:nvPr/>
        </p:nvSpPr>
        <p:spPr>
          <a:xfrm>
            <a:off x="2191136" y="5393870"/>
            <a:ext cx="51969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EC86080-A421-7C0F-FC64-F0CAC33FDA5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1825105" y="5467136"/>
            <a:ext cx="366031" cy="21912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293E165-0F66-F6CA-15D1-9BBB38453F0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87726" y="5445326"/>
            <a:ext cx="315593" cy="24093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8959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78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226210"/>
              </p:ext>
            </p:extLst>
          </p:nvPr>
        </p:nvGraphicFramePr>
        <p:xfrm>
          <a:off x="5366530" y="1277333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3200" baseline="-25000" dirty="0"/>
                        <a:t>1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1065553" y="2415253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1065553" y="3156933"/>
            <a:ext cx="640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3291293" y="272513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28650" y="211553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28650" y="2844225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3865582" y="2415253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1724056" y="2109347"/>
            <a:ext cx="1605280" cy="1290320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133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79</a:t>
            </a:fld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651EC52-0F38-0983-8DDB-BA5E69D08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949143"/>
              </p:ext>
            </p:extLst>
          </p:nvPr>
        </p:nvGraphicFramePr>
        <p:xfrm>
          <a:off x="6760648" y="3030729"/>
          <a:ext cx="1929359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8">
                  <a:extLst>
                    <a:ext uri="{9D8B030D-6E8A-4147-A177-3AD203B41FA5}">
                      <a16:colId xmlns:a16="http://schemas.microsoft.com/office/drawing/2014/main" val="3803716022"/>
                    </a:ext>
                  </a:extLst>
                </a:gridCol>
                <a:gridCol w="532196">
                  <a:extLst>
                    <a:ext uri="{9D8B030D-6E8A-4147-A177-3AD203B41FA5}">
                      <a16:colId xmlns:a16="http://schemas.microsoft.com/office/drawing/2014/main" val="196614238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3153499209"/>
                    </a:ext>
                  </a:extLst>
                </a:gridCol>
              </a:tblGrid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x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y</a:t>
                      </a:r>
                      <a:endParaRPr lang="ko-KR" altLang="en-US" sz="3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latin typeface="맑은 고딕" panose="020B0503020000020004" pitchFamily="50" charset="-127"/>
                        </a:rPr>
                        <a:t>z</a:t>
                      </a:r>
                      <a:r>
                        <a:rPr lang="en-US" altLang="ko-KR" sz="3200" baseline="-25000" dirty="0"/>
                        <a:t>0</a:t>
                      </a:r>
                      <a:endParaRPr lang="ko-KR" altLang="en-US" sz="3200" baseline="-25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52857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60316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16620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479"/>
                  </a:ext>
                </a:extLst>
              </a:tr>
              <a:tr h="52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맑은 고딕" panose="020B0503020000020004" pitchFamily="50" charset="-127"/>
                        </a:rPr>
                        <a:t>0</a:t>
                      </a:r>
                      <a:endParaRPr lang="ko-KR" altLang="en-US" sz="3200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60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A977A61-0177-19E8-08A6-9BFB9C17A2F4}"/>
              </a:ext>
            </a:extLst>
          </p:cNvPr>
          <p:cNvCxnSpPr>
            <a:cxnSpLocks/>
          </p:cNvCxnSpPr>
          <p:nvPr/>
        </p:nvCxnSpPr>
        <p:spPr>
          <a:xfrm>
            <a:off x="726188" y="2190144"/>
            <a:ext cx="6560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3C364C-6160-0172-857E-23E5538AB702}"/>
              </a:ext>
            </a:extLst>
          </p:cNvPr>
          <p:cNvCxnSpPr>
            <a:cxnSpLocks/>
          </p:cNvCxnSpPr>
          <p:nvPr/>
        </p:nvCxnSpPr>
        <p:spPr>
          <a:xfrm>
            <a:off x="726188" y="2746892"/>
            <a:ext cx="17390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0789977-3380-9786-36FB-77DC76964664}"/>
              </a:ext>
            </a:extLst>
          </p:cNvPr>
          <p:cNvCxnSpPr/>
          <p:nvPr/>
        </p:nvCxnSpPr>
        <p:spPr>
          <a:xfrm>
            <a:off x="5597621" y="3208223"/>
            <a:ext cx="50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289285" y="1890424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289285" y="2434184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6171910" y="2898343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3" name="순서도: 지연 2">
            <a:extLst>
              <a:ext uri="{FF2B5EF4-FFF2-40B4-BE49-F238E27FC236}">
                <a16:creationId xmlns:a16="http://schemas.microsoft.com/office/drawing/2014/main" id="{8F088851-9C32-7CCF-C7D8-8B1EF3BBB0A2}"/>
              </a:ext>
            </a:extLst>
          </p:cNvPr>
          <p:cNvSpPr/>
          <p:nvPr/>
        </p:nvSpPr>
        <p:spPr>
          <a:xfrm>
            <a:off x="2465208" y="1969116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31FE14-9B10-A5D0-0326-91F9A34D56E6}"/>
              </a:ext>
            </a:extLst>
          </p:cNvPr>
          <p:cNvGrpSpPr/>
          <p:nvPr/>
        </p:nvGrpSpPr>
        <p:grpSpPr>
          <a:xfrm>
            <a:off x="1382209" y="1930191"/>
            <a:ext cx="578263" cy="555426"/>
            <a:chOff x="1773621" y="2307399"/>
            <a:chExt cx="1457881" cy="14003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F8833BC-F28E-7211-8F1E-6DF50091CCCD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7FB4B60-9AA4-9C57-D437-C3BD97FC8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0CF67734-9872-0A03-B69B-4224A6462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1200B73-4E78-36EE-DAF5-18C55DC02F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E2ABB5E-79BB-67AD-29FB-17849750D89B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2254B6-8710-EBDD-FEA4-DE616A6540CC}"/>
              </a:ext>
            </a:extLst>
          </p:cNvPr>
          <p:cNvCxnSpPr>
            <a:cxnSpLocks/>
          </p:cNvCxnSpPr>
          <p:nvPr/>
        </p:nvCxnSpPr>
        <p:spPr>
          <a:xfrm>
            <a:off x="1960472" y="2200418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A7971DA-F031-DC40-C170-40206824EEC6}"/>
              </a:ext>
            </a:extLst>
          </p:cNvPr>
          <p:cNvCxnSpPr>
            <a:cxnSpLocks/>
          </p:cNvCxnSpPr>
          <p:nvPr/>
        </p:nvCxnSpPr>
        <p:spPr>
          <a:xfrm>
            <a:off x="869723" y="4327875"/>
            <a:ext cx="5124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C1CE77-299D-1E4F-099F-F895FDCD201F}"/>
              </a:ext>
            </a:extLst>
          </p:cNvPr>
          <p:cNvCxnSpPr>
            <a:cxnSpLocks/>
          </p:cNvCxnSpPr>
          <p:nvPr/>
        </p:nvCxnSpPr>
        <p:spPr>
          <a:xfrm>
            <a:off x="1120589" y="3767465"/>
            <a:ext cx="13446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순서도: 지연 27">
            <a:extLst>
              <a:ext uri="{FF2B5EF4-FFF2-40B4-BE49-F238E27FC236}">
                <a16:creationId xmlns:a16="http://schemas.microsoft.com/office/drawing/2014/main" id="{C744BF96-FEAE-D9F6-B485-987199CAF116}"/>
              </a:ext>
            </a:extLst>
          </p:cNvPr>
          <p:cNvSpPr/>
          <p:nvPr/>
        </p:nvSpPr>
        <p:spPr>
          <a:xfrm>
            <a:off x="2465208" y="3513671"/>
            <a:ext cx="1303293" cy="1047584"/>
          </a:xfrm>
          <a:prstGeom prst="flowChartDelay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6698449-BEF2-519C-1A2C-5C17BE6E1293}"/>
              </a:ext>
            </a:extLst>
          </p:cNvPr>
          <p:cNvGrpSpPr/>
          <p:nvPr/>
        </p:nvGrpSpPr>
        <p:grpSpPr>
          <a:xfrm>
            <a:off x="1382209" y="4067922"/>
            <a:ext cx="578263" cy="555426"/>
            <a:chOff x="1773621" y="2307399"/>
            <a:chExt cx="1457881" cy="140030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7834C57-5CAD-5BA3-49B0-476B0BAB0FEF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DDC9A072-34E0-E1CF-2FC2-9B0B8E687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B4671540-C084-4388-919D-7A2D774DC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E0AFAD7-54C9-0CB4-A852-E10763998C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4E9568E-671D-D75D-F73A-8535BE8BC3D6}"/>
                </a:ext>
              </a:extLst>
            </p:cNvPr>
            <p:cNvSpPr/>
            <p:nvPr/>
          </p:nvSpPr>
          <p:spPr>
            <a:xfrm>
              <a:off x="2944160" y="2859528"/>
              <a:ext cx="287342" cy="28734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C9A41AC-BFCB-E0F7-7727-8A505C80382D}"/>
              </a:ext>
            </a:extLst>
          </p:cNvPr>
          <p:cNvCxnSpPr>
            <a:cxnSpLocks/>
          </p:cNvCxnSpPr>
          <p:nvPr/>
        </p:nvCxnSpPr>
        <p:spPr>
          <a:xfrm>
            <a:off x="1960472" y="4338149"/>
            <a:ext cx="5047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2E4ACC0-B137-55E2-0B7A-F7D8BD026AAF}"/>
              </a:ext>
            </a:extLst>
          </p:cNvPr>
          <p:cNvCxnSpPr>
            <a:cxnSpLocks/>
          </p:cNvCxnSpPr>
          <p:nvPr/>
        </p:nvCxnSpPr>
        <p:spPr>
          <a:xfrm flipV="1">
            <a:off x="1126032" y="2916571"/>
            <a:ext cx="0" cy="8412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원호 37">
            <a:extLst>
              <a:ext uri="{FF2B5EF4-FFF2-40B4-BE49-F238E27FC236}">
                <a16:creationId xmlns:a16="http://schemas.microsoft.com/office/drawing/2014/main" id="{25808B23-B981-E058-764A-9958071CD0F2}"/>
              </a:ext>
            </a:extLst>
          </p:cNvPr>
          <p:cNvSpPr/>
          <p:nvPr/>
        </p:nvSpPr>
        <p:spPr>
          <a:xfrm>
            <a:off x="965650" y="2606693"/>
            <a:ext cx="309878" cy="309878"/>
          </a:xfrm>
          <a:prstGeom prst="arc">
            <a:avLst>
              <a:gd name="adj1" fmla="val 16200000"/>
              <a:gd name="adj2" fmla="val 55549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CA9D027-3F33-EC36-F660-DAFF68B517F5}"/>
              </a:ext>
            </a:extLst>
          </p:cNvPr>
          <p:cNvCxnSpPr>
            <a:cxnSpLocks/>
          </p:cNvCxnSpPr>
          <p:nvPr/>
        </p:nvCxnSpPr>
        <p:spPr>
          <a:xfrm flipV="1">
            <a:off x="1126032" y="2182811"/>
            <a:ext cx="0" cy="4206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5944534-7DB8-71D6-A9F5-14865CC97295}"/>
              </a:ext>
            </a:extLst>
          </p:cNvPr>
          <p:cNvCxnSpPr>
            <a:cxnSpLocks/>
          </p:cNvCxnSpPr>
          <p:nvPr/>
        </p:nvCxnSpPr>
        <p:spPr>
          <a:xfrm flipV="1">
            <a:off x="869723" y="2746892"/>
            <a:ext cx="0" cy="1580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순서도: 저장 데이터 8">
            <a:extLst>
              <a:ext uri="{FF2B5EF4-FFF2-40B4-BE49-F238E27FC236}">
                <a16:creationId xmlns:a16="http://schemas.microsoft.com/office/drawing/2014/main" id="{F293F4DF-606F-3D91-53CE-9C1138D9669B}"/>
              </a:ext>
            </a:extLst>
          </p:cNvPr>
          <p:cNvSpPr/>
          <p:nvPr/>
        </p:nvSpPr>
        <p:spPr>
          <a:xfrm rot="10800000">
            <a:off x="4262419" y="2648981"/>
            <a:ext cx="1334706" cy="1118484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667 w 10000"/>
              <a:gd name="connsiteY0" fmla="*/ 0 h 10044"/>
              <a:gd name="connsiteX1" fmla="*/ 10000 w 10000"/>
              <a:gd name="connsiteY1" fmla="*/ 0 h 10044"/>
              <a:gd name="connsiteX2" fmla="*/ 8333 w 10000"/>
              <a:gd name="connsiteY2" fmla="*/ 5000 h 10044"/>
              <a:gd name="connsiteX3" fmla="*/ 10000 w 10000"/>
              <a:gd name="connsiteY3" fmla="*/ 10000 h 10044"/>
              <a:gd name="connsiteX4" fmla="*/ 0 w 10000"/>
              <a:gd name="connsiteY4" fmla="*/ 5000 h 10044"/>
              <a:gd name="connsiteX5" fmla="*/ 1667 w 10000"/>
              <a:gd name="connsiteY5" fmla="*/ 0 h 10044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5" fmla="*/ 1667 w 10000"/>
              <a:gd name="connsiteY5" fmla="*/ 0 h 10000"/>
              <a:gd name="connsiteX0" fmla="*/ 1947 w 10280"/>
              <a:gd name="connsiteY0" fmla="*/ 0 h 10000"/>
              <a:gd name="connsiteX1" fmla="*/ 10280 w 10280"/>
              <a:gd name="connsiteY1" fmla="*/ 0 h 10000"/>
              <a:gd name="connsiteX2" fmla="*/ 8613 w 10280"/>
              <a:gd name="connsiteY2" fmla="*/ 5000 h 10000"/>
              <a:gd name="connsiteX3" fmla="*/ 10280 w 10280"/>
              <a:gd name="connsiteY3" fmla="*/ 10000 h 10000"/>
              <a:gd name="connsiteX4" fmla="*/ 280 w 10280"/>
              <a:gd name="connsiteY4" fmla="*/ 5000 h 10000"/>
              <a:gd name="connsiteX5" fmla="*/ 1947 w 10280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8334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015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1668 w 10001"/>
              <a:gd name="connsiteY0" fmla="*/ 0 h 10000"/>
              <a:gd name="connsiteX1" fmla="*/ 10001 w 10001"/>
              <a:gd name="connsiteY1" fmla="*/ 0 h 10000"/>
              <a:gd name="connsiteX2" fmla="*/ 7498 w 10001"/>
              <a:gd name="connsiteY2" fmla="*/ 5000 h 10000"/>
              <a:gd name="connsiteX3" fmla="*/ 10001 w 10001"/>
              <a:gd name="connsiteY3" fmla="*/ 10000 h 10000"/>
              <a:gd name="connsiteX4" fmla="*/ 1 w 10001"/>
              <a:gd name="connsiteY4" fmla="*/ 5000 h 10000"/>
              <a:gd name="connsiteX5" fmla="*/ 1668 w 10001"/>
              <a:gd name="connsiteY5" fmla="*/ 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10000"/>
              <a:gd name="connsiteY0" fmla="*/ 5000 h 10000"/>
              <a:gd name="connsiteX1" fmla="*/ 10000 w 10000"/>
              <a:gd name="connsiteY1" fmla="*/ 0 h 10000"/>
              <a:gd name="connsiteX2" fmla="*/ 7497 w 10000"/>
              <a:gd name="connsiteY2" fmla="*/ 5000 h 10000"/>
              <a:gd name="connsiteX3" fmla="*/ 10000 w 10000"/>
              <a:gd name="connsiteY3" fmla="*/ 10000 h 10000"/>
              <a:gd name="connsiteX4" fmla="*/ 0 w 10000"/>
              <a:gd name="connsiteY4" fmla="*/ 5000 h 10000"/>
              <a:gd name="connsiteX0" fmla="*/ 0 w 9131"/>
              <a:gd name="connsiteY0" fmla="*/ 5174 h 10000"/>
              <a:gd name="connsiteX1" fmla="*/ 9131 w 9131"/>
              <a:gd name="connsiteY1" fmla="*/ 0 h 10000"/>
              <a:gd name="connsiteX2" fmla="*/ 6628 w 9131"/>
              <a:gd name="connsiteY2" fmla="*/ 5000 h 10000"/>
              <a:gd name="connsiteX3" fmla="*/ 9131 w 9131"/>
              <a:gd name="connsiteY3" fmla="*/ 10000 h 10000"/>
              <a:gd name="connsiteX4" fmla="*/ 0 w 9131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8211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10000"/>
              <a:gd name="connsiteY0" fmla="*/ 5174 h 10000"/>
              <a:gd name="connsiteX1" fmla="*/ 10000 w 10000"/>
              <a:gd name="connsiteY1" fmla="*/ 0 h 10000"/>
              <a:gd name="connsiteX2" fmla="*/ 7929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174 h 10000"/>
              <a:gd name="connsiteX0" fmla="*/ 0 w 9648"/>
              <a:gd name="connsiteY0" fmla="*/ 4782 h 10000"/>
              <a:gd name="connsiteX1" fmla="*/ 9648 w 9648"/>
              <a:gd name="connsiteY1" fmla="*/ 0 h 10000"/>
              <a:gd name="connsiteX2" fmla="*/ 7577 w 9648"/>
              <a:gd name="connsiteY2" fmla="*/ 5131 h 10000"/>
              <a:gd name="connsiteX3" fmla="*/ 9648 w 9648"/>
              <a:gd name="connsiteY3" fmla="*/ 10000 h 10000"/>
              <a:gd name="connsiteX4" fmla="*/ 0 w 9648"/>
              <a:gd name="connsiteY4" fmla="*/ 4782 h 10000"/>
              <a:gd name="connsiteX0" fmla="*/ 0 w 10000"/>
              <a:gd name="connsiteY0" fmla="*/ 5044 h 10000"/>
              <a:gd name="connsiteX1" fmla="*/ 10000 w 10000"/>
              <a:gd name="connsiteY1" fmla="*/ 0 h 10000"/>
              <a:gd name="connsiteX2" fmla="*/ 7853 w 10000"/>
              <a:gd name="connsiteY2" fmla="*/ 5131 h 10000"/>
              <a:gd name="connsiteX3" fmla="*/ 10000 w 10000"/>
              <a:gd name="connsiteY3" fmla="*/ 10000 h 10000"/>
              <a:gd name="connsiteX4" fmla="*/ 0 w 10000"/>
              <a:gd name="connsiteY4" fmla="*/ 504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5044"/>
                </a:moveTo>
                <a:cubicBezTo>
                  <a:pt x="0" y="805"/>
                  <a:pt x="8582" y="0"/>
                  <a:pt x="10000" y="0"/>
                </a:cubicBezTo>
                <a:cubicBezTo>
                  <a:pt x="8954" y="0"/>
                  <a:pt x="7816" y="3111"/>
                  <a:pt x="7853" y="5131"/>
                </a:cubicBezTo>
                <a:cubicBezTo>
                  <a:pt x="7891" y="7151"/>
                  <a:pt x="8954" y="10000"/>
                  <a:pt x="10000" y="10000"/>
                </a:cubicBezTo>
                <a:cubicBezTo>
                  <a:pt x="5997" y="9989"/>
                  <a:pt x="0" y="9283"/>
                  <a:pt x="0" y="5044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2D43519-1E3F-ABD3-8240-02D33D581713}"/>
              </a:ext>
            </a:extLst>
          </p:cNvPr>
          <p:cNvCxnSpPr>
            <a:cxnSpLocks/>
          </p:cNvCxnSpPr>
          <p:nvPr/>
        </p:nvCxnSpPr>
        <p:spPr>
          <a:xfrm>
            <a:off x="4084872" y="2841604"/>
            <a:ext cx="354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35F83EC-A03F-0988-86B2-A1E8C41C1F0D}"/>
              </a:ext>
            </a:extLst>
          </p:cNvPr>
          <p:cNvCxnSpPr>
            <a:cxnSpLocks/>
          </p:cNvCxnSpPr>
          <p:nvPr/>
        </p:nvCxnSpPr>
        <p:spPr>
          <a:xfrm>
            <a:off x="4084872" y="3583284"/>
            <a:ext cx="362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4447A40-CECD-82C1-0B9D-D3DB05F965D4}"/>
              </a:ext>
            </a:extLst>
          </p:cNvPr>
          <p:cNvCxnSpPr>
            <a:cxnSpLocks/>
          </p:cNvCxnSpPr>
          <p:nvPr/>
        </p:nvCxnSpPr>
        <p:spPr>
          <a:xfrm>
            <a:off x="3783505" y="2474855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A2B28EE-B271-01FE-4968-9A2CF170CA5A}"/>
              </a:ext>
            </a:extLst>
          </p:cNvPr>
          <p:cNvCxnSpPr>
            <a:cxnSpLocks/>
          </p:cNvCxnSpPr>
          <p:nvPr/>
        </p:nvCxnSpPr>
        <p:spPr>
          <a:xfrm>
            <a:off x="3783505" y="4067922"/>
            <a:ext cx="3013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385FC51-E579-FACC-F0CF-0DB58AD49ECB}"/>
              </a:ext>
            </a:extLst>
          </p:cNvPr>
          <p:cNvCxnSpPr>
            <a:cxnSpLocks/>
          </p:cNvCxnSpPr>
          <p:nvPr/>
        </p:nvCxnSpPr>
        <p:spPr>
          <a:xfrm flipV="1">
            <a:off x="4084872" y="3583284"/>
            <a:ext cx="0" cy="484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F44D997-C9C3-B3DB-9D76-873264EBC76F}"/>
              </a:ext>
            </a:extLst>
          </p:cNvPr>
          <p:cNvCxnSpPr>
            <a:cxnSpLocks/>
          </p:cNvCxnSpPr>
          <p:nvPr/>
        </p:nvCxnSpPr>
        <p:spPr>
          <a:xfrm flipV="1">
            <a:off x="4084872" y="2474855"/>
            <a:ext cx="0" cy="366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1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BAA48-A575-351A-3033-9312AB4C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D6F17-6D97-825F-031A-3BADDDC1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 dirty="0"/>
              <a:t>main</a:t>
            </a:r>
            <a:r>
              <a:rPr lang="ko-KR" altLang="en-US" u="sng" dirty="0"/>
              <a:t> 함수 정의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35B04-861C-90AF-6379-ADBE20D8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A1E28F-C588-3568-13ED-978839B7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6F2482A-62D8-1ADB-CB21-E94693F31859}"/>
              </a:ext>
            </a:extLst>
          </p:cNvPr>
          <p:cNvSpPr txBox="1">
            <a:spLocks/>
          </p:cNvSpPr>
          <p:nvPr/>
        </p:nvSpPr>
        <p:spPr>
          <a:xfrm>
            <a:off x="3673217" y="1655264"/>
            <a:ext cx="5276099" cy="28554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“int </a:t>
            </a:r>
            <a:r>
              <a:rPr lang="en-US" altLang="ko-KR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invoke_main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()” </a:t>
            </a:r>
            <a:r>
              <a:rPr lang="ko-KR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에서 확인할 수 없는 함수 </a:t>
            </a:r>
            <a:r>
              <a:rPr lang="en-US" altLang="ko-K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프로그램에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함수가 있어야 된다</a:t>
            </a: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36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F9D3FF-7ED8-7A97-AC97-B811E7BE0CF8}"/>
              </a:ext>
            </a:extLst>
          </p:cNvPr>
          <p:cNvCxnSpPr>
            <a:cxnSpLocks/>
          </p:cNvCxnSpPr>
          <p:nvPr/>
        </p:nvCxnSpPr>
        <p:spPr>
          <a:xfrm>
            <a:off x="3291181" y="1642436"/>
            <a:ext cx="0" cy="28554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54FA433-AEF6-D1F2-6FE4-31ECEE09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42" y="1998751"/>
            <a:ext cx="2678793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</a:t>
            </a:r>
            <a:r>
              <a:rPr lang="en-US" altLang="ko-KR" dirty="0"/>
              <a:t>() {</a:t>
            </a:r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sz="4000" dirty="0">
                <a:solidFill>
                  <a:schemeClr val="accent5"/>
                </a:solidFill>
              </a:rPr>
              <a:t>return</a:t>
            </a:r>
            <a:r>
              <a:rPr lang="en-US" altLang="ko-KR" sz="4000" dirty="0"/>
              <a:t> 0;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20E82-5B36-97BD-BE0D-BD704959E6B1}"/>
              </a:ext>
            </a:extLst>
          </p:cNvPr>
          <p:cNvSpPr txBox="1"/>
          <p:nvPr/>
        </p:nvSpPr>
        <p:spPr>
          <a:xfrm>
            <a:off x="0" y="164243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A9A9B-FC1B-C055-78F6-FFBF0CA05E08}"/>
              </a:ext>
            </a:extLst>
          </p:cNvPr>
          <p:cNvSpPr txBox="1"/>
          <p:nvPr/>
        </p:nvSpPr>
        <p:spPr>
          <a:xfrm>
            <a:off x="1612514" y="1655265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86A6A5-A52E-E8AD-5641-4118CCF19703}"/>
              </a:ext>
            </a:extLst>
          </p:cNvPr>
          <p:cNvSpPr txBox="1"/>
          <p:nvPr/>
        </p:nvSpPr>
        <p:spPr>
          <a:xfrm>
            <a:off x="1001593" y="30321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936745-BD38-49FB-C590-8C7231291DA9}"/>
              </a:ext>
            </a:extLst>
          </p:cNvPr>
          <p:cNvCxnSpPr/>
          <p:nvPr/>
        </p:nvCxnSpPr>
        <p:spPr>
          <a:xfrm>
            <a:off x="1029582" y="4966941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01A7A8-82D0-3BC8-BC3C-CA1BD4A9E05E}"/>
              </a:ext>
            </a:extLst>
          </p:cNvPr>
          <p:cNvSpPr txBox="1"/>
          <p:nvPr/>
        </p:nvSpPr>
        <p:spPr>
          <a:xfrm>
            <a:off x="1695075" y="4782275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반환한다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11D29F8-FC56-87C3-5A9B-C39FC57C6847}"/>
              </a:ext>
            </a:extLst>
          </p:cNvPr>
          <p:cNvGrpSpPr/>
          <p:nvPr/>
        </p:nvGrpSpPr>
        <p:grpSpPr>
          <a:xfrm>
            <a:off x="3347684" y="1781212"/>
            <a:ext cx="248586" cy="248586"/>
            <a:chOff x="3673217" y="2216426"/>
            <a:chExt cx="248586" cy="248586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46242738-96F8-B96F-EE8C-7F62422A9571}"/>
                </a:ext>
              </a:extLst>
            </p:cNvPr>
            <p:cNvSpPr/>
            <p:nvPr/>
          </p:nvSpPr>
          <p:spPr>
            <a:xfrm>
              <a:off x="3673217" y="2216426"/>
              <a:ext cx="248586" cy="2485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6" name="십자형 25">
              <a:extLst>
                <a:ext uri="{FF2B5EF4-FFF2-40B4-BE49-F238E27FC236}">
                  <a16:creationId xmlns:a16="http://schemas.microsoft.com/office/drawing/2014/main" id="{BC888441-BD10-2095-44D0-2BCC271F92F3}"/>
                </a:ext>
              </a:extLst>
            </p:cNvPr>
            <p:cNvSpPr/>
            <p:nvPr/>
          </p:nvSpPr>
          <p:spPr>
            <a:xfrm rot="2700000">
              <a:off x="3704419" y="2245716"/>
              <a:ext cx="190006" cy="190006"/>
            </a:xfrm>
            <a:prstGeom prst="plus">
              <a:avLst>
                <a:gd name="adj" fmla="val 4064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073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EF6E-E340-7C6C-3756-2FC0A093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483C-9F80-CD78-ED3E-FCFBE0CF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덧셈기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64A523-D798-074B-2E3B-FECE52DF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76E7E-E14F-5ACD-7F98-5F8849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7A64C-81B9-9FC3-B1B5-AE9C9BEFF360}"/>
              </a:ext>
            </a:extLst>
          </p:cNvPr>
          <p:cNvSpPr txBox="1"/>
          <p:nvPr/>
        </p:nvSpPr>
        <p:spPr>
          <a:xfrm>
            <a:off x="680697" y="1977984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68EA6-F294-6B06-AC7F-A3FECCB2B5F1}"/>
              </a:ext>
            </a:extLst>
          </p:cNvPr>
          <p:cNvSpPr txBox="1"/>
          <p:nvPr/>
        </p:nvSpPr>
        <p:spPr>
          <a:xfrm>
            <a:off x="680697" y="2706676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4834E5-9C8F-FC15-EE06-954265E6E009}"/>
              </a:ext>
            </a:extLst>
          </p:cNvPr>
          <p:cNvSpPr txBox="1"/>
          <p:nvPr/>
        </p:nvSpPr>
        <p:spPr>
          <a:xfrm>
            <a:off x="4404887" y="313417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A50AB23-236F-BE72-123E-CF2F066EE761}"/>
              </a:ext>
            </a:extLst>
          </p:cNvPr>
          <p:cNvGrpSpPr/>
          <p:nvPr/>
        </p:nvGrpSpPr>
        <p:grpSpPr>
          <a:xfrm>
            <a:off x="1334517" y="2098993"/>
            <a:ext cx="1517445" cy="1113077"/>
            <a:chOff x="2720258" y="1458639"/>
            <a:chExt cx="2554991" cy="111307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977A61-0177-19E8-08A6-9BFB9C17A2F4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1680262"/>
              <a:ext cx="6560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3C364C-6160-0172-857E-23E5538AB702}"/>
                </a:ext>
              </a:extLst>
            </p:cNvPr>
            <p:cNvCxnSpPr>
              <a:cxnSpLocks/>
            </p:cNvCxnSpPr>
            <p:nvPr/>
          </p:nvCxnSpPr>
          <p:spPr>
            <a:xfrm>
              <a:off x="2720258" y="2421942"/>
              <a:ext cx="64025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0789977-3380-9786-36FB-77DC76964664}"/>
                </a:ext>
              </a:extLst>
            </p:cNvPr>
            <p:cNvCxnSpPr/>
            <p:nvPr/>
          </p:nvCxnSpPr>
          <p:spPr>
            <a:xfrm>
              <a:off x="4767249" y="2425725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7536753-1E9A-00CF-6ED0-BDECA6CC5D49}"/>
                </a:ext>
              </a:extLst>
            </p:cNvPr>
            <p:cNvSpPr/>
            <p:nvPr/>
          </p:nvSpPr>
          <p:spPr>
            <a:xfrm>
              <a:off x="3360513" y="1458639"/>
              <a:ext cx="1406736" cy="111307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atin typeface="맑은 고딕" panose="020B0503020000020004" pitchFamily="50" charset="-127"/>
                </a:rPr>
                <a:t>+</a:t>
              </a:r>
              <a:endParaRPr lang="ko-KR" altLang="en-US" sz="36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F2C1B9F-C612-A64D-F16C-E4412920D161}"/>
                </a:ext>
              </a:extLst>
            </p:cNvPr>
            <p:cNvCxnSpPr/>
            <p:nvPr/>
          </p:nvCxnSpPr>
          <p:spPr>
            <a:xfrm>
              <a:off x="4767249" y="1684236"/>
              <a:ext cx="508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2C2A40-D6EF-994E-FAFF-B47033698B1B}"/>
              </a:ext>
            </a:extLst>
          </p:cNvPr>
          <p:cNvSpPr txBox="1"/>
          <p:nvPr/>
        </p:nvSpPr>
        <p:spPr>
          <a:xfrm>
            <a:off x="2973574" y="2004878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23C9364-52D2-23CE-806B-3746F281A9D0}"/>
              </a:ext>
            </a:extLst>
          </p:cNvPr>
          <p:cNvCxnSpPr>
            <a:cxnSpLocks/>
          </p:cNvCxnSpPr>
          <p:nvPr/>
        </p:nvCxnSpPr>
        <p:spPr>
          <a:xfrm>
            <a:off x="2741861" y="3063917"/>
            <a:ext cx="3896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1D1FAA0-BFD8-CD20-03B3-11C4D40C2EA7}"/>
              </a:ext>
            </a:extLst>
          </p:cNvPr>
          <p:cNvCxnSpPr>
            <a:cxnSpLocks/>
          </p:cNvCxnSpPr>
          <p:nvPr/>
        </p:nvCxnSpPr>
        <p:spPr>
          <a:xfrm>
            <a:off x="1334517" y="3805597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396C9-BBFB-7463-BD94-2B367E6EBD66}"/>
              </a:ext>
            </a:extLst>
          </p:cNvPr>
          <p:cNvCxnSpPr/>
          <p:nvPr/>
        </p:nvCxnSpPr>
        <p:spPr>
          <a:xfrm>
            <a:off x="3957598" y="4197185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D1AC6B-6F91-6C90-4BE7-8E2556ED0009}"/>
              </a:ext>
            </a:extLst>
          </p:cNvPr>
          <p:cNvSpPr/>
          <p:nvPr/>
        </p:nvSpPr>
        <p:spPr>
          <a:xfrm>
            <a:off x="3122117" y="2842294"/>
            <a:ext cx="835480" cy="19079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맑은 고딕" panose="020B0503020000020004" pitchFamily="50" charset="-127"/>
              </a:rPr>
              <a:t>+</a:t>
            </a:r>
            <a:endParaRPr lang="ko-KR" altLang="en-US" sz="3600" dirty="0">
              <a:latin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F37C2A-1090-3490-C84B-831F01F8D5CE}"/>
              </a:ext>
            </a:extLst>
          </p:cNvPr>
          <p:cNvCxnSpPr/>
          <p:nvPr/>
        </p:nvCxnSpPr>
        <p:spPr>
          <a:xfrm>
            <a:off x="3957598" y="3455696"/>
            <a:ext cx="3017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2C30F2-5772-C29B-037A-5ED7FC74B74B}"/>
              </a:ext>
            </a:extLst>
          </p:cNvPr>
          <p:cNvSpPr txBox="1"/>
          <p:nvPr/>
        </p:nvSpPr>
        <p:spPr>
          <a:xfrm>
            <a:off x="4404887" y="3866962"/>
            <a:ext cx="519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2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2EFC554-4C06-5E1B-2E01-57A39BEE1315}"/>
              </a:ext>
            </a:extLst>
          </p:cNvPr>
          <p:cNvCxnSpPr>
            <a:cxnSpLocks/>
          </p:cNvCxnSpPr>
          <p:nvPr/>
        </p:nvCxnSpPr>
        <p:spPr>
          <a:xfrm>
            <a:off x="1334517" y="4523351"/>
            <a:ext cx="1787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B184062-F0C5-83DA-0E4F-39A3D371C8FB}"/>
              </a:ext>
            </a:extLst>
          </p:cNvPr>
          <p:cNvSpPr txBox="1"/>
          <p:nvPr/>
        </p:nvSpPr>
        <p:spPr>
          <a:xfrm>
            <a:off x="680697" y="3524070"/>
            <a:ext cx="521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A9D1E0-04B2-E4B4-53E5-A44542721253}"/>
              </a:ext>
            </a:extLst>
          </p:cNvPr>
          <p:cNvSpPr txBox="1"/>
          <p:nvPr/>
        </p:nvSpPr>
        <p:spPr>
          <a:xfrm>
            <a:off x="680697" y="4252762"/>
            <a:ext cx="532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7DAB85-DFA2-242D-375E-4B1D8EB96F2D}"/>
              </a:ext>
            </a:extLst>
          </p:cNvPr>
          <p:cNvSpPr txBox="1"/>
          <p:nvPr/>
        </p:nvSpPr>
        <p:spPr>
          <a:xfrm>
            <a:off x="3028950" y="458934"/>
            <a:ext cx="1917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 = x + y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0CD18-2E08-308E-3452-CAAB3A0E67D7}"/>
              </a:ext>
            </a:extLst>
          </p:cNvPr>
          <p:cNvSpPr txBox="1"/>
          <p:nvPr/>
        </p:nvSpPr>
        <p:spPr>
          <a:xfrm>
            <a:off x="6484243" y="277965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B030-43C6-5921-990C-31F1DDD90AFA}"/>
              </a:ext>
            </a:extLst>
          </p:cNvPr>
          <p:cNvSpPr txBox="1"/>
          <p:nvPr/>
        </p:nvSpPr>
        <p:spPr>
          <a:xfrm>
            <a:off x="6484243" y="3244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11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EACBA7-9DF7-0A04-1C37-62C225EC928D}"/>
              </a:ext>
            </a:extLst>
          </p:cNvPr>
          <p:cNvCxnSpPr>
            <a:cxnSpLocks/>
          </p:cNvCxnSpPr>
          <p:nvPr/>
        </p:nvCxnSpPr>
        <p:spPr>
          <a:xfrm>
            <a:off x="6306265" y="3799160"/>
            <a:ext cx="9078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E3BE8F-CCE1-728D-873B-CE39D1BC3599}"/>
              </a:ext>
            </a:extLst>
          </p:cNvPr>
          <p:cNvSpPr txBox="1"/>
          <p:nvPr/>
        </p:nvSpPr>
        <p:spPr>
          <a:xfrm>
            <a:off x="5947703" y="3244143"/>
            <a:ext cx="47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+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263E9-FA75-E48C-4A72-25D10D83A921}"/>
              </a:ext>
            </a:extLst>
          </p:cNvPr>
          <p:cNvSpPr txBox="1"/>
          <p:nvPr/>
        </p:nvSpPr>
        <p:spPr>
          <a:xfrm>
            <a:off x="6281804" y="3858251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110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4" name="원호 13">
            <a:extLst>
              <a:ext uri="{FF2B5EF4-FFF2-40B4-BE49-F238E27FC236}">
                <a16:creationId xmlns:a16="http://schemas.microsoft.com/office/drawing/2014/main" id="{804C8A74-AC09-9E42-0968-9E74F4D58B8E}"/>
              </a:ext>
            </a:extLst>
          </p:cNvPr>
          <p:cNvSpPr/>
          <p:nvPr/>
        </p:nvSpPr>
        <p:spPr>
          <a:xfrm>
            <a:off x="6233740" y="3357791"/>
            <a:ext cx="118237" cy="449317"/>
          </a:xfrm>
          <a:prstGeom prst="arc">
            <a:avLst>
              <a:gd name="adj1" fmla="val 16200000"/>
              <a:gd name="adj2" fmla="val 51808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AC0E624-C341-3076-84B5-540B8609E53B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88653" y="2779653"/>
            <a:ext cx="500575" cy="19123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E67981-49B5-4281-4B13-1EC67E0929D9}"/>
              </a:ext>
            </a:extLst>
          </p:cNvPr>
          <p:cNvSpPr txBox="1"/>
          <p:nvPr/>
        </p:nvSpPr>
        <p:spPr>
          <a:xfrm>
            <a:off x="7589228" y="2487265"/>
            <a:ext cx="521297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5B5383-11C2-5003-3D1F-CCD1867D776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088653" y="3505063"/>
            <a:ext cx="500575" cy="50604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7E4076-87F9-6119-E5D8-EFF31D6DEDE7}"/>
              </a:ext>
            </a:extLst>
          </p:cNvPr>
          <p:cNvSpPr txBox="1"/>
          <p:nvPr/>
        </p:nvSpPr>
        <p:spPr>
          <a:xfrm>
            <a:off x="7589228" y="3263279"/>
            <a:ext cx="532518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166037-D167-38A1-988C-B4C07A7AEF62}"/>
              </a:ext>
            </a:extLst>
          </p:cNvPr>
          <p:cNvSpPr txBox="1"/>
          <p:nvPr/>
        </p:nvSpPr>
        <p:spPr>
          <a:xfrm>
            <a:off x="6196988" y="4667033"/>
            <a:ext cx="51969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2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2A4790-7977-863F-9B42-6ACE852281C2}"/>
              </a:ext>
            </a:extLst>
          </p:cNvPr>
          <p:cNvSpPr txBox="1"/>
          <p:nvPr/>
        </p:nvSpPr>
        <p:spPr>
          <a:xfrm>
            <a:off x="7353376" y="4664112"/>
            <a:ext cx="51969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0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7614348-38C3-1641-1383-DB69C70AED8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030220" y="4328020"/>
            <a:ext cx="583003" cy="33609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CFF4FCC-D75F-6E37-2894-33C9D319E54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456835" y="4354178"/>
            <a:ext cx="27408" cy="31285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1A24534-6646-20A4-91E0-252902ACDF26}"/>
              </a:ext>
            </a:extLst>
          </p:cNvPr>
          <p:cNvSpPr txBox="1"/>
          <p:nvPr/>
        </p:nvSpPr>
        <p:spPr>
          <a:xfrm>
            <a:off x="6775182" y="4674370"/>
            <a:ext cx="519694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z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4C18116-30D8-AFBC-F289-8B57808F1B45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6739281" y="4328020"/>
            <a:ext cx="295748" cy="34635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864A562-8A0C-DC2F-83D1-8449E812570B}"/>
              </a:ext>
            </a:extLst>
          </p:cNvPr>
          <p:cNvSpPr txBox="1"/>
          <p:nvPr/>
        </p:nvSpPr>
        <p:spPr>
          <a:xfrm>
            <a:off x="5436024" y="2487265"/>
            <a:ext cx="521297" cy="58477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x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B3B3984-C6E1-B003-1945-4EF1392A56F6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957321" y="2779653"/>
            <a:ext cx="371996" cy="1665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8ABA76E-C748-FF08-6E0E-7EBDFD7A77FE}"/>
              </a:ext>
            </a:extLst>
          </p:cNvPr>
          <p:cNvSpPr txBox="1"/>
          <p:nvPr/>
        </p:nvSpPr>
        <p:spPr>
          <a:xfrm>
            <a:off x="5436024" y="3170223"/>
            <a:ext cx="511679" cy="91307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y</a:t>
            </a:r>
            <a:r>
              <a:rPr lang="en-US" altLang="ko-KR" sz="3200" baseline="-25000" dirty="0">
                <a:latin typeface="맑은 고딕" panose="020B0503020000020004" pitchFamily="50" charset="-127"/>
              </a:rPr>
              <a:t>1</a:t>
            </a:r>
            <a:endParaRPr lang="ko-KR" altLang="en-US" sz="3200" baseline="-25000" dirty="0">
              <a:latin typeface="맑은 고딕" panose="020B0503020000020004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C96275-14C1-2B9D-FEF6-9F2982E5060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5947703" y="3462611"/>
            <a:ext cx="453756" cy="16414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737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314D-A37A-CDF6-6F4F-CE7D91223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24DA7-37EF-FBA4-5298-420FD7B9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 err="1"/>
              <a:t>클락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DF44D-B19F-66EB-3B8D-D63636FF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C9C183-A199-B5B4-C36C-ABCE5A33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81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AABD939-9739-867C-54B0-622F38150FC8}"/>
              </a:ext>
            </a:extLst>
          </p:cNvPr>
          <p:cNvCxnSpPr>
            <a:cxnSpLocks/>
          </p:cNvCxnSpPr>
          <p:nvPr/>
        </p:nvCxnSpPr>
        <p:spPr>
          <a:xfrm>
            <a:off x="204187" y="3424531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58B1453-5158-075B-68F6-06AA6ADDDD0D}"/>
              </a:ext>
            </a:extLst>
          </p:cNvPr>
          <p:cNvCxnSpPr>
            <a:cxnSpLocks/>
          </p:cNvCxnSpPr>
          <p:nvPr/>
        </p:nvCxnSpPr>
        <p:spPr>
          <a:xfrm>
            <a:off x="1440984" y="3424531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C8532C-8864-20F8-5106-E66349D40A6A}"/>
              </a:ext>
            </a:extLst>
          </p:cNvPr>
          <p:cNvGrpSpPr/>
          <p:nvPr/>
        </p:nvGrpSpPr>
        <p:grpSpPr>
          <a:xfrm>
            <a:off x="639724" y="3021793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27F6E4A-65E4-0E70-D037-78E3406D69C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7E3086A4-CD42-8275-A172-27AA2ED50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3DC5A55C-EF29-37D2-FFFB-ED116C0D3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745B66C-148F-C47F-1BD4-BE668CB99E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B735A95-BF55-1984-3EDB-7D072010232D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006E-3C7B-7AC4-139B-33E695C6813C}"/>
              </a:ext>
            </a:extLst>
          </p:cNvPr>
          <p:cNvSpPr/>
          <p:nvPr/>
        </p:nvSpPr>
        <p:spPr>
          <a:xfrm>
            <a:off x="349481" y="2752705"/>
            <a:ext cx="1294932" cy="133700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CB4463-151C-48AE-F85B-2C0653787ADA}"/>
              </a:ext>
            </a:extLst>
          </p:cNvPr>
          <p:cNvSpPr/>
          <p:nvPr/>
        </p:nvSpPr>
        <p:spPr>
          <a:xfrm>
            <a:off x="2455257" y="1003103"/>
            <a:ext cx="267437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BE41CA1-496E-BE2F-5B40-75C684731278}"/>
              </a:ext>
            </a:extLst>
          </p:cNvPr>
          <p:cNvCxnSpPr>
            <a:cxnSpLocks/>
          </p:cNvCxnSpPr>
          <p:nvPr/>
        </p:nvCxnSpPr>
        <p:spPr>
          <a:xfrm>
            <a:off x="1790997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F53CA1-51EA-BF49-97CB-D0F6AC0C2450}"/>
              </a:ext>
            </a:extLst>
          </p:cNvPr>
          <p:cNvCxnSpPr>
            <a:cxnSpLocks/>
          </p:cNvCxnSpPr>
          <p:nvPr/>
        </p:nvCxnSpPr>
        <p:spPr>
          <a:xfrm>
            <a:off x="3386532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6C0364E-BC26-7704-8753-B3605075C4AC}"/>
              </a:ext>
            </a:extLst>
          </p:cNvPr>
          <p:cNvCxnSpPr>
            <a:cxnSpLocks/>
          </p:cNvCxnSpPr>
          <p:nvPr/>
        </p:nvCxnSpPr>
        <p:spPr>
          <a:xfrm>
            <a:off x="2715635" y="2578625"/>
            <a:ext cx="0" cy="17505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FEEE46E-F533-8B31-DEFD-5E588A5C8A36}"/>
              </a:ext>
            </a:extLst>
          </p:cNvPr>
          <p:cNvCxnSpPr>
            <a:cxnSpLocks/>
          </p:cNvCxnSpPr>
          <p:nvPr/>
        </p:nvCxnSpPr>
        <p:spPr>
          <a:xfrm>
            <a:off x="3919342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8FFE609-CCA8-AC00-B21A-2C43B6AA7FBF}"/>
              </a:ext>
            </a:extLst>
          </p:cNvPr>
          <p:cNvCxnSpPr>
            <a:cxnSpLocks/>
          </p:cNvCxnSpPr>
          <p:nvPr/>
        </p:nvCxnSpPr>
        <p:spPr>
          <a:xfrm>
            <a:off x="1790997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9D6D92E-AB70-F0AE-0B3B-17AE3EE6EB48}"/>
              </a:ext>
            </a:extLst>
          </p:cNvPr>
          <p:cNvCxnSpPr>
            <a:cxnSpLocks/>
          </p:cNvCxnSpPr>
          <p:nvPr/>
        </p:nvCxnSpPr>
        <p:spPr>
          <a:xfrm>
            <a:off x="3919342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B9F17D4-4C83-E4F9-D959-CDDC354D54C8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BC07DD6-FEF6-62EE-D78F-D51CAE00A3A7}"/>
              </a:ext>
            </a:extLst>
          </p:cNvPr>
          <p:cNvCxnSpPr>
            <a:cxnSpLocks/>
          </p:cNvCxnSpPr>
          <p:nvPr/>
        </p:nvCxnSpPr>
        <p:spPr>
          <a:xfrm>
            <a:off x="3288210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0A2371D-1BE3-C087-D28B-42419F6AFF76}"/>
              </a:ext>
            </a:extLst>
          </p:cNvPr>
          <p:cNvCxnSpPr>
            <a:cxnSpLocks/>
          </p:cNvCxnSpPr>
          <p:nvPr/>
        </p:nvCxnSpPr>
        <p:spPr>
          <a:xfrm>
            <a:off x="3386532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025FE89-7B96-567B-7169-EA287D80B3D3}"/>
              </a:ext>
            </a:extLst>
          </p:cNvPr>
          <p:cNvCxnSpPr>
            <a:cxnSpLocks/>
          </p:cNvCxnSpPr>
          <p:nvPr/>
        </p:nvCxnSpPr>
        <p:spPr>
          <a:xfrm>
            <a:off x="3386532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086CE44-3C4F-3C65-9D00-AB19875E4AC3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CA612EC-8819-A657-07E4-5B92D62FE46F}"/>
              </a:ext>
            </a:extLst>
          </p:cNvPr>
          <p:cNvCxnSpPr>
            <a:cxnSpLocks/>
          </p:cNvCxnSpPr>
          <p:nvPr/>
        </p:nvCxnSpPr>
        <p:spPr>
          <a:xfrm>
            <a:off x="3288210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C45112-AB38-19A4-CF04-7D2934C63AE5}"/>
              </a:ext>
            </a:extLst>
          </p:cNvPr>
          <p:cNvCxnSpPr>
            <a:cxnSpLocks/>
          </p:cNvCxnSpPr>
          <p:nvPr/>
        </p:nvCxnSpPr>
        <p:spPr>
          <a:xfrm>
            <a:off x="3386532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2547DC6-5AD3-E161-6863-D8B4B75A3C6C}"/>
              </a:ext>
            </a:extLst>
          </p:cNvPr>
          <p:cNvCxnSpPr>
            <a:cxnSpLocks/>
          </p:cNvCxnSpPr>
          <p:nvPr/>
        </p:nvCxnSpPr>
        <p:spPr>
          <a:xfrm>
            <a:off x="3919342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46E6F03B-B064-26A7-F6A1-C4D644D998AF}"/>
              </a:ext>
            </a:extLst>
          </p:cNvPr>
          <p:cNvSpPr/>
          <p:nvPr/>
        </p:nvSpPr>
        <p:spPr>
          <a:xfrm>
            <a:off x="3150910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17EF0E6-9B9E-06DD-7D47-E41706CE1AE6}"/>
              </a:ext>
            </a:extLst>
          </p:cNvPr>
          <p:cNvCxnSpPr>
            <a:cxnSpLocks/>
          </p:cNvCxnSpPr>
          <p:nvPr/>
        </p:nvCxnSpPr>
        <p:spPr>
          <a:xfrm>
            <a:off x="2715635" y="2597242"/>
            <a:ext cx="4352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3E6139DE-4738-FCAA-D736-AE2CF6637643}"/>
              </a:ext>
            </a:extLst>
          </p:cNvPr>
          <p:cNvCxnSpPr>
            <a:cxnSpLocks/>
          </p:cNvCxnSpPr>
          <p:nvPr/>
        </p:nvCxnSpPr>
        <p:spPr>
          <a:xfrm>
            <a:off x="2715635" y="4329206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6F32604-1E18-78D3-C57B-5A3E309E24F1}"/>
              </a:ext>
            </a:extLst>
          </p:cNvPr>
          <p:cNvCxnSpPr>
            <a:cxnSpLocks/>
          </p:cNvCxnSpPr>
          <p:nvPr/>
        </p:nvCxnSpPr>
        <p:spPr>
          <a:xfrm>
            <a:off x="2140932" y="342453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34114DE0-DCDA-53BF-4FAB-1164B519D2CB}"/>
              </a:ext>
            </a:extLst>
          </p:cNvPr>
          <p:cNvCxnSpPr>
            <a:cxnSpLocks/>
          </p:cNvCxnSpPr>
          <p:nvPr/>
        </p:nvCxnSpPr>
        <p:spPr>
          <a:xfrm>
            <a:off x="3919342" y="3424531"/>
            <a:ext cx="15426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D4B743B-CFA7-FABA-B777-F3AD994E66FD}"/>
              </a:ext>
            </a:extLst>
          </p:cNvPr>
          <p:cNvCxnSpPr>
            <a:cxnSpLocks/>
          </p:cNvCxnSpPr>
          <p:nvPr/>
        </p:nvCxnSpPr>
        <p:spPr>
          <a:xfrm flipV="1">
            <a:off x="1641966" y="1003103"/>
            <a:ext cx="813291" cy="174640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8462C51-9480-5C35-103E-C4EB84BA63EE}"/>
              </a:ext>
            </a:extLst>
          </p:cNvPr>
          <p:cNvCxnSpPr>
            <a:cxnSpLocks/>
          </p:cNvCxnSpPr>
          <p:nvPr/>
        </p:nvCxnSpPr>
        <p:spPr>
          <a:xfrm>
            <a:off x="1641966" y="4089709"/>
            <a:ext cx="813291" cy="1731197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105B07-A5D1-71FE-82B8-5E85BD9EC616}"/>
              </a:ext>
            </a:extLst>
          </p:cNvPr>
          <p:cNvCxnSpPr>
            <a:cxnSpLocks/>
          </p:cNvCxnSpPr>
          <p:nvPr/>
        </p:nvCxnSpPr>
        <p:spPr>
          <a:xfrm>
            <a:off x="4220311" y="4196135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CF4A60FE-4358-974D-354E-BE4FC4238619}"/>
              </a:ext>
            </a:extLst>
          </p:cNvPr>
          <p:cNvCxnSpPr>
            <a:cxnSpLocks/>
          </p:cNvCxnSpPr>
          <p:nvPr/>
        </p:nvCxnSpPr>
        <p:spPr>
          <a:xfrm>
            <a:off x="4220311" y="4471343"/>
            <a:ext cx="5709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C4159B65-53C9-0CB5-02A7-CC12A14181D6}"/>
              </a:ext>
            </a:extLst>
          </p:cNvPr>
          <p:cNvCxnSpPr>
            <a:cxnSpLocks/>
          </p:cNvCxnSpPr>
          <p:nvPr/>
        </p:nvCxnSpPr>
        <p:spPr>
          <a:xfrm>
            <a:off x="4505769" y="4471343"/>
            <a:ext cx="0" cy="1117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339612F-F446-5FD1-85A0-4C528D710127}"/>
              </a:ext>
            </a:extLst>
          </p:cNvPr>
          <p:cNvCxnSpPr>
            <a:cxnSpLocks/>
          </p:cNvCxnSpPr>
          <p:nvPr/>
        </p:nvCxnSpPr>
        <p:spPr>
          <a:xfrm>
            <a:off x="4499767" y="3412004"/>
            <a:ext cx="0" cy="784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화살표: 굽음 81">
            <a:extLst>
              <a:ext uri="{FF2B5EF4-FFF2-40B4-BE49-F238E27FC236}">
                <a16:creationId xmlns:a16="http://schemas.microsoft.com/office/drawing/2014/main" id="{D04BFDCD-29D6-7348-6918-35432748E6D3}"/>
              </a:ext>
            </a:extLst>
          </p:cNvPr>
          <p:cNvSpPr/>
          <p:nvPr/>
        </p:nvSpPr>
        <p:spPr>
          <a:xfrm rot="5400000" flipV="1">
            <a:off x="3525593" y="3338954"/>
            <a:ext cx="695770" cy="489801"/>
          </a:xfrm>
          <a:prstGeom prst="bentArrow">
            <a:avLst>
              <a:gd name="adj1" fmla="val 28512"/>
              <a:gd name="adj2" fmla="val 20583"/>
              <a:gd name="adj3" fmla="val 35307"/>
              <a:gd name="adj4" fmla="val 658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EF24DB6-5DBC-6662-8991-7EE68F54EAA9}"/>
              </a:ext>
            </a:extLst>
          </p:cNvPr>
          <p:cNvCxnSpPr>
            <a:cxnSpLocks/>
          </p:cNvCxnSpPr>
          <p:nvPr/>
        </p:nvCxnSpPr>
        <p:spPr>
          <a:xfrm>
            <a:off x="528966" y="2394893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D9F24DF-1AC1-58A4-2579-5B825526C0D0}"/>
              </a:ext>
            </a:extLst>
          </p:cNvPr>
          <p:cNvCxnSpPr>
            <a:cxnSpLocks/>
          </p:cNvCxnSpPr>
          <p:nvPr/>
        </p:nvCxnSpPr>
        <p:spPr>
          <a:xfrm>
            <a:off x="1008360" y="1666848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A987F85-04B4-4C8F-C468-11CB1B5B4899}"/>
              </a:ext>
            </a:extLst>
          </p:cNvPr>
          <p:cNvCxnSpPr>
            <a:cxnSpLocks/>
          </p:cNvCxnSpPr>
          <p:nvPr/>
        </p:nvCxnSpPr>
        <p:spPr>
          <a:xfrm>
            <a:off x="1003539" y="1675160"/>
            <a:ext cx="0" cy="7228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81A665-F6D7-8354-739A-63051CCD2906}"/>
              </a:ext>
            </a:extLst>
          </p:cNvPr>
          <p:cNvSpPr txBox="1"/>
          <p:nvPr/>
        </p:nvSpPr>
        <p:spPr>
          <a:xfrm>
            <a:off x="554521" y="19796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7AFFA8-140C-4AAA-7E70-572A1E8CF8F5}"/>
              </a:ext>
            </a:extLst>
          </p:cNvPr>
          <p:cNvSpPr txBox="1"/>
          <p:nvPr/>
        </p:nvSpPr>
        <p:spPr>
          <a:xfrm>
            <a:off x="1115401" y="12250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FAC73FBF-E4B5-733B-2638-28A4A5D12A5F}"/>
              </a:ext>
            </a:extLst>
          </p:cNvPr>
          <p:cNvCxnSpPr>
            <a:cxnSpLocks/>
          </p:cNvCxnSpPr>
          <p:nvPr/>
        </p:nvCxnSpPr>
        <p:spPr>
          <a:xfrm>
            <a:off x="6153912" y="3210279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5BCD8802-98E3-9065-BAAC-7A3F3BA48DA2}"/>
              </a:ext>
            </a:extLst>
          </p:cNvPr>
          <p:cNvCxnSpPr>
            <a:cxnSpLocks/>
          </p:cNvCxnSpPr>
          <p:nvPr/>
        </p:nvCxnSpPr>
        <p:spPr>
          <a:xfrm>
            <a:off x="5221819" y="2482234"/>
            <a:ext cx="47939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8F366D7-7AD7-0B73-D1AC-F2D11D881EB1}"/>
              </a:ext>
            </a:extLst>
          </p:cNvPr>
          <p:cNvSpPr txBox="1"/>
          <p:nvPr/>
        </p:nvSpPr>
        <p:spPr>
          <a:xfrm>
            <a:off x="6234710" y="27950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81D5356-E1BA-ADA3-6EC0-9E1B8A8F3E47}"/>
              </a:ext>
            </a:extLst>
          </p:cNvPr>
          <p:cNvSpPr txBox="1"/>
          <p:nvPr/>
        </p:nvSpPr>
        <p:spPr>
          <a:xfrm>
            <a:off x="5269066" y="204038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A596D5C-4921-3DA5-9F34-02D42684E4F6}"/>
              </a:ext>
            </a:extLst>
          </p:cNvPr>
          <p:cNvCxnSpPr>
            <a:cxnSpLocks/>
          </p:cNvCxnSpPr>
          <p:nvPr/>
        </p:nvCxnSpPr>
        <p:spPr>
          <a:xfrm>
            <a:off x="5701213" y="2482234"/>
            <a:ext cx="452699" cy="7280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D34D8F5-0B4A-E772-D125-48E8EFB3AB94}"/>
              </a:ext>
            </a:extLst>
          </p:cNvPr>
          <p:cNvCxnSpPr/>
          <p:nvPr/>
        </p:nvCxnSpPr>
        <p:spPr>
          <a:xfrm>
            <a:off x="5618842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4B5B911-631C-4A95-288A-9DF00F8D2B3A}"/>
              </a:ext>
            </a:extLst>
          </p:cNvPr>
          <p:cNvCxnSpPr/>
          <p:nvPr/>
        </p:nvCxnSpPr>
        <p:spPr>
          <a:xfrm>
            <a:off x="6234710" y="1134527"/>
            <a:ext cx="0" cy="3507700"/>
          </a:xfrm>
          <a:prstGeom prst="line">
            <a:avLst/>
          </a:prstGeom>
          <a:ln w="317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E94ECBF-D549-5638-55FE-0A9F6F3ABDE9}"/>
              </a:ext>
            </a:extLst>
          </p:cNvPr>
          <p:cNvCxnSpPr/>
          <p:nvPr/>
        </p:nvCxnSpPr>
        <p:spPr>
          <a:xfrm>
            <a:off x="5618842" y="1220739"/>
            <a:ext cx="615868" cy="0"/>
          </a:xfrm>
          <a:prstGeom prst="straightConnector1">
            <a:avLst/>
          </a:prstGeom>
          <a:ln w="31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FF5C522-27FC-CE0F-F2DE-BE5FA8A80AF3}"/>
              </a:ext>
            </a:extLst>
          </p:cNvPr>
          <p:cNvSpPr txBox="1"/>
          <p:nvPr/>
        </p:nvSpPr>
        <p:spPr>
          <a:xfrm>
            <a:off x="2617003" y="368206"/>
            <a:ext cx="6577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</a:rPr>
              <a:t>1</a:t>
            </a:r>
            <a:r>
              <a:rPr lang="ko-KR" altLang="en-US" sz="2800" dirty="0">
                <a:latin typeface="맑은 고딕" panose="020B0503020000020004" pitchFamily="50" charset="-127"/>
              </a:rPr>
              <a:t>에서 </a:t>
            </a:r>
            <a:r>
              <a:rPr lang="en-US" altLang="ko-KR" sz="2800" dirty="0">
                <a:latin typeface="맑은 고딕" panose="020B0503020000020004" pitchFamily="50" charset="-127"/>
              </a:rPr>
              <a:t>0</a:t>
            </a:r>
            <a:r>
              <a:rPr lang="ko-KR" altLang="en-US" sz="2800" dirty="0">
                <a:latin typeface="맑은 고딕" panose="020B0503020000020004" pitchFamily="50" charset="-127"/>
              </a:rPr>
              <a:t>으로 바뀌는데 시간이 필요하다</a:t>
            </a:r>
            <a:r>
              <a:rPr lang="en-US" altLang="ko-KR" sz="2800" dirty="0">
                <a:latin typeface="맑은 고딕" panose="020B0503020000020004" pitchFamily="50" charset="-127"/>
              </a:rPr>
              <a:t>!</a:t>
            </a:r>
            <a:endParaRPr lang="ko-KR" altLang="en-US" sz="2800" dirty="0"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/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sz="28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altLang="ko-KR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altLang="ko-KR" sz="2800" b="0" i="0" smtClean="0">
                              <a:latin typeface="Cambria Math" panose="02040503050406030204" pitchFamily="18" charset="0"/>
                            </a:rPr>
                            <m:t>ns</m:t>
                          </m:r>
                        </m:den>
                      </m:f>
                    </m:oMath>
                  </m:oMathPara>
                </a14:m>
                <a:endParaRPr lang="ko-KR" altLang="en-US" sz="2800" dirty="0">
                  <a:latin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7370B3E-B4BD-1F3A-07A3-7878A16F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48" y="2210499"/>
                <a:ext cx="1443280" cy="37214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470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84DE-66A8-1DC6-28CF-05F3BA90D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3BF00-D793-4A69-9A6B-37772E26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기억장치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48FAAD-BE29-F44E-1B33-AA52B02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D0411-BA5F-A865-3F3B-979155F3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82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0BF142-3637-D664-60CA-66BABC43FCA0}"/>
              </a:ext>
            </a:extLst>
          </p:cNvPr>
          <p:cNvCxnSpPr>
            <a:cxnSpLocks/>
          </p:cNvCxnSpPr>
          <p:nvPr/>
        </p:nvCxnSpPr>
        <p:spPr>
          <a:xfrm>
            <a:off x="841612" y="2804043"/>
            <a:ext cx="4355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80B2F78-FC2C-927E-5C8F-3B33901D2156}"/>
              </a:ext>
            </a:extLst>
          </p:cNvPr>
          <p:cNvCxnSpPr>
            <a:cxnSpLocks/>
          </p:cNvCxnSpPr>
          <p:nvPr/>
        </p:nvCxnSpPr>
        <p:spPr>
          <a:xfrm>
            <a:off x="2078409" y="2804043"/>
            <a:ext cx="3500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D51946-31E6-14EA-C1AE-CFFCEB6CFBBC}"/>
              </a:ext>
            </a:extLst>
          </p:cNvPr>
          <p:cNvGrpSpPr/>
          <p:nvPr/>
        </p:nvGrpSpPr>
        <p:grpSpPr>
          <a:xfrm>
            <a:off x="1277149" y="2401305"/>
            <a:ext cx="793622" cy="818177"/>
            <a:chOff x="1773621" y="2307399"/>
            <a:chExt cx="1358280" cy="1400305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6100FE1-9D15-7F56-0E2C-602814767C3E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CDEC2A8D-C8DE-AEE7-75C0-D8A8549953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04D36A03-D653-7F1F-6B4A-5B99B5A3A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13E6C9A9-5DFE-39CE-3E09-54CAE8A9E4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614F691A-426D-6BAB-9AE3-8E05D0E24523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CB485D-B2A2-D6DB-355C-B3F267BDB152}"/>
              </a:ext>
            </a:extLst>
          </p:cNvPr>
          <p:cNvSpPr/>
          <p:nvPr/>
        </p:nvSpPr>
        <p:spPr>
          <a:xfrm>
            <a:off x="748147" y="2132216"/>
            <a:ext cx="1773012" cy="268118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73F09-C1C9-DFC4-C670-412710537657}"/>
              </a:ext>
            </a:extLst>
          </p:cNvPr>
          <p:cNvSpPr/>
          <p:nvPr/>
        </p:nvSpPr>
        <p:spPr>
          <a:xfrm>
            <a:off x="4800243" y="1003103"/>
            <a:ext cx="2873402" cy="481780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5CDAD7-8AC2-6960-95C1-962AC7D8E4EF}"/>
              </a:ext>
            </a:extLst>
          </p:cNvPr>
          <p:cNvCxnSpPr>
            <a:cxnSpLocks/>
          </p:cNvCxnSpPr>
          <p:nvPr/>
        </p:nvCxnSpPr>
        <p:spPr>
          <a:xfrm>
            <a:off x="4135983" y="1360783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CFD0AFB-0C49-2C13-0875-0D5ECC0C9509}"/>
              </a:ext>
            </a:extLst>
          </p:cNvPr>
          <p:cNvCxnSpPr>
            <a:cxnSpLocks/>
          </p:cNvCxnSpPr>
          <p:nvPr/>
        </p:nvCxnSpPr>
        <p:spPr>
          <a:xfrm>
            <a:off x="4135983" y="5588654"/>
            <a:ext cx="40442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751EF9F-3C9D-B4D7-DBBA-197946643A95}"/>
              </a:ext>
            </a:extLst>
          </p:cNvPr>
          <p:cNvCxnSpPr>
            <a:cxnSpLocks/>
          </p:cNvCxnSpPr>
          <p:nvPr/>
        </p:nvCxnSpPr>
        <p:spPr>
          <a:xfrm>
            <a:off x="7040126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A89E083-BF2F-5B16-BE41-3533455DEAD7}"/>
              </a:ext>
            </a:extLst>
          </p:cNvPr>
          <p:cNvCxnSpPr>
            <a:cxnSpLocks/>
          </p:cNvCxnSpPr>
          <p:nvPr/>
        </p:nvCxnSpPr>
        <p:spPr>
          <a:xfrm>
            <a:off x="7572936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0CCE08C-17C2-E941-B773-FC79D56FF8EA}"/>
              </a:ext>
            </a:extLst>
          </p:cNvPr>
          <p:cNvCxnSpPr>
            <a:cxnSpLocks/>
          </p:cNvCxnSpPr>
          <p:nvPr/>
        </p:nvCxnSpPr>
        <p:spPr>
          <a:xfrm>
            <a:off x="7572936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873E728-EF9F-4BBA-1211-F1B2D24DE008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55BDC5-D261-C0BD-BA68-252D495AAB4E}"/>
              </a:ext>
            </a:extLst>
          </p:cNvPr>
          <p:cNvCxnSpPr>
            <a:cxnSpLocks/>
          </p:cNvCxnSpPr>
          <p:nvPr/>
        </p:nvCxnSpPr>
        <p:spPr>
          <a:xfrm>
            <a:off x="694180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98F338-F20A-B887-B67A-C51687A2CDB1}"/>
              </a:ext>
            </a:extLst>
          </p:cNvPr>
          <p:cNvCxnSpPr>
            <a:cxnSpLocks/>
          </p:cNvCxnSpPr>
          <p:nvPr/>
        </p:nvCxnSpPr>
        <p:spPr>
          <a:xfrm>
            <a:off x="7040126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0C14354-7426-46E1-4E2C-626EF9E6461F}"/>
              </a:ext>
            </a:extLst>
          </p:cNvPr>
          <p:cNvCxnSpPr>
            <a:cxnSpLocks/>
          </p:cNvCxnSpPr>
          <p:nvPr/>
        </p:nvCxnSpPr>
        <p:spPr>
          <a:xfrm>
            <a:off x="7040126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3DED275-B571-4955-B50A-8350B8E6FC42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6CD37A5-C0E6-C5AF-5A4B-7AF54E0E63A7}"/>
              </a:ext>
            </a:extLst>
          </p:cNvPr>
          <p:cNvCxnSpPr>
            <a:cxnSpLocks/>
          </p:cNvCxnSpPr>
          <p:nvPr/>
        </p:nvCxnSpPr>
        <p:spPr>
          <a:xfrm>
            <a:off x="694180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BBE0E08-7B48-A318-663B-13A7C24460A0}"/>
              </a:ext>
            </a:extLst>
          </p:cNvPr>
          <p:cNvCxnSpPr>
            <a:cxnSpLocks/>
          </p:cNvCxnSpPr>
          <p:nvPr/>
        </p:nvCxnSpPr>
        <p:spPr>
          <a:xfrm>
            <a:off x="7040126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C2C1978-4216-6D94-F034-F942F7E976C7}"/>
              </a:ext>
            </a:extLst>
          </p:cNvPr>
          <p:cNvCxnSpPr>
            <a:cxnSpLocks/>
          </p:cNvCxnSpPr>
          <p:nvPr/>
        </p:nvCxnSpPr>
        <p:spPr>
          <a:xfrm>
            <a:off x="7572936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17CB6219-E210-DBC4-B00E-A993286002CA}"/>
              </a:ext>
            </a:extLst>
          </p:cNvPr>
          <p:cNvSpPr/>
          <p:nvPr/>
        </p:nvSpPr>
        <p:spPr>
          <a:xfrm>
            <a:off x="6804504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9141D1E-6231-AF64-97DD-1539C85CE102}"/>
              </a:ext>
            </a:extLst>
          </p:cNvPr>
          <p:cNvCxnSpPr>
            <a:cxnSpLocks/>
          </p:cNvCxnSpPr>
          <p:nvPr/>
        </p:nvCxnSpPr>
        <p:spPr>
          <a:xfrm flipV="1">
            <a:off x="4890374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24D9AAF-B7F8-16D1-E093-8FA029172F4F}"/>
              </a:ext>
            </a:extLst>
          </p:cNvPr>
          <p:cNvCxnSpPr>
            <a:cxnSpLocks/>
          </p:cNvCxnSpPr>
          <p:nvPr/>
        </p:nvCxnSpPr>
        <p:spPr>
          <a:xfrm>
            <a:off x="4890374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E4DBC6B2-75ED-BBC6-4ED0-9CD1CCA2378C}"/>
              </a:ext>
            </a:extLst>
          </p:cNvPr>
          <p:cNvCxnSpPr>
            <a:cxnSpLocks/>
          </p:cNvCxnSpPr>
          <p:nvPr/>
        </p:nvCxnSpPr>
        <p:spPr>
          <a:xfrm>
            <a:off x="4322049" y="3468884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E6C74F3-5FB0-5F3C-AE2E-4B6D93F289E6}"/>
              </a:ext>
            </a:extLst>
          </p:cNvPr>
          <p:cNvCxnSpPr>
            <a:cxnSpLocks/>
          </p:cNvCxnSpPr>
          <p:nvPr/>
        </p:nvCxnSpPr>
        <p:spPr>
          <a:xfrm flipV="1">
            <a:off x="2521159" y="1003103"/>
            <a:ext cx="2279084" cy="1121016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B733DBA3-2306-66BE-8B75-6D5BF0004C4F}"/>
              </a:ext>
            </a:extLst>
          </p:cNvPr>
          <p:cNvCxnSpPr>
            <a:cxnSpLocks/>
          </p:cNvCxnSpPr>
          <p:nvPr/>
        </p:nvCxnSpPr>
        <p:spPr>
          <a:xfrm>
            <a:off x="2521159" y="4813401"/>
            <a:ext cx="2279084" cy="1007505"/>
          </a:xfrm>
          <a:prstGeom prst="line">
            <a:avLst/>
          </a:prstGeom>
          <a:ln w="9525">
            <a:solidFill>
              <a:schemeClr val="accent2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FC8C650-11EB-DC31-C92D-F61A38586605}"/>
              </a:ext>
            </a:extLst>
          </p:cNvPr>
          <p:cNvSpPr txBox="1"/>
          <p:nvPr/>
        </p:nvSpPr>
        <p:spPr>
          <a:xfrm>
            <a:off x="3001093" y="368206"/>
            <a:ext cx="571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맑은 고딕" panose="020B0503020000020004" pitchFamily="50" charset="-127"/>
              </a:rPr>
              <a:t>노이즈에 관계 없이 값을 유지한다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B6FF54-CC6E-036D-E2B4-6194E93349AE}"/>
              </a:ext>
            </a:extLst>
          </p:cNvPr>
          <p:cNvGrpSpPr/>
          <p:nvPr/>
        </p:nvGrpSpPr>
        <p:grpSpPr>
          <a:xfrm flipH="1">
            <a:off x="1225391" y="3736900"/>
            <a:ext cx="793622" cy="818177"/>
            <a:chOff x="1773621" y="2307399"/>
            <a:chExt cx="1358280" cy="140030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6ABF156-CC38-F5D8-2411-20191535A992}"/>
                </a:ext>
              </a:extLst>
            </p:cNvPr>
            <p:cNvGrpSpPr/>
            <p:nvPr/>
          </p:nvGrpSpPr>
          <p:grpSpPr>
            <a:xfrm>
              <a:off x="1773621" y="2307399"/>
              <a:ext cx="1222639" cy="1400305"/>
              <a:chOff x="1773621" y="2307399"/>
              <a:chExt cx="1390970" cy="1400305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71B64239-B514-BEC4-60D0-6A78080277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07399"/>
                <a:ext cx="0" cy="14003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68D5E05-A380-EFE5-27F7-6DC624658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3621" y="2319925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500F2A8-6F2E-F709-FD43-C621233FBA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73621" y="3004620"/>
                <a:ext cx="1390970" cy="6759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80014AB-553C-F317-B150-FD6599EFBF2C}"/>
                </a:ext>
              </a:extLst>
            </p:cNvPr>
            <p:cNvSpPr/>
            <p:nvPr/>
          </p:nvSpPr>
          <p:spPr>
            <a:xfrm>
              <a:off x="2996260" y="2937675"/>
              <a:ext cx="135641" cy="13564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1BC71D5-94FB-2CD9-B46B-7330D7171089}"/>
              </a:ext>
            </a:extLst>
          </p:cNvPr>
          <p:cNvCxnSpPr>
            <a:cxnSpLocks/>
            <a:endCxn id="16" idx="6"/>
          </p:cNvCxnSpPr>
          <p:nvPr/>
        </p:nvCxnSpPr>
        <p:spPr>
          <a:xfrm flipV="1">
            <a:off x="841612" y="4144788"/>
            <a:ext cx="383779" cy="1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96987BA-B2CF-BCFD-707F-CC47B9A2E496}"/>
              </a:ext>
            </a:extLst>
          </p:cNvPr>
          <p:cNvCxnSpPr>
            <a:cxnSpLocks/>
          </p:cNvCxnSpPr>
          <p:nvPr/>
        </p:nvCxnSpPr>
        <p:spPr>
          <a:xfrm>
            <a:off x="2031144" y="4145988"/>
            <a:ext cx="397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8C8B89E-0ED3-23CA-FD11-9EBA7012DA02}"/>
              </a:ext>
            </a:extLst>
          </p:cNvPr>
          <p:cNvCxnSpPr>
            <a:cxnSpLocks/>
          </p:cNvCxnSpPr>
          <p:nvPr/>
        </p:nvCxnSpPr>
        <p:spPr>
          <a:xfrm>
            <a:off x="852590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B7CDA8-9EEB-ED0F-F2E7-7C72EE250C9D}"/>
              </a:ext>
            </a:extLst>
          </p:cNvPr>
          <p:cNvCxnSpPr>
            <a:cxnSpLocks/>
          </p:cNvCxnSpPr>
          <p:nvPr/>
        </p:nvCxnSpPr>
        <p:spPr>
          <a:xfrm>
            <a:off x="2424131" y="2798597"/>
            <a:ext cx="0" cy="13405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9F5475A-1EF4-8E64-9C11-E2A6C59C4C0B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41DC767-F709-22FC-84C5-5A8A5F46D265}"/>
              </a:ext>
            </a:extLst>
          </p:cNvPr>
          <p:cNvCxnSpPr>
            <a:cxnSpLocks/>
          </p:cNvCxnSpPr>
          <p:nvPr/>
        </p:nvCxnSpPr>
        <p:spPr>
          <a:xfrm flipH="1">
            <a:off x="4890374" y="4642227"/>
            <a:ext cx="0" cy="946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011F4AC5-3CDB-16E3-EF6E-4850E59D45E9}"/>
              </a:ext>
            </a:extLst>
          </p:cNvPr>
          <p:cNvCxnSpPr>
            <a:cxnSpLocks/>
          </p:cNvCxnSpPr>
          <p:nvPr/>
        </p:nvCxnSpPr>
        <p:spPr>
          <a:xfrm flipH="1">
            <a:off x="4890374" y="1360783"/>
            <a:ext cx="0" cy="9347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27D9AE-E5F5-E0A7-4B73-F0A9F6EB5D95}"/>
              </a:ext>
            </a:extLst>
          </p:cNvPr>
          <p:cNvCxnSpPr>
            <a:cxnSpLocks/>
          </p:cNvCxnSpPr>
          <p:nvPr/>
        </p:nvCxnSpPr>
        <p:spPr>
          <a:xfrm flipH="1">
            <a:off x="5423184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7C9742E-A049-0955-00E5-73424B4DB421}"/>
              </a:ext>
            </a:extLst>
          </p:cNvPr>
          <p:cNvCxnSpPr>
            <a:cxnSpLocks/>
          </p:cNvCxnSpPr>
          <p:nvPr/>
        </p:nvCxnSpPr>
        <p:spPr>
          <a:xfrm flipH="1">
            <a:off x="5521506" y="4016186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CCD9387-3212-1437-28CD-51A58A7B5914}"/>
              </a:ext>
            </a:extLst>
          </p:cNvPr>
          <p:cNvCxnSpPr>
            <a:cxnSpLocks/>
          </p:cNvCxnSpPr>
          <p:nvPr/>
        </p:nvCxnSpPr>
        <p:spPr>
          <a:xfrm flipH="1">
            <a:off x="4890374" y="4016186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28FFE7E-85B7-0A1A-902F-1DAC4523E0CF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4DFEAB0-73CA-98D0-4664-8EFA817AE566}"/>
              </a:ext>
            </a:extLst>
          </p:cNvPr>
          <p:cNvCxnSpPr>
            <a:cxnSpLocks/>
          </p:cNvCxnSpPr>
          <p:nvPr/>
        </p:nvCxnSpPr>
        <p:spPr>
          <a:xfrm flipH="1">
            <a:off x="5423184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24F9573-C089-7D18-05A6-72D806C8FD77}"/>
              </a:ext>
            </a:extLst>
          </p:cNvPr>
          <p:cNvCxnSpPr>
            <a:cxnSpLocks/>
          </p:cNvCxnSpPr>
          <p:nvPr/>
        </p:nvCxnSpPr>
        <p:spPr>
          <a:xfrm flipH="1">
            <a:off x="5521506" y="2295541"/>
            <a:ext cx="0" cy="6260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451FD80-F6CD-9AF0-AB89-FAB3CB78ED7C}"/>
              </a:ext>
            </a:extLst>
          </p:cNvPr>
          <p:cNvCxnSpPr>
            <a:cxnSpLocks/>
          </p:cNvCxnSpPr>
          <p:nvPr/>
        </p:nvCxnSpPr>
        <p:spPr>
          <a:xfrm flipH="1">
            <a:off x="4890374" y="2295541"/>
            <a:ext cx="5328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1748E90-D0EB-E946-214B-4902CAF3C227}"/>
              </a:ext>
            </a:extLst>
          </p:cNvPr>
          <p:cNvCxnSpPr>
            <a:cxnSpLocks/>
          </p:cNvCxnSpPr>
          <p:nvPr/>
        </p:nvCxnSpPr>
        <p:spPr>
          <a:xfrm flipH="1">
            <a:off x="4890374" y="2921582"/>
            <a:ext cx="0" cy="10946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FE9F2822-B3D7-4CC0-C389-AFC6358876F2}"/>
              </a:ext>
            </a:extLst>
          </p:cNvPr>
          <p:cNvSpPr/>
          <p:nvPr/>
        </p:nvSpPr>
        <p:spPr>
          <a:xfrm flipH="1">
            <a:off x="5523165" y="2529422"/>
            <a:ext cx="135641" cy="1356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BEB87050-FCCC-63A6-C646-FC3400DBFC3E}"/>
              </a:ext>
            </a:extLst>
          </p:cNvPr>
          <p:cNvCxnSpPr>
            <a:cxnSpLocks/>
          </p:cNvCxnSpPr>
          <p:nvPr/>
        </p:nvCxnSpPr>
        <p:spPr>
          <a:xfrm flipH="1" flipV="1">
            <a:off x="5658806" y="2597242"/>
            <a:ext cx="1914130" cy="629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D99E7CE-653E-4ED7-F17F-0BA3F7C1767D}"/>
              </a:ext>
            </a:extLst>
          </p:cNvPr>
          <p:cNvCxnSpPr>
            <a:cxnSpLocks/>
          </p:cNvCxnSpPr>
          <p:nvPr/>
        </p:nvCxnSpPr>
        <p:spPr>
          <a:xfrm flipH="1">
            <a:off x="5523165" y="3760013"/>
            <a:ext cx="2049771" cy="56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10974E02-193C-756D-12F1-F6D03885ED2D}"/>
              </a:ext>
            </a:extLst>
          </p:cNvPr>
          <p:cNvCxnSpPr>
            <a:cxnSpLocks/>
          </p:cNvCxnSpPr>
          <p:nvPr/>
        </p:nvCxnSpPr>
        <p:spPr>
          <a:xfrm>
            <a:off x="7572936" y="3469901"/>
            <a:ext cx="5683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2AD43397-B7A8-F41A-2F87-33892F4C49BC}"/>
              </a:ext>
            </a:extLst>
          </p:cNvPr>
          <p:cNvSpPr txBox="1"/>
          <p:nvPr/>
        </p:nvSpPr>
        <p:spPr>
          <a:xfrm>
            <a:off x="2712028" y="328255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DBD215-4F85-FFEB-87FF-73384CB4F531}"/>
              </a:ext>
            </a:extLst>
          </p:cNvPr>
          <p:cNvSpPr txBox="1"/>
          <p:nvPr/>
        </p:nvSpPr>
        <p:spPr>
          <a:xfrm>
            <a:off x="180806" y="32752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4E41E42E-EF54-ADE1-2C2B-9B73EC587813}"/>
              </a:ext>
            </a:extLst>
          </p:cNvPr>
          <p:cNvCxnSpPr>
            <a:cxnSpLocks/>
          </p:cNvCxnSpPr>
          <p:nvPr/>
        </p:nvCxnSpPr>
        <p:spPr>
          <a:xfrm>
            <a:off x="494669" y="3468884"/>
            <a:ext cx="3469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4FCB95C-E8EB-D6DC-BF1C-DBD80498A3AD}"/>
              </a:ext>
            </a:extLst>
          </p:cNvPr>
          <p:cNvCxnSpPr>
            <a:cxnSpLocks/>
          </p:cNvCxnSpPr>
          <p:nvPr/>
        </p:nvCxnSpPr>
        <p:spPr>
          <a:xfrm>
            <a:off x="2409783" y="3468884"/>
            <a:ext cx="3422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89BA8DB-96E9-DDC5-9143-97FF9F435240}"/>
              </a:ext>
            </a:extLst>
          </p:cNvPr>
          <p:cNvSpPr txBox="1"/>
          <p:nvPr/>
        </p:nvSpPr>
        <p:spPr>
          <a:xfrm>
            <a:off x="8180257" y="328255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0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B4DD26-B90C-F906-FCF9-D0F137719D64}"/>
              </a:ext>
            </a:extLst>
          </p:cNvPr>
          <p:cNvSpPr txBox="1"/>
          <p:nvPr/>
        </p:nvSpPr>
        <p:spPr>
          <a:xfrm>
            <a:off x="3926418" y="32752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  <a:latin typeface="맑은 고딕" panose="020B0503020000020004" pitchFamily="50" charset="-127"/>
              </a:rPr>
              <a:t>1</a:t>
            </a:r>
            <a:endParaRPr lang="ko-KR" altLang="en-US" sz="2400" dirty="0">
              <a:solidFill>
                <a:srgbClr val="00B0F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4" name="화살표: 아래쪽 123">
            <a:extLst>
              <a:ext uri="{FF2B5EF4-FFF2-40B4-BE49-F238E27FC236}">
                <a16:creationId xmlns:a16="http://schemas.microsoft.com/office/drawing/2014/main" id="{BFD3D439-7874-66B7-AD2B-427995CC0DB7}"/>
              </a:ext>
            </a:extLst>
          </p:cNvPr>
          <p:cNvSpPr/>
          <p:nvPr/>
        </p:nvSpPr>
        <p:spPr>
          <a:xfrm>
            <a:off x="7140903" y="3941140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5" name="화살표: 아래쪽 124">
            <a:extLst>
              <a:ext uri="{FF2B5EF4-FFF2-40B4-BE49-F238E27FC236}">
                <a16:creationId xmlns:a16="http://schemas.microsoft.com/office/drawing/2014/main" id="{0A1DD1E9-EF94-918E-2692-7FDFA63446EB}"/>
              </a:ext>
            </a:extLst>
          </p:cNvPr>
          <p:cNvSpPr/>
          <p:nvPr/>
        </p:nvSpPr>
        <p:spPr>
          <a:xfrm>
            <a:off x="4947782" y="2213609"/>
            <a:ext cx="377081" cy="78286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929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5CDC-30A4-3336-79E2-BFDB1D9A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708B2-9304-EC95-26CB-F1BA4416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14187-9E7E-CA5C-05AC-0E407986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하드웨어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88E71-9941-B65B-5062-5072BEF18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65B0D-F006-3E77-E8B1-96665B98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885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F4697-477D-4136-10F5-22728A71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5E26C-4553-C5A9-49B4-C45B2B385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하드웨어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5D96E-E17B-1824-A2FC-71F72513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진공관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트랜지스터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집적회로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2BDF1D-0A00-93A6-3D9D-A106EA8CE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BE054D-979D-70A3-B451-D0951B87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977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B9DE5-B047-BE06-1883-53BE6F1F2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855B2F4-6F24-F282-A18E-284BD39C9D7D}"/>
              </a:ext>
            </a:extLst>
          </p:cNvPr>
          <p:cNvCxnSpPr>
            <a:cxnSpLocks/>
          </p:cNvCxnSpPr>
          <p:nvPr/>
        </p:nvCxnSpPr>
        <p:spPr>
          <a:xfrm>
            <a:off x="1381077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753A8A-E441-DEE4-D15E-46BAA39C4B88}"/>
              </a:ext>
            </a:extLst>
          </p:cNvPr>
          <p:cNvCxnSpPr>
            <a:cxnSpLocks/>
          </p:cNvCxnSpPr>
          <p:nvPr/>
        </p:nvCxnSpPr>
        <p:spPr>
          <a:xfrm>
            <a:off x="1490545" y="2941077"/>
            <a:ext cx="0" cy="66991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FD2205C-D369-9A6D-AB1D-66F43928D151}"/>
              </a:ext>
            </a:extLst>
          </p:cNvPr>
          <p:cNvGrpSpPr/>
          <p:nvPr/>
        </p:nvGrpSpPr>
        <p:grpSpPr>
          <a:xfrm>
            <a:off x="1373063" y="2702628"/>
            <a:ext cx="117482" cy="249351"/>
            <a:chOff x="1426156" y="2659118"/>
            <a:chExt cx="65793" cy="222786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FE2719-7C19-7C1F-9617-E477C2A6AD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72C1E09-814B-8FCD-B694-16FA0D2140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타원 22">
            <a:extLst>
              <a:ext uri="{FF2B5EF4-FFF2-40B4-BE49-F238E27FC236}">
                <a16:creationId xmlns:a16="http://schemas.microsoft.com/office/drawing/2014/main" id="{50ED0E75-AB24-93DC-F065-50EFB4E0B19D}"/>
              </a:ext>
            </a:extLst>
          </p:cNvPr>
          <p:cNvSpPr/>
          <p:nvPr/>
        </p:nvSpPr>
        <p:spPr>
          <a:xfrm>
            <a:off x="767817" y="1608938"/>
            <a:ext cx="1333646" cy="1333646"/>
          </a:xfrm>
          <a:prstGeom prst="ellipse">
            <a:avLst/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CDC781-4D88-45F8-1ED4-C1085096ACC0}"/>
              </a:ext>
            </a:extLst>
          </p:cNvPr>
          <p:cNvGrpSpPr/>
          <p:nvPr/>
        </p:nvGrpSpPr>
        <p:grpSpPr>
          <a:xfrm>
            <a:off x="4152517" y="2970580"/>
            <a:ext cx="113761" cy="151829"/>
            <a:chOff x="4514144" y="2941077"/>
            <a:chExt cx="113761" cy="669915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3CFD4B7-0637-1C59-B753-90017C51D9C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B2F5064-9282-CCB8-2D22-EBE987E4B546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6E7502A9-927B-6329-F9E7-F735E3F740FA}"/>
              </a:ext>
            </a:extLst>
          </p:cNvPr>
          <p:cNvSpPr/>
          <p:nvPr/>
        </p:nvSpPr>
        <p:spPr>
          <a:xfrm>
            <a:off x="3545138" y="1121943"/>
            <a:ext cx="1333646" cy="182006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B5275B-0667-E2D4-8D18-FACF3602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</a:t>
            </a:r>
            <a:r>
              <a:rPr lang="en-US" altLang="ko-KR" u="sng" dirty="0"/>
              <a:t>: 1900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7044C-AEAD-8799-FC78-A10BD290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D4DECF-C6BF-0E0D-E516-7A596F0A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85</a:t>
            </a:fld>
            <a:endParaRPr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BCC7A9AC-9161-82C0-8D62-1DDDB366F3E4}"/>
              </a:ext>
            </a:extLst>
          </p:cNvPr>
          <p:cNvSpPr/>
          <p:nvPr/>
        </p:nvSpPr>
        <p:spPr>
          <a:xfrm rot="16200000">
            <a:off x="1157977" y="2165871"/>
            <a:ext cx="553328" cy="553327"/>
          </a:xfrm>
          <a:prstGeom prst="arc">
            <a:avLst>
              <a:gd name="adj1" fmla="val 1120848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98B448-853D-ECF8-12E4-134AE964B650}"/>
              </a:ext>
            </a:extLst>
          </p:cNvPr>
          <p:cNvSpPr txBox="1"/>
          <p:nvPr/>
        </p:nvSpPr>
        <p:spPr>
          <a:xfrm>
            <a:off x="628650" y="3832870"/>
            <a:ext cx="197041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FF6D09"/>
                </a:solidFill>
                <a:latin typeface="맑은 고딕" panose="020B0503020000020004" pitchFamily="50" charset="-127"/>
              </a:rPr>
              <a:t>전구</a:t>
            </a:r>
            <a:r>
              <a:rPr lang="en-US" altLang="ko-KR" sz="3200" dirty="0">
                <a:solidFill>
                  <a:srgbClr val="FF6D09"/>
                </a:solidFill>
                <a:latin typeface="맑은 고딕" panose="020B0503020000020004" pitchFamily="50" charset="-127"/>
              </a:rPr>
              <a:t>: </a:t>
            </a:r>
            <a:br>
              <a:rPr lang="en-US" altLang="ko-KR" sz="3200" dirty="0">
                <a:latin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</a:rPr>
              <a:t>뜨거우면 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음이온이 </a:t>
            </a:r>
            <a:br>
              <a:rPr lang="en-US" altLang="ko-KR" sz="3200" dirty="0">
                <a:latin typeface="맑은 고딕" panose="020B0503020000020004" pitchFamily="50" charset="-127"/>
              </a:rPr>
            </a:br>
            <a:r>
              <a:rPr lang="ko-KR" altLang="en-US" sz="3200" dirty="0">
                <a:latin typeface="맑은 고딕" panose="020B0503020000020004" pitchFamily="50" charset="-127"/>
              </a:rPr>
              <a:t>나온다</a:t>
            </a:r>
          </a:p>
        </p:txBody>
      </p:sp>
      <p:sp>
        <p:nvSpPr>
          <p:cNvPr id="43" name="원호 42">
            <a:extLst>
              <a:ext uri="{FF2B5EF4-FFF2-40B4-BE49-F238E27FC236}">
                <a16:creationId xmlns:a16="http://schemas.microsoft.com/office/drawing/2014/main" id="{C197B5D5-94E4-0035-5973-FF00AC93464D}"/>
              </a:ext>
            </a:extLst>
          </p:cNvPr>
          <p:cNvSpPr/>
          <p:nvPr/>
        </p:nvSpPr>
        <p:spPr>
          <a:xfrm rot="16200000">
            <a:off x="4145017" y="178001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39C6F3B-574A-9BC4-F03A-7C3CBC143826}"/>
              </a:ext>
            </a:extLst>
          </p:cNvPr>
          <p:cNvGrpSpPr/>
          <p:nvPr/>
        </p:nvGrpSpPr>
        <p:grpSpPr>
          <a:xfrm>
            <a:off x="4150384" y="1834568"/>
            <a:ext cx="117469" cy="1137599"/>
            <a:chOff x="1426156" y="2659118"/>
            <a:chExt cx="65793" cy="222786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A92FEBA-79E0-3FD4-ED02-268D50F402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73C520AF-1855-36C2-D84B-7F9596FCC0E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B1F3102-C0F6-7B5C-668B-AF7F570E0173}"/>
              </a:ext>
            </a:extLst>
          </p:cNvPr>
          <p:cNvCxnSpPr>
            <a:cxnSpLocks/>
          </p:cNvCxnSpPr>
          <p:nvPr/>
        </p:nvCxnSpPr>
        <p:spPr>
          <a:xfrm>
            <a:off x="4708990" y="1636959"/>
            <a:ext cx="0" cy="148703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F7DB6B-FBBA-6D49-3C73-A351627801FF}"/>
              </a:ext>
            </a:extLst>
          </p:cNvPr>
          <p:cNvGrpSpPr/>
          <p:nvPr/>
        </p:nvGrpSpPr>
        <p:grpSpPr>
          <a:xfrm>
            <a:off x="1782120" y="2381018"/>
            <a:ext cx="144204" cy="144204"/>
            <a:chOff x="2489037" y="2743687"/>
            <a:chExt cx="182683" cy="182683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555F5695-B887-989E-10C0-66F6DAEA6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CE36E57-18A1-178B-1D3F-CBA26018C4BF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A7A7656-0B16-FC6E-045F-394B5918CFBC}"/>
              </a:ext>
            </a:extLst>
          </p:cNvPr>
          <p:cNvGrpSpPr/>
          <p:nvPr/>
        </p:nvGrpSpPr>
        <p:grpSpPr>
          <a:xfrm>
            <a:off x="1651997" y="2051852"/>
            <a:ext cx="144204" cy="144204"/>
            <a:chOff x="2489037" y="2743687"/>
            <a:chExt cx="182683" cy="182683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ED1A31A-1F15-C55A-6882-166A72127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223DD1-2907-6624-7A2C-76324B5E4E7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9ED8D7C-862A-BBD7-946F-A41FCFC31898}"/>
              </a:ext>
            </a:extLst>
          </p:cNvPr>
          <p:cNvGrpSpPr/>
          <p:nvPr/>
        </p:nvGrpSpPr>
        <p:grpSpPr>
          <a:xfrm>
            <a:off x="1253854" y="1967205"/>
            <a:ext cx="144204" cy="144204"/>
            <a:chOff x="2489037" y="2743687"/>
            <a:chExt cx="182683" cy="182683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0960F52-7506-CA20-9CB3-D8D531962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DDC8AB7-1FE8-E8F2-3F9E-96A3C21711A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A9F8D47A-642D-1B9E-F410-46851F23E22F}"/>
              </a:ext>
            </a:extLst>
          </p:cNvPr>
          <p:cNvGrpSpPr/>
          <p:nvPr/>
        </p:nvGrpSpPr>
        <p:grpSpPr>
          <a:xfrm>
            <a:off x="978366" y="2203659"/>
            <a:ext cx="144204" cy="144204"/>
            <a:chOff x="2489037" y="2743687"/>
            <a:chExt cx="182683" cy="182683"/>
          </a:xfrm>
        </p:grpSpPr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A5B516A-9FE9-0087-5A9C-6BB7B9761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DF4C40A-034C-0243-2529-C5CB3C91831B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103EA98-C33E-F923-ECD8-C346F76B41D1}"/>
              </a:ext>
            </a:extLst>
          </p:cNvPr>
          <p:cNvGrpSpPr/>
          <p:nvPr/>
        </p:nvGrpSpPr>
        <p:grpSpPr>
          <a:xfrm>
            <a:off x="986192" y="2544487"/>
            <a:ext cx="144204" cy="144204"/>
            <a:chOff x="2489037" y="2743687"/>
            <a:chExt cx="182683" cy="182683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3CCC2DC2-A1C4-26CE-69A6-3ADBDDE54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6384E02-A3E6-05D1-2A75-F195B34391F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DA2780B-2C45-0663-E9A4-6ACDB19A5324}"/>
              </a:ext>
            </a:extLst>
          </p:cNvPr>
          <p:cNvGrpSpPr/>
          <p:nvPr/>
        </p:nvGrpSpPr>
        <p:grpSpPr>
          <a:xfrm>
            <a:off x="4337255" y="1813901"/>
            <a:ext cx="144204" cy="144204"/>
            <a:chOff x="2489037" y="2743687"/>
            <a:chExt cx="182683" cy="182683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E79FEBE-EC3A-8861-FA74-BF43FB391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64B3BAA-D696-45B0-8C01-5A2F923A578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E5EA2BC-0E18-A54C-0C90-D22CD73BD44F}"/>
              </a:ext>
            </a:extLst>
          </p:cNvPr>
          <p:cNvGrpSpPr/>
          <p:nvPr/>
        </p:nvGrpSpPr>
        <p:grpSpPr>
          <a:xfrm>
            <a:off x="4454184" y="2161611"/>
            <a:ext cx="144204" cy="144204"/>
            <a:chOff x="2489037" y="2743687"/>
            <a:chExt cx="182683" cy="182683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0D2DD22-3250-47AD-F355-49BD1C2DB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C878B4C-65FD-B433-E13E-B6EE63568F1E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207B7733-4AB5-A959-5400-1919E9A4DE2C}"/>
              </a:ext>
            </a:extLst>
          </p:cNvPr>
          <p:cNvGrpSpPr/>
          <p:nvPr/>
        </p:nvGrpSpPr>
        <p:grpSpPr>
          <a:xfrm>
            <a:off x="4378919" y="2523334"/>
            <a:ext cx="144204" cy="144204"/>
            <a:chOff x="2489037" y="2743687"/>
            <a:chExt cx="182683" cy="182683"/>
          </a:xfrm>
        </p:grpSpPr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500F4CCC-0A66-D5C0-699E-9C3D379C3B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4136B7C1-905A-2766-1E58-9B15606F7BC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A6C6D892-AAF2-7F69-E209-298194A75690}"/>
              </a:ext>
            </a:extLst>
          </p:cNvPr>
          <p:cNvSpPr txBox="1"/>
          <p:nvPr/>
        </p:nvSpPr>
        <p:spPr>
          <a:xfrm>
            <a:off x="3206882" y="3341263"/>
            <a:ext cx="27911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rgbClr val="0070C0"/>
                </a:solidFill>
                <a:latin typeface="맑은 고딕" panose="020B0503020000020004" pitchFamily="50" charset="-127"/>
              </a:rPr>
              <a:t>이극진공관</a:t>
            </a:r>
            <a:r>
              <a:rPr lang="en-US" altLang="ko-KR" sz="3200" dirty="0">
                <a:solidFill>
                  <a:srgbClr val="0070C0"/>
                </a:solidFill>
                <a:latin typeface="맑은 고딕" panose="020B0503020000020004" pitchFamily="50" charset="-127"/>
              </a:rPr>
              <a:t>: </a:t>
            </a: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음이온이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움직이면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한쪽으로만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전류가 흐른다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EE41141-004C-9201-FB2F-5290AEF3D327}"/>
              </a:ext>
            </a:extLst>
          </p:cNvPr>
          <p:cNvGrpSpPr/>
          <p:nvPr/>
        </p:nvGrpSpPr>
        <p:grpSpPr>
          <a:xfrm>
            <a:off x="6653568" y="2970580"/>
            <a:ext cx="113761" cy="151829"/>
            <a:chOff x="4514144" y="2941077"/>
            <a:chExt cx="113761" cy="669915"/>
          </a:xfrm>
        </p:grpSpPr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9CCECEC6-8F64-ECF8-1FB3-AE7B4CB396E5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44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0C728AC-E310-0BB9-A888-A6E375288B40}"/>
                </a:ext>
              </a:extLst>
            </p:cNvPr>
            <p:cNvCxnSpPr>
              <a:cxnSpLocks/>
            </p:cNvCxnSpPr>
            <p:nvPr/>
          </p:nvCxnSpPr>
          <p:spPr>
            <a:xfrm>
              <a:off x="4627905" y="2941077"/>
              <a:ext cx="0" cy="669915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5" name="사각형: 둥근 위쪽 모서리 84">
            <a:extLst>
              <a:ext uri="{FF2B5EF4-FFF2-40B4-BE49-F238E27FC236}">
                <a16:creationId xmlns:a16="http://schemas.microsoft.com/office/drawing/2014/main" id="{F3A970C7-7C6A-3661-D103-6B5A56A284BA}"/>
              </a:ext>
            </a:extLst>
          </p:cNvPr>
          <p:cNvSpPr/>
          <p:nvPr/>
        </p:nvSpPr>
        <p:spPr>
          <a:xfrm>
            <a:off x="6461057" y="1121943"/>
            <a:ext cx="1333646" cy="1820062"/>
          </a:xfrm>
          <a:prstGeom prst="round2SameRect">
            <a:avLst>
              <a:gd name="adj1" fmla="val 20797"/>
              <a:gd name="adj2" fmla="val 0"/>
            </a:avLst>
          </a:prstGeom>
          <a:solidFill>
            <a:srgbClr val="25FFFF">
              <a:alpha val="10196"/>
            </a:srgbClr>
          </a:solidFill>
          <a:ln w="57150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A674EEA9-59C9-0037-1DC5-B5E247364424}"/>
              </a:ext>
            </a:extLst>
          </p:cNvPr>
          <p:cNvSpPr/>
          <p:nvPr/>
        </p:nvSpPr>
        <p:spPr>
          <a:xfrm rot="16200000">
            <a:off x="6646069" y="1289453"/>
            <a:ext cx="126081" cy="119616"/>
          </a:xfrm>
          <a:prstGeom prst="arc">
            <a:avLst>
              <a:gd name="adj1" fmla="val 16306957"/>
              <a:gd name="adj2" fmla="val 5543871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023010D-55E3-EC07-0B8A-630754A7D2E1}"/>
              </a:ext>
            </a:extLst>
          </p:cNvPr>
          <p:cNvGrpSpPr/>
          <p:nvPr/>
        </p:nvGrpSpPr>
        <p:grpSpPr>
          <a:xfrm>
            <a:off x="6651435" y="1343026"/>
            <a:ext cx="117469" cy="1629142"/>
            <a:chOff x="1426156" y="2659118"/>
            <a:chExt cx="65793" cy="222786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A4BD14E8-48B2-BBE1-0728-2AEF6F87E77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14763" y="2770511"/>
              <a:ext cx="222785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F9F8F59-93D5-E653-70CD-E2EC062BCB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80557" y="2770512"/>
              <a:ext cx="222784" cy="0"/>
            </a:xfrm>
            <a:prstGeom prst="line">
              <a:avLst/>
            </a:prstGeom>
            <a:ln w="57150">
              <a:solidFill>
                <a:srgbClr val="FF6D0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B7123165-80C6-2087-DC94-E311C2840ED6}"/>
              </a:ext>
            </a:extLst>
          </p:cNvPr>
          <p:cNvCxnSpPr>
            <a:cxnSpLocks/>
          </p:cNvCxnSpPr>
          <p:nvPr/>
        </p:nvCxnSpPr>
        <p:spPr>
          <a:xfrm>
            <a:off x="7624909" y="1286220"/>
            <a:ext cx="0" cy="183777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788EF42-EFE7-6F74-7FBF-B1B8FE8208F5}"/>
              </a:ext>
            </a:extLst>
          </p:cNvPr>
          <p:cNvGrpSpPr/>
          <p:nvPr/>
        </p:nvGrpSpPr>
        <p:grpSpPr>
          <a:xfrm>
            <a:off x="6872175" y="1813901"/>
            <a:ext cx="144204" cy="144204"/>
            <a:chOff x="2489037" y="2743687"/>
            <a:chExt cx="182683" cy="182683"/>
          </a:xfrm>
        </p:grpSpPr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975A63B2-AB28-2ED7-F0B7-A42CC6CC5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4CB8549-4D64-9923-98E4-19DAB2BEDB98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E1BB10E-E06F-FCB2-CEFE-5E66B2F02513}"/>
              </a:ext>
            </a:extLst>
          </p:cNvPr>
          <p:cNvGrpSpPr/>
          <p:nvPr/>
        </p:nvGrpSpPr>
        <p:grpSpPr>
          <a:xfrm>
            <a:off x="6989104" y="2161611"/>
            <a:ext cx="144204" cy="144204"/>
            <a:chOff x="2489037" y="2743687"/>
            <a:chExt cx="182683" cy="182683"/>
          </a:xfrm>
        </p:grpSpPr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EE59A7A3-8955-2BC4-1322-C7890467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DD50F9E-01D4-2995-2F47-0B0758233A4D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9D63E844-680A-B132-5065-1624DA2B4487}"/>
              </a:ext>
            </a:extLst>
          </p:cNvPr>
          <p:cNvGrpSpPr/>
          <p:nvPr/>
        </p:nvGrpSpPr>
        <p:grpSpPr>
          <a:xfrm>
            <a:off x="6913839" y="2523334"/>
            <a:ext cx="144204" cy="144204"/>
            <a:chOff x="2489037" y="2743687"/>
            <a:chExt cx="182683" cy="182683"/>
          </a:xfrm>
        </p:grpSpPr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FDB453A9-65FC-4575-209A-22C5ED5307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EBB0609-7D7C-BFA2-1F8C-BEE1BB8C8201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8D350C8-78E8-E1C0-179C-0E6D1ED90593}"/>
              </a:ext>
            </a:extLst>
          </p:cNvPr>
          <p:cNvSpPr txBox="1"/>
          <p:nvPr/>
        </p:nvSpPr>
        <p:spPr>
          <a:xfrm>
            <a:off x="6122801" y="3341263"/>
            <a:ext cx="279114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삼극진공관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en-US" altLang="ko-KR" sz="3200" dirty="0">
                <a:solidFill>
                  <a:srgbClr val="0070C0"/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전류를 중간 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전극의 전압이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제어한다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solidFill>
                  <a:srgbClr val="00B050"/>
                </a:solidFill>
                <a:latin typeface="맑은 고딕" panose="020B0503020000020004" pitchFamily="50" charset="-127"/>
              </a:rPr>
              <a:t>전자스위치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C0AD583C-BC11-1AD9-F177-40FA6CB6F7A3}"/>
              </a:ext>
            </a:extLst>
          </p:cNvPr>
          <p:cNvCxnSpPr>
            <a:cxnSpLocks/>
          </p:cNvCxnSpPr>
          <p:nvPr/>
        </p:nvCxnSpPr>
        <p:spPr>
          <a:xfrm>
            <a:off x="7250837" y="24531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7CD68F3-B7AE-97A4-559B-C395987F2E39}"/>
              </a:ext>
            </a:extLst>
          </p:cNvPr>
          <p:cNvCxnSpPr>
            <a:cxnSpLocks/>
          </p:cNvCxnSpPr>
          <p:nvPr/>
        </p:nvCxnSpPr>
        <p:spPr>
          <a:xfrm>
            <a:off x="7250837" y="1286220"/>
            <a:ext cx="0" cy="670877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6513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ECA2-154F-ED31-99E7-3732F771F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A8A331D-C7B1-3FF1-5B45-668E648D4B3A}"/>
              </a:ext>
            </a:extLst>
          </p:cNvPr>
          <p:cNvSpPr/>
          <p:nvPr/>
        </p:nvSpPr>
        <p:spPr>
          <a:xfrm>
            <a:off x="628650" y="1355235"/>
            <a:ext cx="3545785" cy="454057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3F83117-4A42-A529-A85B-7FA483F64CCC}"/>
              </a:ext>
            </a:extLst>
          </p:cNvPr>
          <p:cNvSpPr/>
          <p:nvPr/>
        </p:nvSpPr>
        <p:spPr>
          <a:xfrm>
            <a:off x="76781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0AE39-0E59-11F1-782B-08E46F00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진공관 컴퓨터</a:t>
            </a:r>
            <a:r>
              <a:rPr lang="en-US" altLang="ko-KR" u="sng" dirty="0"/>
              <a:t>: 1940s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0A8168-D5AB-F9D1-9864-8A479A63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E29137-E71F-0803-8A33-B2E67AC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86</a:t>
            </a:fld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0864E9-D85E-A1D3-35BC-FB575AC70DD6}"/>
              </a:ext>
            </a:extLst>
          </p:cNvPr>
          <p:cNvSpPr txBox="1"/>
          <p:nvPr/>
        </p:nvSpPr>
        <p:spPr>
          <a:xfrm>
            <a:off x="4443088" y="1782237"/>
            <a:ext cx="40722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</a:rPr>
              <a:t>군대에서 대포의 궤도를 계산하기 위해 투자해서 만들었다</a:t>
            </a:r>
            <a:endParaRPr lang="ko-KR" altLang="en-US" sz="32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52106D5-777D-36DB-C46A-2EF96EADF840}"/>
              </a:ext>
            </a:extLst>
          </p:cNvPr>
          <p:cNvSpPr/>
          <p:nvPr/>
        </p:nvSpPr>
        <p:spPr>
          <a:xfrm>
            <a:off x="1331863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1ABB176-98FB-B02F-B035-1409EBCD9C4E}"/>
              </a:ext>
            </a:extLst>
          </p:cNvPr>
          <p:cNvSpPr/>
          <p:nvPr/>
        </p:nvSpPr>
        <p:spPr>
          <a:xfrm>
            <a:off x="1895909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2E428C0-CABD-4F7F-F749-3D2D3AA41E3B}"/>
              </a:ext>
            </a:extLst>
          </p:cNvPr>
          <p:cNvSpPr/>
          <p:nvPr/>
        </p:nvSpPr>
        <p:spPr>
          <a:xfrm>
            <a:off x="2459955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9073DC-9558-95A2-C5E4-F232228CE430}"/>
              </a:ext>
            </a:extLst>
          </p:cNvPr>
          <p:cNvSpPr/>
          <p:nvPr/>
        </p:nvSpPr>
        <p:spPr>
          <a:xfrm>
            <a:off x="3024001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613F234-DA22-C032-9482-AF4D2FA21B35}"/>
              </a:ext>
            </a:extLst>
          </p:cNvPr>
          <p:cNvSpPr/>
          <p:nvPr/>
        </p:nvSpPr>
        <p:spPr>
          <a:xfrm>
            <a:off x="3588047" y="160893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58D555-34B7-3717-D98F-0F7734CDACBA}"/>
              </a:ext>
            </a:extLst>
          </p:cNvPr>
          <p:cNvSpPr/>
          <p:nvPr/>
        </p:nvSpPr>
        <p:spPr>
          <a:xfrm>
            <a:off x="76781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B30C0FE-3DBC-904D-2981-BE4679BD7AF6}"/>
              </a:ext>
            </a:extLst>
          </p:cNvPr>
          <p:cNvSpPr/>
          <p:nvPr/>
        </p:nvSpPr>
        <p:spPr>
          <a:xfrm>
            <a:off x="1331863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E56CFE1-DB70-17C7-15E8-B13333E6E201}"/>
              </a:ext>
            </a:extLst>
          </p:cNvPr>
          <p:cNvSpPr/>
          <p:nvPr/>
        </p:nvSpPr>
        <p:spPr>
          <a:xfrm>
            <a:off x="1895909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8D0892B-81E1-2AD2-4FFA-CFE3BD54F579}"/>
              </a:ext>
            </a:extLst>
          </p:cNvPr>
          <p:cNvSpPr/>
          <p:nvPr/>
        </p:nvSpPr>
        <p:spPr>
          <a:xfrm>
            <a:off x="2459955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940FF8D-CE2A-A051-1F4D-C604C92AEDBD}"/>
              </a:ext>
            </a:extLst>
          </p:cNvPr>
          <p:cNvSpPr/>
          <p:nvPr/>
        </p:nvSpPr>
        <p:spPr>
          <a:xfrm>
            <a:off x="3024001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39AC2E2-1026-F8AC-06A7-9054AF56431A}"/>
              </a:ext>
            </a:extLst>
          </p:cNvPr>
          <p:cNvSpPr/>
          <p:nvPr/>
        </p:nvSpPr>
        <p:spPr>
          <a:xfrm>
            <a:off x="3588047" y="2132903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CA77F84-0D09-3065-B963-9F144D1FC630}"/>
              </a:ext>
            </a:extLst>
          </p:cNvPr>
          <p:cNvSpPr/>
          <p:nvPr/>
        </p:nvSpPr>
        <p:spPr>
          <a:xfrm>
            <a:off x="76781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3F5F911-AD33-2431-532C-E39D798B6E88}"/>
              </a:ext>
            </a:extLst>
          </p:cNvPr>
          <p:cNvSpPr/>
          <p:nvPr/>
        </p:nvSpPr>
        <p:spPr>
          <a:xfrm>
            <a:off x="1331863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6703109-E1FA-254F-1980-D3CEB4EA2B42}"/>
              </a:ext>
            </a:extLst>
          </p:cNvPr>
          <p:cNvSpPr/>
          <p:nvPr/>
        </p:nvSpPr>
        <p:spPr>
          <a:xfrm>
            <a:off x="1895909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3A3BA88-E130-6245-E79A-BD4CDADD9469}"/>
              </a:ext>
            </a:extLst>
          </p:cNvPr>
          <p:cNvSpPr/>
          <p:nvPr/>
        </p:nvSpPr>
        <p:spPr>
          <a:xfrm>
            <a:off x="2459955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C7D727F-7249-D6E3-BE7E-A71636B33681}"/>
              </a:ext>
            </a:extLst>
          </p:cNvPr>
          <p:cNvSpPr/>
          <p:nvPr/>
        </p:nvSpPr>
        <p:spPr>
          <a:xfrm>
            <a:off x="3024001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A9B029-EF6C-B359-C352-EFAAF900DF13}"/>
              </a:ext>
            </a:extLst>
          </p:cNvPr>
          <p:cNvSpPr/>
          <p:nvPr/>
        </p:nvSpPr>
        <p:spPr>
          <a:xfrm>
            <a:off x="3588047" y="265686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D3223B4-A6B9-C626-2908-CC4357171ADC}"/>
              </a:ext>
            </a:extLst>
          </p:cNvPr>
          <p:cNvSpPr/>
          <p:nvPr/>
        </p:nvSpPr>
        <p:spPr>
          <a:xfrm>
            <a:off x="76781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F7DDEE-A538-AD8F-A4AD-533EB351F6D1}"/>
              </a:ext>
            </a:extLst>
          </p:cNvPr>
          <p:cNvSpPr/>
          <p:nvPr/>
        </p:nvSpPr>
        <p:spPr>
          <a:xfrm>
            <a:off x="1331863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8A61BF9-0850-BFAF-14A4-544D641ADA1A}"/>
              </a:ext>
            </a:extLst>
          </p:cNvPr>
          <p:cNvSpPr/>
          <p:nvPr/>
        </p:nvSpPr>
        <p:spPr>
          <a:xfrm>
            <a:off x="1895909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A3F5EA0-7DEB-56B3-8703-43DC017F626D}"/>
              </a:ext>
            </a:extLst>
          </p:cNvPr>
          <p:cNvSpPr/>
          <p:nvPr/>
        </p:nvSpPr>
        <p:spPr>
          <a:xfrm>
            <a:off x="2459955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35E3353-2B8B-BFB9-4B8C-CDE0179E2B14}"/>
              </a:ext>
            </a:extLst>
          </p:cNvPr>
          <p:cNvSpPr/>
          <p:nvPr/>
        </p:nvSpPr>
        <p:spPr>
          <a:xfrm>
            <a:off x="3024001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7626CB-883D-0FD9-E75D-28BBCB0F96FA}"/>
              </a:ext>
            </a:extLst>
          </p:cNvPr>
          <p:cNvSpPr/>
          <p:nvPr/>
        </p:nvSpPr>
        <p:spPr>
          <a:xfrm>
            <a:off x="3588047" y="3228408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E720BEC-12DE-D0F9-C1B2-E0C2D2B2641B}"/>
              </a:ext>
            </a:extLst>
          </p:cNvPr>
          <p:cNvSpPr/>
          <p:nvPr/>
        </p:nvSpPr>
        <p:spPr>
          <a:xfrm>
            <a:off x="76781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FDB7CCE-8B1C-8F5F-2321-4FD2DD37A959}"/>
              </a:ext>
            </a:extLst>
          </p:cNvPr>
          <p:cNvSpPr/>
          <p:nvPr/>
        </p:nvSpPr>
        <p:spPr>
          <a:xfrm>
            <a:off x="1331863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6B0696E-0655-79C2-93B3-4B3AD4ACA5AB}"/>
              </a:ext>
            </a:extLst>
          </p:cNvPr>
          <p:cNvSpPr/>
          <p:nvPr/>
        </p:nvSpPr>
        <p:spPr>
          <a:xfrm>
            <a:off x="1895909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747481F-2ADA-D235-C6CC-7561EB079FB3}"/>
              </a:ext>
            </a:extLst>
          </p:cNvPr>
          <p:cNvSpPr/>
          <p:nvPr/>
        </p:nvSpPr>
        <p:spPr>
          <a:xfrm>
            <a:off x="2459955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DDCDD5B-673B-DAC7-F37C-A24370D28A3B}"/>
              </a:ext>
            </a:extLst>
          </p:cNvPr>
          <p:cNvSpPr/>
          <p:nvPr/>
        </p:nvSpPr>
        <p:spPr>
          <a:xfrm>
            <a:off x="3024001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C095C0B-80C8-C56A-D3C9-E31319EC2800}"/>
              </a:ext>
            </a:extLst>
          </p:cNvPr>
          <p:cNvSpPr/>
          <p:nvPr/>
        </p:nvSpPr>
        <p:spPr>
          <a:xfrm>
            <a:off x="3588047" y="377625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F47633B-A485-FF9B-2872-E49E444124A1}"/>
              </a:ext>
            </a:extLst>
          </p:cNvPr>
          <p:cNvSpPr/>
          <p:nvPr/>
        </p:nvSpPr>
        <p:spPr>
          <a:xfrm>
            <a:off x="76781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342DDFD7-1C68-3513-585C-244BB3013D6A}"/>
              </a:ext>
            </a:extLst>
          </p:cNvPr>
          <p:cNvSpPr/>
          <p:nvPr/>
        </p:nvSpPr>
        <p:spPr>
          <a:xfrm>
            <a:off x="1331863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CED6C55-B95B-AC33-36CA-67F922768BA6}"/>
              </a:ext>
            </a:extLst>
          </p:cNvPr>
          <p:cNvSpPr/>
          <p:nvPr/>
        </p:nvSpPr>
        <p:spPr>
          <a:xfrm>
            <a:off x="1895909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65DC0CD-BE97-4D0E-B37D-1AE614A0A21A}"/>
              </a:ext>
            </a:extLst>
          </p:cNvPr>
          <p:cNvSpPr/>
          <p:nvPr/>
        </p:nvSpPr>
        <p:spPr>
          <a:xfrm>
            <a:off x="2459955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A209C791-8306-B35A-5D96-026B5493898D}"/>
              </a:ext>
            </a:extLst>
          </p:cNvPr>
          <p:cNvSpPr/>
          <p:nvPr/>
        </p:nvSpPr>
        <p:spPr>
          <a:xfrm>
            <a:off x="3024001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7B318E2-57EF-C233-9ABE-DB736897847C}"/>
              </a:ext>
            </a:extLst>
          </p:cNvPr>
          <p:cNvSpPr/>
          <p:nvPr/>
        </p:nvSpPr>
        <p:spPr>
          <a:xfrm>
            <a:off x="3588047" y="430021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69C8D2C-69AA-01A6-F7E0-40763E42949F}"/>
              </a:ext>
            </a:extLst>
          </p:cNvPr>
          <p:cNvSpPr/>
          <p:nvPr/>
        </p:nvSpPr>
        <p:spPr>
          <a:xfrm>
            <a:off x="76781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C65589AF-4DD1-307C-917E-DF9D53316CEA}"/>
              </a:ext>
            </a:extLst>
          </p:cNvPr>
          <p:cNvSpPr/>
          <p:nvPr/>
        </p:nvSpPr>
        <p:spPr>
          <a:xfrm>
            <a:off x="1331863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0CA77F13-AD18-CA00-A9BB-924BA9957496}"/>
              </a:ext>
            </a:extLst>
          </p:cNvPr>
          <p:cNvSpPr/>
          <p:nvPr/>
        </p:nvSpPr>
        <p:spPr>
          <a:xfrm>
            <a:off x="1895909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4B403B0-79F7-E3B7-E068-22E43B9B9122}"/>
              </a:ext>
            </a:extLst>
          </p:cNvPr>
          <p:cNvSpPr/>
          <p:nvPr/>
        </p:nvSpPr>
        <p:spPr>
          <a:xfrm>
            <a:off x="2459955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87F374D-9B00-75D8-32A2-A8700C9ABB2E}"/>
              </a:ext>
            </a:extLst>
          </p:cNvPr>
          <p:cNvSpPr/>
          <p:nvPr/>
        </p:nvSpPr>
        <p:spPr>
          <a:xfrm>
            <a:off x="3024001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75361A4C-A721-F1A0-748C-6353D00E89AD}"/>
              </a:ext>
            </a:extLst>
          </p:cNvPr>
          <p:cNvSpPr/>
          <p:nvPr/>
        </p:nvSpPr>
        <p:spPr>
          <a:xfrm>
            <a:off x="3588047" y="4824184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605E236-DC98-24B9-63E8-6486EE00DB9C}"/>
              </a:ext>
            </a:extLst>
          </p:cNvPr>
          <p:cNvSpPr/>
          <p:nvPr/>
        </p:nvSpPr>
        <p:spPr>
          <a:xfrm>
            <a:off x="76781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868A8DA3-0619-4303-231C-5FF202711FA3}"/>
              </a:ext>
            </a:extLst>
          </p:cNvPr>
          <p:cNvSpPr/>
          <p:nvPr/>
        </p:nvSpPr>
        <p:spPr>
          <a:xfrm>
            <a:off x="1331863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D8E1119-A885-C604-A7A1-4A3642128603}"/>
              </a:ext>
            </a:extLst>
          </p:cNvPr>
          <p:cNvSpPr/>
          <p:nvPr/>
        </p:nvSpPr>
        <p:spPr>
          <a:xfrm>
            <a:off x="1895909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73209DA-3B48-F59C-2F16-ABD7AD5488D2}"/>
              </a:ext>
            </a:extLst>
          </p:cNvPr>
          <p:cNvSpPr/>
          <p:nvPr/>
        </p:nvSpPr>
        <p:spPr>
          <a:xfrm>
            <a:off x="2459955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0A805F9-F1F8-F287-9DB9-C3259568953F}"/>
              </a:ext>
            </a:extLst>
          </p:cNvPr>
          <p:cNvSpPr/>
          <p:nvPr/>
        </p:nvSpPr>
        <p:spPr>
          <a:xfrm>
            <a:off x="3024001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AA0EAF7-9B38-8E95-EA4E-5BDF451D391E}"/>
              </a:ext>
            </a:extLst>
          </p:cNvPr>
          <p:cNvSpPr/>
          <p:nvPr/>
        </p:nvSpPr>
        <p:spPr>
          <a:xfrm>
            <a:off x="3588047" y="5348149"/>
            <a:ext cx="424879" cy="424879"/>
          </a:xfrm>
          <a:prstGeom prst="ellipse">
            <a:avLst/>
          </a:prstGeom>
          <a:solidFill>
            <a:srgbClr val="25FFFF">
              <a:alpha val="69804"/>
            </a:srgbClr>
          </a:solidFill>
          <a:ln w="28575">
            <a:solidFill>
              <a:srgbClr val="FFC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21708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7401C-B4D8-EB79-C0A5-C41B7A57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2843D-4033-5170-2158-AB2744B2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트랜지스터</a:t>
            </a:r>
            <a:r>
              <a:rPr lang="en-US" altLang="ko-KR" u="sng" dirty="0"/>
              <a:t>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5C7318-F511-D236-F517-337D9A60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43C964-32BC-ED43-6BDE-6669F4D5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669DCB-A333-F5C0-EB93-2E315A0240D8}"/>
              </a:ext>
            </a:extLst>
          </p:cNvPr>
          <p:cNvSpPr/>
          <p:nvPr/>
        </p:nvSpPr>
        <p:spPr>
          <a:xfrm>
            <a:off x="1381539" y="3262602"/>
            <a:ext cx="6202018" cy="2269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4F1C59-178D-1059-05DB-570F2CF5AC63}"/>
              </a:ext>
            </a:extLst>
          </p:cNvPr>
          <p:cNvSpPr/>
          <p:nvPr/>
        </p:nvSpPr>
        <p:spPr>
          <a:xfrm>
            <a:off x="3448878" y="2427718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A039BF-8F2C-D115-E2B7-2122498BAFD5}"/>
              </a:ext>
            </a:extLst>
          </p:cNvPr>
          <p:cNvSpPr/>
          <p:nvPr/>
        </p:nvSpPr>
        <p:spPr>
          <a:xfrm>
            <a:off x="3448878" y="2845160"/>
            <a:ext cx="2136914" cy="41744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296396E-C90F-C0A2-B1D1-9C95ED681928}"/>
              </a:ext>
            </a:extLst>
          </p:cNvPr>
          <p:cNvSpPr/>
          <p:nvPr/>
        </p:nvSpPr>
        <p:spPr>
          <a:xfrm>
            <a:off x="1381539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F7-E8B1-18A1-093B-63FF50111C1C}"/>
              </a:ext>
            </a:extLst>
          </p:cNvPr>
          <p:cNvSpPr/>
          <p:nvPr/>
        </p:nvSpPr>
        <p:spPr>
          <a:xfrm>
            <a:off x="5446643" y="3255339"/>
            <a:ext cx="2136914" cy="4174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9B162-2974-875D-0843-D732E8DE10AA}"/>
              </a:ext>
            </a:extLst>
          </p:cNvPr>
          <p:cNvSpPr txBox="1"/>
          <p:nvPr/>
        </p:nvSpPr>
        <p:spPr>
          <a:xfrm>
            <a:off x="1560444" y="4336709"/>
            <a:ext cx="41147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0070C0"/>
                </a:solidFill>
                <a:latin typeface="맑은 고딕" panose="020B0503020000020004" pitchFamily="50" charset="-127"/>
              </a:rPr>
              <a:t>반도체</a:t>
            </a:r>
            <a:r>
              <a:rPr lang="en-US" altLang="ko-KR" sz="3200" dirty="0">
                <a:solidFill>
                  <a:srgbClr val="0070C0"/>
                </a:solidFill>
                <a:latin typeface="맑은 고딕" panose="020B0503020000020004" pitchFamily="50" charset="-127"/>
              </a:rPr>
              <a:t>: </a:t>
            </a: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전기가 흐르지 않는다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8B7381-9874-75F4-A467-9D84334F8FA9}"/>
              </a:ext>
            </a:extLst>
          </p:cNvPr>
          <p:cNvGrpSpPr/>
          <p:nvPr/>
        </p:nvGrpSpPr>
        <p:grpSpPr>
          <a:xfrm>
            <a:off x="3625256" y="3319856"/>
            <a:ext cx="144204" cy="144204"/>
            <a:chOff x="2489037" y="2743687"/>
            <a:chExt cx="182683" cy="182683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3D21A5F-BFC5-3E56-99A7-7E82BB0D6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ACB8E9-F8DF-2F4C-DD01-B8D1A8B20DC9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BB589DA-F59B-E7AF-3F18-83A0EE3C12C0}"/>
              </a:ext>
            </a:extLst>
          </p:cNvPr>
          <p:cNvGrpSpPr/>
          <p:nvPr/>
        </p:nvGrpSpPr>
        <p:grpSpPr>
          <a:xfrm>
            <a:off x="4046750" y="3319856"/>
            <a:ext cx="144204" cy="144204"/>
            <a:chOff x="2489037" y="2743687"/>
            <a:chExt cx="182683" cy="182683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C0AFD31-DC6A-2E31-53AE-568646ED9A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FF8174E-BE19-C9DF-DD0E-EB8975CAB22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A84C94B-D6A3-6978-6794-18728B974CA2}"/>
              </a:ext>
            </a:extLst>
          </p:cNvPr>
          <p:cNvGrpSpPr/>
          <p:nvPr/>
        </p:nvGrpSpPr>
        <p:grpSpPr>
          <a:xfrm>
            <a:off x="4427969" y="3319856"/>
            <a:ext cx="144204" cy="144204"/>
            <a:chOff x="2489037" y="2743687"/>
            <a:chExt cx="182683" cy="182683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B046E8-02C2-8F22-220F-320DF00E0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0AD682-A5C9-F67B-487A-60CB836C8EE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6CFA2B-8BEF-3C99-F8D6-895D67E58B2A}"/>
              </a:ext>
            </a:extLst>
          </p:cNvPr>
          <p:cNvGrpSpPr/>
          <p:nvPr/>
        </p:nvGrpSpPr>
        <p:grpSpPr>
          <a:xfrm>
            <a:off x="4829066" y="3332478"/>
            <a:ext cx="144204" cy="144204"/>
            <a:chOff x="2489037" y="2743687"/>
            <a:chExt cx="182683" cy="182683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3E95AAE-70FB-734F-566E-7D6797A79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3F7FE23-1E07-457A-5C50-BCA949CC4F75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FBFA90F-0222-1FD3-2E81-D6DD1AE5C06A}"/>
              </a:ext>
            </a:extLst>
          </p:cNvPr>
          <p:cNvGrpSpPr/>
          <p:nvPr/>
        </p:nvGrpSpPr>
        <p:grpSpPr>
          <a:xfrm>
            <a:off x="5215098" y="3332478"/>
            <a:ext cx="144204" cy="144204"/>
            <a:chOff x="2489037" y="2743687"/>
            <a:chExt cx="182683" cy="182683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0A5CE93-C9A7-5DAE-9B53-5280BED4E9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1891" y="2835029"/>
              <a:ext cx="10556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7271F4D-CB93-FB2A-A271-D4A84AE67133}"/>
                </a:ext>
              </a:extLst>
            </p:cNvPr>
            <p:cNvSpPr/>
            <p:nvPr/>
          </p:nvSpPr>
          <p:spPr>
            <a:xfrm>
              <a:off x="2489037" y="2743687"/>
              <a:ext cx="182683" cy="1826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E7A642F-BA0D-0D54-0D1A-D3882EF4614C}"/>
              </a:ext>
            </a:extLst>
          </p:cNvPr>
          <p:cNvSpPr txBox="1"/>
          <p:nvPr/>
        </p:nvSpPr>
        <p:spPr>
          <a:xfrm>
            <a:off x="507517" y="1649714"/>
            <a:ext cx="81289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</a:rPr>
              <a:t>전압이 걸리면 전자가 모이고</a:t>
            </a:r>
            <a:r>
              <a:rPr lang="en-US" altLang="ko-KR" sz="3200" dirty="0">
                <a:latin typeface="맑은 고딕" panose="020B0503020000020004" pitchFamily="50" charset="-127"/>
              </a:rPr>
              <a:t>, </a:t>
            </a:r>
            <a:r>
              <a:rPr lang="ko-KR" altLang="en-US" sz="3200" dirty="0">
                <a:latin typeface="맑은 고딕" panose="020B0503020000020004" pitchFamily="50" charset="-127"/>
              </a:rPr>
              <a:t>전기가 흐른다</a:t>
            </a:r>
          </a:p>
        </p:txBody>
      </p:sp>
    </p:spTree>
    <p:extLst>
      <p:ext uri="{BB962C8B-B14F-4D97-AF65-F5344CB8AC3E}">
        <p14:creationId xmlns:p14="http://schemas.microsoft.com/office/powerpoint/2010/main" val="389336754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A539-FC04-339A-B9BA-EAB7E742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867B83C-8993-87E2-6B01-50D46BAECC92}"/>
              </a:ext>
            </a:extLst>
          </p:cNvPr>
          <p:cNvSpPr/>
          <p:nvPr/>
        </p:nvSpPr>
        <p:spPr>
          <a:xfrm>
            <a:off x="1234562" y="4266973"/>
            <a:ext cx="1439063" cy="2213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ED7876B-BB19-B02C-3CA7-FFD0F4A84CE3}"/>
              </a:ext>
            </a:extLst>
          </p:cNvPr>
          <p:cNvSpPr/>
          <p:nvPr/>
        </p:nvSpPr>
        <p:spPr>
          <a:xfrm>
            <a:off x="1021549" y="2088761"/>
            <a:ext cx="1860799" cy="14918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2D3CB3-1D75-C83A-B402-6FEC7CBF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집적회로</a:t>
            </a:r>
            <a:r>
              <a:rPr lang="en-US" altLang="ko-KR" u="sng" dirty="0"/>
              <a:t>: 1960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33162D-A493-964F-56F1-B3A48135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B80841-5926-DD32-15BA-08D3339B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A8862-517A-0729-5EC0-CD33135A6022}"/>
              </a:ext>
            </a:extLst>
          </p:cNvPr>
          <p:cNvSpPr/>
          <p:nvPr/>
        </p:nvSpPr>
        <p:spPr>
          <a:xfrm>
            <a:off x="735496" y="1444073"/>
            <a:ext cx="2815298" cy="408805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A1334C-28D3-68B3-0B0E-DEFB47187643}"/>
              </a:ext>
            </a:extLst>
          </p:cNvPr>
          <p:cNvSpPr/>
          <p:nvPr/>
        </p:nvSpPr>
        <p:spPr>
          <a:xfrm>
            <a:off x="1381538" y="4498529"/>
            <a:ext cx="1292087" cy="33561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F0336-ADF1-7D26-CDC0-1AB5B363BF05}"/>
              </a:ext>
            </a:extLst>
          </p:cNvPr>
          <p:cNvSpPr txBox="1"/>
          <p:nvPr/>
        </p:nvSpPr>
        <p:spPr>
          <a:xfrm>
            <a:off x="4689493" y="1360921"/>
            <a:ext cx="4114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맑은 고딕" panose="020B0503020000020004" pitchFamily="50" charset="-127"/>
              </a:rPr>
              <a:t>대량생산 가능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ko-KR" altLang="en-US" sz="3200" dirty="0">
                <a:latin typeface="맑은 고딕" panose="020B0503020000020004" pitchFamily="50" charset="-127"/>
              </a:rPr>
              <a:t>단가 계속 낮아짐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36456D-520B-8209-2781-8C2CEF5B34C3}"/>
              </a:ext>
            </a:extLst>
          </p:cNvPr>
          <p:cNvSpPr/>
          <p:nvPr/>
        </p:nvSpPr>
        <p:spPr>
          <a:xfrm>
            <a:off x="1234562" y="2821876"/>
            <a:ext cx="1439063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6878B6-CBEA-1D0F-30C8-6197097D4F54}"/>
              </a:ext>
            </a:extLst>
          </p:cNvPr>
          <p:cNvSpPr/>
          <p:nvPr/>
        </p:nvSpPr>
        <p:spPr>
          <a:xfrm>
            <a:off x="1381538" y="3887446"/>
            <a:ext cx="1292087" cy="38836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C25F1DF-E7F4-7D42-500F-C40DCA2CF24D}"/>
              </a:ext>
            </a:extLst>
          </p:cNvPr>
          <p:cNvSpPr/>
          <p:nvPr/>
        </p:nvSpPr>
        <p:spPr>
          <a:xfrm rot="5400000">
            <a:off x="293464" y="3549960"/>
            <a:ext cx="1669181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A7AC21-4189-D141-215A-42510B6E83F9}"/>
              </a:ext>
            </a:extLst>
          </p:cNvPr>
          <p:cNvSpPr/>
          <p:nvPr/>
        </p:nvSpPr>
        <p:spPr>
          <a:xfrm>
            <a:off x="1381538" y="3021302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5F9059-5CE6-A131-D6B6-673C884CDC8E}"/>
              </a:ext>
            </a:extLst>
          </p:cNvPr>
          <p:cNvSpPr/>
          <p:nvPr/>
        </p:nvSpPr>
        <p:spPr>
          <a:xfrm>
            <a:off x="1381538" y="2363839"/>
            <a:ext cx="1292087" cy="46807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F17A069-FBA7-0BD0-F23B-CC8CE427993C}"/>
              </a:ext>
            </a:extLst>
          </p:cNvPr>
          <p:cNvSpPr/>
          <p:nvPr/>
        </p:nvSpPr>
        <p:spPr>
          <a:xfrm rot="5400000">
            <a:off x="1523003" y="3540656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EFD195-BD2A-3809-70FB-245598A2E25B}"/>
              </a:ext>
            </a:extLst>
          </p:cNvPr>
          <p:cNvSpPr/>
          <p:nvPr/>
        </p:nvSpPr>
        <p:spPr>
          <a:xfrm>
            <a:off x="2087210" y="3576255"/>
            <a:ext cx="1463586" cy="189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7409AA-72E1-5D6C-D71A-26CA8A6C910A}"/>
              </a:ext>
            </a:extLst>
          </p:cNvPr>
          <p:cNvSpPr/>
          <p:nvPr/>
        </p:nvSpPr>
        <p:spPr>
          <a:xfrm>
            <a:off x="735494" y="3576254"/>
            <a:ext cx="492651" cy="1954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5DE620F-FFA4-75A9-75CC-2F2E2A9B36FC}"/>
              </a:ext>
            </a:extLst>
          </p:cNvPr>
          <p:cNvSpPr/>
          <p:nvPr/>
        </p:nvSpPr>
        <p:spPr>
          <a:xfrm>
            <a:off x="735495" y="1447680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347E5D-A595-8D2E-E638-7249F3D55E6E}"/>
              </a:ext>
            </a:extLst>
          </p:cNvPr>
          <p:cNvSpPr/>
          <p:nvPr/>
        </p:nvSpPr>
        <p:spPr>
          <a:xfrm>
            <a:off x="735495" y="5281556"/>
            <a:ext cx="2815299" cy="2407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087467-39CC-C89B-B8F8-33C52D9EE804}"/>
              </a:ext>
            </a:extLst>
          </p:cNvPr>
          <p:cNvSpPr/>
          <p:nvPr/>
        </p:nvSpPr>
        <p:spPr>
          <a:xfrm rot="5400000">
            <a:off x="1523003" y="2058944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94D43A-3CAE-11B8-A324-6B80202691A7}"/>
              </a:ext>
            </a:extLst>
          </p:cNvPr>
          <p:cNvSpPr/>
          <p:nvPr/>
        </p:nvSpPr>
        <p:spPr>
          <a:xfrm rot="5400000">
            <a:off x="1523003" y="4983109"/>
            <a:ext cx="915398" cy="2130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08AA05-D4E7-30C9-4119-9429C566E5C7}"/>
              </a:ext>
            </a:extLst>
          </p:cNvPr>
          <p:cNvCxnSpPr>
            <a:cxnSpLocks/>
          </p:cNvCxnSpPr>
          <p:nvPr/>
        </p:nvCxnSpPr>
        <p:spPr>
          <a:xfrm>
            <a:off x="4821482" y="5164464"/>
            <a:ext cx="31378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28796AA-C68D-5FC3-9BA4-512EF31845DE}"/>
              </a:ext>
            </a:extLst>
          </p:cNvPr>
          <p:cNvCxnSpPr>
            <a:cxnSpLocks/>
          </p:cNvCxnSpPr>
          <p:nvPr/>
        </p:nvCxnSpPr>
        <p:spPr>
          <a:xfrm flipV="1">
            <a:off x="4821482" y="2889807"/>
            <a:ext cx="0" cy="22854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원호 46">
            <a:extLst>
              <a:ext uri="{FF2B5EF4-FFF2-40B4-BE49-F238E27FC236}">
                <a16:creationId xmlns:a16="http://schemas.microsoft.com/office/drawing/2014/main" id="{AE157359-FAF8-BEE1-C35B-2EDFB3718132}"/>
              </a:ext>
            </a:extLst>
          </p:cNvPr>
          <p:cNvSpPr/>
          <p:nvPr/>
        </p:nvSpPr>
        <p:spPr>
          <a:xfrm rot="16200000">
            <a:off x="2370014" y="-462749"/>
            <a:ext cx="4468429" cy="6458212"/>
          </a:xfrm>
          <a:prstGeom prst="arc">
            <a:avLst>
              <a:gd name="adj1" fmla="val 5811432"/>
              <a:gd name="adj2" fmla="val 10493505"/>
            </a:avLst>
          </a:prstGeom>
          <a:ln w="57150">
            <a:solidFill>
              <a:srgbClr val="FF6D09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098CEC-587C-0EC2-D36A-B51DFC9CA9BF}"/>
              </a:ext>
            </a:extLst>
          </p:cNvPr>
          <p:cNvSpPr txBox="1"/>
          <p:nvPr/>
        </p:nvSpPr>
        <p:spPr>
          <a:xfrm>
            <a:off x="3716527" y="4702613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1000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A0744F-7BCC-98DC-7F58-ED12EB357E0F}"/>
              </a:ext>
            </a:extLst>
          </p:cNvPr>
          <p:cNvSpPr txBox="1"/>
          <p:nvPr/>
        </p:nvSpPr>
        <p:spPr>
          <a:xfrm>
            <a:off x="3944311" y="2903324"/>
            <a:ext cx="877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</a:t>
            </a:r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FFB942-CF5D-7EC8-72F1-F6E9380A6D9E}"/>
              </a:ext>
            </a:extLst>
          </p:cNvPr>
          <p:cNvSpPr txBox="1"/>
          <p:nvPr/>
        </p:nvSpPr>
        <p:spPr>
          <a:xfrm>
            <a:off x="3699583" y="3765760"/>
            <a:ext cx="3035428" cy="584775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트랜지스터개수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FD422-4772-5A00-5D08-9640FCA363F7}"/>
              </a:ext>
            </a:extLst>
          </p:cNvPr>
          <p:cNvSpPr txBox="1"/>
          <p:nvPr/>
        </p:nvSpPr>
        <p:spPr>
          <a:xfrm>
            <a:off x="4269003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1970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5753627-A8CE-AEDF-53B0-D296977A9AF3}"/>
              </a:ext>
            </a:extLst>
          </p:cNvPr>
          <p:cNvSpPr txBox="1"/>
          <p:nvPr/>
        </p:nvSpPr>
        <p:spPr>
          <a:xfrm>
            <a:off x="7398227" y="5201666"/>
            <a:ext cx="1104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2025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53" name="화살표: 오각형 52">
            <a:extLst>
              <a:ext uri="{FF2B5EF4-FFF2-40B4-BE49-F238E27FC236}">
                <a16:creationId xmlns:a16="http://schemas.microsoft.com/office/drawing/2014/main" id="{B0A1017A-8D5F-1824-008B-94992C78430B}"/>
              </a:ext>
            </a:extLst>
          </p:cNvPr>
          <p:cNvSpPr/>
          <p:nvPr/>
        </p:nvSpPr>
        <p:spPr>
          <a:xfrm rot="19436040">
            <a:off x="3575882" y="5536713"/>
            <a:ext cx="792141" cy="240717"/>
          </a:xfrm>
          <a:prstGeom prst="homePlate">
            <a:avLst>
              <a:gd name="adj" fmla="val 93443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5" name="대각선 줄무늬 54">
            <a:extLst>
              <a:ext uri="{FF2B5EF4-FFF2-40B4-BE49-F238E27FC236}">
                <a16:creationId xmlns:a16="http://schemas.microsoft.com/office/drawing/2014/main" id="{DAF9B87C-122A-C868-6965-F64E37A1BFE0}"/>
              </a:ext>
            </a:extLst>
          </p:cNvPr>
          <p:cNvSpPr/>
          <p:nvPr/>
        </p:nvSpPr>
        <p:spPr>
          <a:xfrm>
            <a:off x="3580936" y="5522273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6" name="대각선 줄무늬 55">
            <a:extLst>
              <a:ext uri="{FF2B5EF4-FFF2-40B4-BE49-F238E27FC236}">
                <a16:creationId xmlns:a16="http://schemas.microsoft.com/office/drawing/2014/main" id="{E65F77EE-25A1-5330-9C2B-AA04B40FC570}"/>
              </a:ext>
            </a:extLst>
          </p:cNvPr>
          <p:cNvSpPr/>
          <p:nvPr/>
        </p:nvSpPr>
        <p:spPr>
          <a:xfrm rot="17266814" flipV="1">
            <a:off x="3728212" y="5720724"/>
            <a:ext cx="363375" cy="264168"/>
          </a:xfrm>
          <a:prstGeom prst="diagStripe">
            <a:avLst>
              <a:gd name="adj" fmla="val 573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E3EB84F-D694-0968-7CC0-22C4EA80B984}"/>
              </a:ext>
            </a:extLst>
          </p:cNvPr>
          <p:cNvSpPr/>
          <p:nvPr/>
        </p:nvSpPr>
        <p:spPr>
          <a:xfrm>
            <a:off x="7892546" y="2637339"/>
            <a:ext cx="439862" cy="730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C18A033-CF15-647B-6848-661AB897ECCB}"/>
              </a:ext>
            </a:extLst>
          </p:cNvPr>
          <p:cNvSpPr/>
          <p:nvPr/>
        </p:nvSpPr>
        <p:spPr>
          <a:xfrm>
            <a:off x="7999230" y="3025627"/>
            <a:ext cx="227622" cy="22762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1489F69-953A-AF8C-CE57-BFD931FBE9A3}"/>
              </a:ext>
            </a:extLst>
          </p:cNvPr>
          <p:cNvSpPr/>
          <p:nvPr/>
        </p:nvSpPr>
        <p:spPr>
          <a:xfrm>
            <a:off x="8103846" y="2854224"/>
            <a:ext cx="163422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8015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501C-AFF6-CCA6-00F8-93680ACDD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7D3E2-82EF-25D3-91E3-53713D7D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개인 컴퓨터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CFDFE4-44B6-3DB7-83AB-D13BE16D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878249-7087-8649-67F3-5FB970A1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4B1D05-89F6-EAAD-53A4-C5498F984B3E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7E36CD3-2228-8B50-4D2D-EE207E5108E9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A06B695-08B5-32C6-E7E7-654C950F6C05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78AFB4C7-AC7C-EA00-278D-9F34EE26F63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52BA03-1C57-217B-DBFD-F8482835FB38}"/>
              </a:ext>
            </a:extLst>
          </p:cNvPr>
          <p:cNvSpPr/>
          <p:nvPr/>
        </p:nvSpPr>
        <p:spPr>
          <a:xfrm>
            <a:off x="1165264" y="1896587"/>
            <a:ext cx="3040976" cy="220907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맑은 고딕" panose="020B0503020000020004" pitchFamily="50" charset="-127"/>
              </a:rPr>
              <a:t>abcdefg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2FF2674-CBC5-33C9-5222-2BB1A8696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운영체제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225415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A1E57-2B5C-5D0F-28B0-D0A93F08A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F112F-438D-3BF2-5F4B-8EDB4664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 dirty="0"/>
              <a:t>함수 정의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5B4C9-C2BE-9649-F249-30F5A703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04192"/>
            <a:ext cx="8069301" cy="488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반환 타입이 </a:t>
            </a:r>
            <a:r>
              <a:rPr lang="en-US" altLang="ko-KR" dirty="0"/>
              <a:t>int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이름이 </a:t>
            </a:r>
            <a:r>
              <a:rPr lang="en-US" altLang="ko-KR" dirty="0"/>
              <a:t>five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중괄호안에 내용은 없는</a:t>
            </a:r>
            <a:r>
              <a:rPr lang="en-US" altLang="ko-KR" dirty="0"/>
              <a:t> </a:t>
            </a:r>
            <a:r>
              <a:rPr lang="ko-KR" altLang="en-US" dirty="0"/>
              <a:t>함수를 정의하는 코드를 쓰시오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217025-B5FF-C5D5-F9D3-B889AC86A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8E7216-C7D1-75B9-1699-14B19DA7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1730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B0BD-13D8-71BD-23A1-446261CB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96CF3-F57B-B7A6-E30D-A6AB5786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소프트웨어 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B4D7E-A266-9358-15EC-D17BE421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윈도우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도스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리눅스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AD78C3-5EFF-8214-FA13-CB5E2AD0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5DDDFB-560A-FCD4-DE74-7D517E55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143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E73E-74CC-175C-5CB7-43422EF7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F9F4-3C57-25D0-2FF8-C964EB2E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윈도우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37A521-D1D6-C9CF-514E-2350F022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A8295C-B3FE-4078-730B-2D6CCA54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91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98BF6D-6849-8B66-9769-DF96B300BCBF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E1F75A-5801-F760-82B5-60DAB8A65538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EF76B2B-2755-A94C-3673-BD4ED65D72DB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0BBD58-1C81-3F22-8F56-61D5C4C9D9A0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3C7391-04EB-9585-8AFD-8B108788A447}"/>
              </a:ext>
            </a:extLst>
          </p:cNvPr>
          <p:cNvSpPr/>
          <p:nvPr/>
        </p:nvSpPr>
        <p:spPr>
          <a:xfrm>
            <a:off x="1165264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latin typeface="맑은 고딕" panose="020B0503020000020004" pitchFamily="50" charset="-127"/>
              </a:rPr>
              <a:t>abcdef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4E727AD-C904-361F-4B75-56934543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윈도우 창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메모장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 err="1"/>
              <a:t>그림판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계산기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en-US" altLang="ko-KR" sz="3200" dirty="0"/>
              <a:t>macOS</a:t>
            </a:r>
            <a:r>
              <a:rPr lang="ko-KR" altLang="en-US" sz="3200" dirty="0"/>
              <a:t>와 경쟁</a:t>
            </a:r>
            <a:endParaRPr lang="en-US" altLang="ko-KR" sz="3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A60446-6347-69B4-CE51-600C8AC91A13}"/>
              </a:ext>
            </a:extLst>
          </p:cNvPr>
          <p:cNvSpPr/>
          <p:nvPr/>
        </p:nvSpPr>
        <p:spPr>
          <a:xfrm>
            <a:off x="2868632" y="189658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맑은 고딕" panose="020B0503020000020004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14:cNvPr>
              <p14:cNvContentPartPr/>
              <p14:nvPr/>
            </p14:nvContentPartPr>
            <p14:xfrm>
              <a:off x="3192552" y="2136960"/>
              <a:ext cx="256680" cy="2152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9CEBC08-08F2-B464-9B81-2FCC7F5138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56552" y="2100960"/>
                <a:ext cx="328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14:cNvPr>
              <p14:cNvContentPartPr/>
              <p14:nvPr/>
            </p14:nvContentPartPr>
            <p14:xfrm>
              <a:off x="3624552" y="2121120"/>
              <a:ext cx="227880" cy="223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E6DA7D1-A604-A5FE-0886-9E24A295FC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8552" y="2085480"/>
                <a:ext cx="2995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14:cNvPr>
              <p14:cNvContentPartPr/>
              <p14:nvPr/>
            </p14:nvContentPartPr>
            <p14:xfrm>
              <a:off x="3208752" y="2558160"/>
              <a:ext cx="276840" cy="2340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51025FE8-33A7-B631-B169-60AB201690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73112" y="2522160"/>
                <a:ext cx="348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14:cNvPr>
              <p14:cNvContentPartPr/>
              <p14:nvPr/>
            </p14:nvContentPartPr>
            <p14:xfrm>
              <a:off x="3657312" y="2521800"/>
              <a:ext cx="203400" cy="2415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5354E21-4328-8BFE-7468-BDC82097B0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21672" y="2486160"/>
                <a:ext cx="275040" cy="3132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BE767A-FF9D-D766-AA8E-1AD8F3726332}"/>
              </a:ext>
            </a:extLst>
          </p:cNvPr>
          <p:cNvSpPr/>
          <p:nvPr/>
        </p:nvSpPr>
        <p:spPr>
          <a:xfrm>
            <a:off x="1165264" y="3171567"/>
            <a:ext cx="1440776" cy="10569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3200" dirty="0">
              <a:latin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AFDE47-E898-8476-3FB1-22D0CC266418}"/>
              </a:ext>
            </a:extLst>
          </p:cNvPr>
          <p:cNvSpPr/>
          <p:nvPr/>
        </p:nvSpPr>
        <p:spPr>
          <a:xfrm>
            <a:off x="1280160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1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E7C1FC-288F-0938-8730-CEF76314C347}"/>
              </a:ext>
            </a:extLst>
          </p:cNvPr>
          <p:cNvSpPr/>
          <p:nvPr/>
        </p:nvSpPr>
        <p:spPr>
          <a:xfrm>
            <a:off x="1700188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2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AC1236-F6FC-33AF-6538-FBFF98B703DB}"/>
              </a:ext>
            </a:extLst>
          </p:cNvPr>
          <p:cNvSpPr/>
          <p:nvPr/>
        </p:nvSpPr>
        <p:spPr>
          <a:xfrm>
            <a:off x="2120485" y="38727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3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B3E422-405B-C7E3-A708-6E73A605F76A}"/>
              </a:ext>
            </a:extLst>
          </p:cNvPr>
          <p:cNvSpPr/>
          <p:nvPr/>
        </p:nvSpPr>
        <p:spPr>
          <a:xfrm>
            <a:off x="1280160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4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A90E57-2845-ED87-A17D-D591E1087B7C}"/>
              </a:ext>
            </a:extLst>
          </p:cNvPr>
          <p:cNvSpPr/>
          <p:nvPr/>
        </p:nvSpPr>
        <p:spPr>
          <a:xfrm>
            <a:off x="1700188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5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6E1C16-E1AD-DA5A-3995-2C583B65BF18}"/>
              </a:ext>
            </a:extLst>
          </p:cNvPr>
          <p:cNvSpPr/>
          <p:nvPr/>
        </p:nvSpPr>
        <p:spPr>
          <a:xfrm>
            <a:off x="2120485" y="3597429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6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2D7E8F6-CEDC-C5DE-80D5-F2203B95C5A3}"/>
              </a:ext>
            </a:extLst>
          </p:cNvPr>
          <p:cNvSpPr/>
          <p:nvPr/>
        </p:nvSpPr>
        <p:spPr>
          <a:xfrm>
            <a:off x="1280160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7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606B37-ECD3-946F-BB42-2567875D0ED7}"/>
              </a:ext>
            </a:extLst>
          </p:cNvPr>
          <p:cNvSpPr/>
          <p:nvPr/>
        </p:nvSpPr>
        <p:spPr>
          <a:xfrm>
            <a:off x="1700188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8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752947-B179-A32B-D0D9-A15232D6E8C7}"/>
              </a:ext>
            </a:extLst>
          </p:cNvPr>
          <p:cNvSpPr/>
          <p:nvPr/>
        </p:nvSpPr>
        <p:spPr>
          <a:xfrm>
            <a:off x="2120485" y="3324452"/>
            <a:ext cx="370928" cy="22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</a:rPr>
              <a:t>9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C0950F-657A-212E-EFB8-EEB51C0E9A16}"/>
              </a:ext>
            </a:extLst>
          </p:cNvPr>
          <p:cNvSpPr/>
          <p:nvPr/>
        </p:nvSpPr>
        <p:spPr>
          <a:xfrm>
            <a:off x="2868632" y="3178045"/>
            <a:ext cx="1440776" cy="1050447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c:\ &gt;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78373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B2D3-917A-52F0-7995-8FDA9C43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AD7E9-A04E-301A-BC73-1DC6CD61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도스</a:t>
            </a:r>
            <a:r>
              <a:rPr lang="en-US" altLang="ko-KR" u="sng" dirty="0"/>
              <a:t>: 1980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EAE9B4-169F-6868-D524-4EBBE79E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F08EF-2A56-0F72-78C9-FDCF809D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40E563-0381-F699-76D4-FA096698B9A0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950BC2E-0298-D88B-0D6E-D3E4DD50CFC3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C1E103-07B0-EAAF-0D9A-565C919FF5B0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E2C3702-EF12-375E-460C-B97593C53353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D9B5987-711A-1D33-DAD1-C0D50516D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217899D-9405-E805-CF60-FC17E7EDDD46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C:\ &gt;</a:t>
            </a:r>
            <a:r>
              <a:rPr lang="en-US" altLang="ko-KR" sz="3200" dirty="0" err="1">
                <a:latin typeface="맑은 고딕" panose="020B0503020000020004" pitchFamily="50" charset="-127"/>
              </a:rPr>
              <a:t>dir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COMMAND 	COM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CONFIG		SYS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AUTOEXEC	BAT</a:t>
            </a:r>
            <a:endParaRPr lang="ko-KR" altLang="en-US" sz="3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02257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16D69-61EF-348C-7566-732D0923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F9EA8-ACBF-9207-854C-9A5670E8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유닉스</a:t>
            </a:r>
            <a:r>
              <a:rPr lang="en-US" altLang="ko-KR" u="sng" dirty="0"/>
              <a:t>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F047A-6990-7358-8151-409C28A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786FD1-B22A-C3C8-77F5-F8C4A2D1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93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6F9670-AF22-F39D-2BF1-87DE03A3A162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206A606-6365-63BB-CF46-BCD1CFF7840A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6126D82-92DA-279A-0226-43BD0486C3D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14A0D693-428C-7B1E-5F5C-AC871132D7F5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326AE69-D161-62A5-F490-29791F640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239253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파일 관리 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폴더 만들기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프로그램 실행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60E6BC3-4694-46AD-BDC2-CA4FB7E7C27C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login: root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passwd: ********</a:t>
            </a:r>
          </a:p>
          <a:p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# ls -al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.</a:t>
            </a:r>
            <a:r>
              <a:rPr lang="en-US" altLang="ko-KR" sz="3200" dirty="0" err="1">
                <a:latin typeface="맑은 고딕" panose="020B0503020000020004" pitchFamily="50" charset="-127"/>
              </a:rPr>
              <a:t>bashrc</a:t>
            </a:r>
            <a:endParaRPr lang="en-US" altLang="ko-KR" sz="3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5750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0A7E-81A1-391C-02AA-547F1DD21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E255-7F6E-8C0B-DECF-4336401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리눅스</a:t>
            </a:r>
            <a:r>
              <a:rPr lang="en-US" altLang="ko-KR" u="sng" dirty="0"/>
              <a:t>: 1990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126423-F565-4FE7-BA90-44B5F125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617F4B-C22B-A5C8-F9D7-1E97AA8F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94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B73213-BF1D-EAC7-34E4-D834CAEE81C9}"/>
              </a:ext>
            </a:extLst>
          </p:cNvPr>
          <p:cNvSpPr/>
          <p:nvPr/>
        </p:nvSpPr>
        <p:spPr>
          <a:xfrm>
            <a:off x="735496" y="1444073"/>
            <a:ext cx="3836504" cy="3155359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16D7296-7B32-BDE9-9594-7FB34B6765FC}"/>
              </a:ext>
            </a:extLst>
          </p:cNvPr>
          <p:cNvCxnSpPr>
            <a:cxnSpLocks/>
          </p:cNvCxnSpPr>
          <p:nvPr/>
        </p:nvCxnSpPr>
        <p:spPr>
          <a:xfrm flipV="1">
            <a:off x="2489762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E62B9F4-CDCD-A3DC-DFA8-9D589CC52059}"/>
              </a:ext>
            </a:extLst>
          </p:cNvPr>
          <p:cNvCxnSpPr>
            <a:cxnSpLocks/>
          </p:cNvCxnSpPr>
          <p:nvPr/>
        </p:nvCxnSpPr>
        <p:spPr>
          <a:xfrm flipV="1">
            <a:off x="2800658" y="4599432"/>
            <a:ext cx="0" cy="5758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순서도: 데이터 14">
            <a:extLst>
              <a:ext uri="{FF2B5EF4-FFF2-40B4-BE49-F238E27FC236}">
                <a16:creationId xmlns:a16="http://schemas.microsoft.com/office/drawing/2014/main" id="{5AE19EA9-CC1E-7DB0-726D-83AFF783D28E}"/>
              </a:ext>
            </a:extLst>
          </p:cNvPr>
          <p:cNvSpPr/>
          <p:nvPr/>
        </p:nvSpPr>
        <p:spPr>
          <a:xfrm flipH="1">
            <a:off x="1009816" y="5175274"/>
            <a:ext cx="3836504" cy="427159"/>
          </a:xfrm>
          <a:prstGeom prst="flowChartInputOutpu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44EDA75-BDE6-F883-6EA3-72DC7E262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088" y="1294567"/>
            <a:ext cx="3655767" cy="43078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유닉스 </a:t>
            </a:r>
            <a:r>
              <a:rPr lang="ko-KR" altLang="en-US" sz="3200" dirty="0" err="1"/>
              <a:t>무료판</a:t>
            </a:r>
            <a:endParaRPr lang="en-US" altLang="ko-KR" sz="3200" dirty="0"/>
          </a:p>
          <a:p>
            <a:pPr>
              <a:lnSpc>
                <a:spcPct val="150000"/>
              </a:lnSpc>
            </a:pPr>
            <a:r>
              <a:rPr lang="ko-KR" altLang="en-US" sz="3200" dirty="0"/>
              <a:t>편집기 등은 </a:t>
            </a:r>
            <a:r>
              <a:rPr lang="en-US" altLang="ko-KR" sz="3200" dirty="0"/>
              <a:t>GNU</a:t>
            </a:r>
            <a:r>
              <a:rPr lang="ko-KR" altLang="en-US" sz="3200" dirty="0"/>
              <a:t>에서 </a:t>
            </a:r>
            <a:r>
              <a:rPr lang="en-US" altLang="ko-KR" sz="3200" dirty="0"/>
              <a:t>1980</a:t>
            </a:r>
            <a:r>
              <a:rPr lang="ko-KR" altLang="en-US" sz="3200" dirty="0"/>
              <a:t>년부터 무료로 개발됨</a:t>
            </a:r>
            <a:endParaRPr lang="en-US" altLang="ko-KR" sz="3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C0A7DC-BF89-48DD-37F7-2FFB951995A4}"/>
              </a:ext>
            </a:extLst>
          </p:cNvPr>
          <p:cNvSpPr/>
          <p:nvPr/>
        </p:nvSpPr>
        <p:spPr>
          <a:xfrm>
            <a:off x="812799" y="1682726"/>
            <a:ext cx="3694545" cy="2639891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200" dirty="0">
                <a:latin typeface="맑은 고딕" panose="020B0503020000020004" pitchFamily="50" charset="-127"/>
              </a:rPr>
              <a:t>login: root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passwd: ********</a:t>
            </a:r>
          </a:p>
          <a:p>
            <a:endParaRPr lang="en-US" altLang="ko-KR" sz="3200" dirty="0">
              <a:latin typeface="맑은 고딕" panose="020B0503020000020004" pitchFamily="50" charset="-127"/>
            </a:endParaRP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~&gt; ls -al</a:t>
            </a:r>
          </a:p>
          <a:p>
            <a:r>
              <a:rPr lang="en-US" altLang="ko-KR" sz="3200" dirty="0">
                <a:latin typeface="맑은 고딕" panose="020B0503020000020004" pitchFamily="50" charset="-127"/>
              </a:rPr>
              <a:t>.</a:t>
            </a:r>
            <a:r>
              <a:rPr lang="en-US" altLang="ko-KR" sz="3200" dirty="0" err="1">
                <a:latin typeface="맑은 고딕" panose="020B0503020000020004" pitchFamily="50" charset="-127"/>
              </a:rPr>
              <a:t>bashrc</a:t>
            </a:r>
            <a:endParaRPr lang="en-US" altLang="ko-KR" sz="3200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74528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CA799-96F8-B805-AB6F-CF993364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CBC8-60FC-31C3-5367-481A98FB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 </a:t>
            </a:r>
            <a:r>
              <a:rPr lang="ko-KR" altLang="en-US" u="sng" dirty="0"/>
              <a:t>관련 프로그래밍 역사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F1E6E-BA05-CF89-8307-3D1C95BC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Fortran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4F2E1-54C9-6741-449F-01E1769C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0A19D6-16C4-B35B-4515-185EFCA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981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FFFB9-CC5C-485C-448E-8E98D8A9F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2176-41C0-F587-32B2-6C705CB76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Fortran: 1950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8B885F-7EE5-9F26-5CAE-35782AB70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60A396-39A7-10A5-E9AC-24E73F9C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96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A967A605-3F62-5986-C4CD-219425BF8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당시 대부분 프로그램은 기계어로 작성되었음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저장소에 값을 저장할 때 이름을 쓰는 것이 프로그래밍 언어의 목표였음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68505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D7AC-BFB7-0B2E-A319-AF8B09FA5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0472F-75C1-B595-60C2-0254C2D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A08D2-CFCB-A062-AB60-18E77E5B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669ACF-A5D6-6CD5-992E-E2739A72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D4369684-11B2-688A-501D-AAF10C665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유닉스 개발자들이 유닉스에서 제공하는 기능을 프로그래밍하기 위해 만든 언어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유닉스의 성공과 더불어 대중화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89073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09BB-A7DA-0F8C-44DB-C452ABD4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E257A-FBC7-F38F-5478-A16F526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 dirty="0"/>
              <a:t>C: 1970 ~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22A4D7-9A97-4509-498F-156673FD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03E8BB-4BA9-1CD4-0C9B-A71D426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255" name="내용 개체 틀 2">
            <a:extLst>
              <a:ext uri="{FF2B5EF4-FFF2-40B4-BE49-F238E27FC236}">
                <a16:creationId xmlns:a16="http://schemas.microsoft.com/office/drawing/2014/main" id="{195B1B2B-899E-1279-5B60-227EFD88E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의 기계어</a:t>
            </a:r>
            <a:r>
              <a:rPr lang="en-US" altLang="ko-KR" dirty="0"/>
              <a:t> </a:t>
            </a:r>
            <a:r>
              <a:rPr lang="ko-KR" altLang="en-US" dirty="0"/>
              <a:t>번역기 </a:t>
            </a:r>
            <a:r>
              <a:rPr lang="en-US" altLang="ko-KR" dirty="0"/>
              <a:t>(compiler)</a:t>
            </a:r>
            <a:r>
              <a:rPr lang="ko-KR" altLang="en-US" dirty="0"/>
              <a:t>가 발전되며 문법이 조금씩 달라짐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1989</a:t>
            </a:r>
            <a:r>
              <a:rPr lang="ko-KR" altLang="en-US" dirty="0"/>
              <a:t>년 국제 표준위원회에서 </a:t>
            </a:r>
            <a:r>
              <a:rPr lang="en-US" altLang="ko-KR" dirty="0"/>
              <a:t>C </a:t>
            </a:r>
            <a:r>
              <a:rPr lang="ko-KR" altLang="en-US" dirty="0"/>
              <a:t>표준을 만들었음 </a:t>
            </a:r>
            <a:r>
              <a:rPr lang="en-US" altLang="ko-KR" dirty="0"/>
              <a:t>(C89)</a:t>
            </a:r>
          </a:p>
        </p:txBody>
      </p:sp>
    </p:spTree>
    <p:extLst>
      <p:ext uri="{BB962C8B-B14F-4D97-AF65-F5344CB8AC3E}">
        <p14:creationId xmlns:p14="http://schemas.microsoft.com/office/powerpoint/2010/main" val="35151117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A06AE-0D7E-F8B2-F901-BB27572E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5AF23-F3C6-3237-AD75-9F845AF5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알고리즘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ACD86-27A5-7042-F01A-75150346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계산기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그림 파일 만들기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BC03067-3627-52AD-2440-2D77F6C6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7F735C-065B-B433-724D-0E1A316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99</a:t>
            </a:fld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463C58B-7F93-CDD4-5F6E-C9DFF9C9CDC9}"/>
              </a:ext>
            </a:extLst>
          </p:cNvPr>
          <p:cNvGrpSpPr/>
          <p:nvPr/>
        </p:nvGrpSpPr>
        <p:grpSpPr>
          <a:xfrm>
            <a:off x="6043823" y="1294567"/>
            <a:ext cx="2072393" cy="1878395"/>
            <a:chOff x="4980336" y="1043709"/>
            <a:chExt cx="2955227" cy="2678586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068E674-7834-8815-CECC-6EB82EFFB361}"/>
                </a:ext>
              </a:extLst>
            </p:cNvPr>
            <p:cNvSpPr/>
            <p:nvPr/>
          </p:nvSpPr>
          <p:spPr>
            <a:xfrm>
              <a:off x="4980336" y="1043709"/>
              <a:ext cx="2955227" cy="2678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637C8D-A277-199B-3403-7D93A6DBFD87}"/>
                </a:ext>
              </a:extLst>
            </p:cNvPr>
            <p:cNvSpPr/>
            <p:nvPr/>
          </p:nvSpPr>
          <p:spPr>
            <a:xfrm>
              <a:off x="5292334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CF81D4D-2038-48A0-009B-CEC87C5C1509}"/>
                </a:ext>
              </a:extLst>
            </p:cNvPr>
            <p:cNvSpPr/>
            <p:nvPr/>
          </p:nvSpPr>
          <p:spPr>
            <a:xfrm>
              <a:off x="5913500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D919F1-8C02-BF1D-807A-A332F04ADAB1}"/>
                </a:ext>
              </a:extLst>
            </p:cNvPr>
            <p:cNvSpPr/>
            <p:nvPr/>
          </p:nvSpPr>
          <p:spPr>
            <a:xfrm>
              <a:off x="6534666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99291B1-68B4-D1A7-8CAB-C48992E2E203}"/>
                </a:ext>
              </a:extLst>
            </p:cNvPr>
            <p:cNvSpPr/>
            <p:nvPr/>
          </p:nvSpPr>
          <p:spPr>
            <a:xfrm>
              <a:off x="5292334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87A3AE3-7044-B65C-BC89-96E0014C8402}"/>
                </a:ext>
              </a:extLst>
            </p:cNvPr>
            <p:cNvSpPr/>
            <p:nvPr/>
          </p:nvSpPr>
          <p:spPr>
            <a:xfrm>
              <a:off x="5913500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FF0321-212A-0881-8E9C-A23B0E98426E}"/>
                </a:ext>
              </a:extLst>
            </p:cNvPr>
            <p:cNvSpPr/>
            <p:nvPr/>
          </p:nvSpPr>
          <p:spPr>
            <a:xfrm>
              <a:off x="6534666" y="2804492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248C0C-B670-68B9-B239-0ADCB858DD2B}"/>
                </a:ext>
              </a:extLst>
            </p:cNvPr>
            <p:cNvSpPr/>
            <p:nvPr/>
          </p:nvSpPr>
          <p:spPr>
            <a:xfrm>
              <a:off x="5292334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FBB8B8B-AE5B-C286-CABA-AE9089B1E54C}"/>
                </a:ext>
              </a:extLst>
            </p:cNvPr>
            <p:cNvSpPr/>
            <p:nvPr/>
          </p:nvSpPr>
          <p:spPr>
            <a:xfrm>
              <a:off x="5913500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7A95AC6-C9BC-CBDE-283B-8B7E6A548959}"/>
                </a:ext>
              </a:extLst>
            </p:cNvPr>
            <p:cNvSpPr/>
            <p:nvPr/>
          </p:nvSpPr>
          <p:spPr>
            <a:xfrm>
              <a:off x="6534666" y="2418035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3D5D6B-23D4-0F6C-B831-150CFDACE7EF}"/>
                </a:ext>
              </a:extLst>
            </p:cNvPr>
            <p:cNvSpPr/>
            <p:nvPr/>
          </p:nvSpPr>
          <p:spPr>
            <a:xfrm>
              <a:off x="7155832" y="3190949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4D36709-9116-17CD-3B84-90428A12B723}"/>
                </a:ext>
              </a:extLst>
            </p:cNvPr>
            <p:cNvSpPr/>
            <p:nvPr/>
          </p:nvSpPr>
          <p:spPr>
            <a:xfrm>
              <a:off x="7155832" y="2418036"/>
              <a:ext cx="445602" cy="67883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EA29D9C-5E8B-6BA1-84E5-B4BD7366E3DA}"/>
                </a:ext>
              </a:extLst>
            </p:cNvPr>
            <p:cNvSpPr/>
            <p:nvPr/>
          </p:nvSpPr>
          <p:spPr>
            <a:xfrm>
              <a:off x="5292334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8A406C-CB63-249D-D72D-A5D63F9D8DD4}"/>
                </a:ext>
              </a:extLst>
            </p:cNvPr>
            <p:cNvSpPr/>
            <p:nvPr/>
          </p:nvSpPr>
          <p:spPr>
            <a:xfrm>
              <a:off x="5913500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D8A6E09-35C5-3004-273F-0D51C041E7BE}"/>
                </a:ext>
              </a:extLst>
            </p:cNvPr>
            <p:cNvSpPr/>
            <p:nvPr/>
          </p:nvSpPr>
          <p:spPr>
            <a:xfrm>
              <a:off x="6534666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2279531-8BAC-3120-B85D-9F7987213549}"/>
                </a:ext>
              </a:extLst>
            </p:cNvPr>
            <p:cNvSpPr/>
            <p:nvPr/>
          </p:nvSpPr>
          <p:spPr>
            <a:xfrm>
              <a:off x="7155832" y="1992414"/>
              <a:ext cx="445602" cy="2923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B404EA-25CF-7016-0BE7-6EAF7F54270E}"/>
                </a:ext>
              </a:extLst>
            </p:cNvPr>
            <p:cNvSpPr/>
            <p:nvPr/>
          </p:nvSpPr>
          <p:spPr>
            <a:xfrm>
              <a:off x="5292334" y="1520065"/>
              <a:ext cx="2285427" cy="292374"/>
            </a:xfrm>
            <a:prstGeom prst="rect">
              <a:avLst/>
            </a:prstGeom>
            <a:solidFill>
              <a:srgbClr val="E7E3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A1589E26-C634-85CF-3FF8-F119FE336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823" y="3685039"/>
            <a:ext cx="2072393" cy="207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27095</TotalTime>
  <Words>3987</Words>
  <Application>Microsoft Office PowerPoint</Application>
  <PresentationFormat>화면 슬라이드 쇼(4:3)</PresentationFormat>
  <Paragraphs>1198</Paragraphs>
  <Slides>106</Slides>
  <Notes>101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106</vt:i4>
      </vt:variant>
    </vt:vector>
  </HeadingPairs>
  <TitlesOfParts>
    <vt:vector size="111" baseType="lpstr">
      <vt:lpstr>맑은 고딕</vt:lpstr>
      <vt:lpstr>Arial</vt:lpstr>
      <vt:lpstr>Cambria Math</vt:lpstr>
      <vt:lpstr>Wingdings</vt:lpstr>
      <vt:lpstr>Office 테마</vt:lpstr>
      <vt:lpstr>컴퓨터 프로그래밍 및 실습</vt:lpstr>
      <vt:lpstr>C 언어 기초 문법:</vt:lpstr>
      <vt:lpstr>main 함수 정의 예시 </vt:lpstr>
      <vt:lpstr>함수 정의 관련 프로그래밍 용어</vt:lpstr>
      <vt:lpstr>함수 정의 문법</vt:lpstr>
      <vt:lpstr>함수 정의 관련 규칙</vt:lpstr>
      <vt:lpstr>main 함수 정의 관련 규칙</vt:lpstr>
      <vt:lpstr>main 함수 정의 관련 오류</vt:lpstr>
      <vt:lpstr>함수 정의 퀴즈</vt:lpstr>
      <vt:lpstr>return문 (반환문) 예시 </vt:lpstr>
      <vt:lpstr>return문 관련 프로그래밍 용어</vt:lpstr>
      <vt:lpstr>return문 문법 </vt:lpstr>
      <vt:lpstr>return문 관련 규칙 </vt:lpstr>
      <vt:lpstr>return문 관련 오류</vt:lpstr>
      <vt:lpstr>return문 퀴즈</vt:lpstr>
      <vt:lpstr>주석 예시 </vt:lpstr>
      <vt:lpstr>주석 관련 규칙 </vt:lpstr>
      <vt:lpstr>주석 관련 오류 - 1</vt:lpstr>
      <vt:lpstr>주석 관련 오류 - 2</vt:lpstr>
      <vt:lpstr>주석 퀴즈</vt:lpstr>
      <vt:lpstr>함수 호출</vt:lpstr>
      <vt:lpstr>함수 호출 예시 </vt:lpstr>
      <vt:lpstr>함수 호출 문법</vt:lpstr>
      <vt:lpstr>함수 호출 관련 규칙 </vt:lpstr>
      <vt:lpstr>함수 호출 관련 오류 - 1</vt:lpstr>
      <vt:lpstr>함수 호출 관련 오류 - 2</vt:lpstr>
      <vt:lpstr>함수 호출 관련 오류 - 3</vt:lpstr>
      <vt:lpstr>함수 호출 퀴즈</vt:lpstr>
      <vt:lpstr>함수 선언 예시 </vt:lpstr>
      <vt:lpstr>함수 선언 문법</vt:lpstr>
      <vt:lpstr>함수 선언 관련 규칙</vt:lpstr>
      <vt:lpstr>함수 선언 관련 오류 - 1</vt:lpstr>
      <vt:lpstr>함수 선언 퀴즈</vt:lpstr>
      <vt:lpstr>전역 변수 선언 예시</vt:lpstr>
      <vt:lpstr>전역변수 선언 문법</vt:lpstr>
      <vt:lpstr>전역변수 선언 관련 규칙</vt:lpstr>
      <vt:lpstr>전역변수 선언 관련 오류</vt:lpstr>
      <vt:lpstr>함수 매개변수 예시 </vt:lpstr>
      <vt:lpstr>매개변수 있는 함수 정의 문법</vt:lpstr>
      <vt:lpstr>매개변수 있는 함수 정의 관련 규칙</vt:lpstr>
      <vt:lpstr>매개변수 있는 함수 선언 문법</vt:lpstr>
      <vt:lpstr>매개변수 있는 함수 선언 관련 규칙</vt:lpstr>
      <vt:lpstr>매개변수 있는 함수 호출 문법</vt:lpstr>
      <vt:lpstr>매개변수 있는 함수 호출 관련 규칙</vt:lpstr>
      <vt:lpstr>함수의 매개변수 관련 오류 - 1</vt:lpstr>
      <vt:lpstr>함수의 매개변수 관련 오류 - 2</vt:lpstr>
      <vt:lpstr>함수의 매개변수 퀴즈</vt:lpstr>
      <vt:lpstr>인사말 출력</vt:lpstr>
      <vt:lpstr>여러 소스파일 예시</vt:lpstr>
      <vt:lpstr>여러 소스파일 관련 오류</vt:lpstr>
      <vt:lpstr>헤더파일 예시</vt:lpstr>
      <vt:lpstr>헤더파일 관련 문법</vt:lpstr>
      <vt:lpstr>헤더파일 관련 규칙</vt:lpstr>
      <vt:lpstr>헤더파일 관련 오류</vt:lpstr>
      <vt:lpstr>헤더파일 퀴즈</vt:lpstr>
      <vt:lpstr>라이브러리함수 예시 </vt:lpstr>
      <vt:lpstr>라이브러리함수 관련 문법</vt:lpstr>
      <vt:lpstr>라이브러리함수 관련 규칙</vt:lpstr>
      <vt:lpstr>라이브러리함수 관련 오류 - 1</vt:lpstr>
      <vt:lpstr>라이브러리함수 퀴즈</vt:lpstr>
      <vt:lpstr>컴퓨터</vt:lpstr>
      <vt:lpstr>소스 번역</vt:lpstr>
      <vt:lpstr>소스 번역 1단계: 텍스트 전처리</vt:lpstr>
      <vt:lpstr>줄바꿈 문자 제거</vt:lpstr>
      <vt:lpstr>헤더파일, 기호, 값, 단어, 주석 처리</vt:lpstr>
      <vt:lpstr>지시어 처리, 문자열 처리</vt:lpstr>
      <vt:lpstr>소스 번역 2단계: 기계어로 번역</vt:lpstr>
      <vt:lpstr>C 단어 구분</vt:lpstr>
      <vt:lpstr>문장 분석</vt:lpstr>
      <vt:lpstr>코드 만들기</vt:lpstr>
      <vt:lpstr>소스 번역 3단계: 기계어 코드 모으기</vt:lpstr>
      <vt:lpstr>하드웨어</vt:lpstr>
      <vt:lpstr>하드웨어 중 연산장치</vt:lpstr>
      <vt:lpstr>게이트</vt:lpstr>
      <vt:lpstr>게이트</vt:lpstr>
      <vt:lpstr>게이트</vt:lpstr>
      <vt:lpstr>덧셈기</vt:lpstr>
      <vt:lpstr>덧셈기</vt:lpstr>
      <vt:lpstr>덧셈기</vt:lpstr>
      <vt:lpstr>덧셈기</vt:lpstr>
      <vt:lpstr>클락</vt:lpstr>
      <vt:lpstr>기억장치</vt:lpstr>
      <vt:lpstr>프로그래밍 역사</vt:lpstr>
      <vt:lpstr>하드웨어 관련 프로그래밍 역사</vt:lpstr>
      <vt:lpstr>진공관: 1900 ~</vt:lpstr>
      <vt:lpstr>진공관 컴퓨터: 1940s</vt:lpstr>
      <vt:lpstr>트랜지스터: 1950 ~</vt:lpstr>
      <vt:lpstr>집적회로: 1960 ~</vt:lpstr>
      <vt:lpstr>개인 컴퓨터: 1970 ~</vt:lpstr>
      <vt:lpstr>소프트웨어 관련 프로그래밍 역사</vt:lpstr>
      <vt:lpstr>윈도우: 1980 ~</vt:lpstr>
      <vt:lpstr>도스: 1980 ~</vt:lpstr>
      <vt:lpstr>유닉스: 1970 ~</vt:lpstr>
      <vt:lpstr>리눅스: 1990 ~</vt:lpstr>
      <vt:lpstr>C 관련 프로그래밍 역사</vt:lpstr>
      <vt:lpstr>Fortran: 1950 ~</vt:lpstr>
      <vt:lpstr>C: 1970 ~</vt:lpstr>
      <vt:lpstr>C: 1970 ~</vt:lpstr>
      <vt:lpstr>알고리즘</vt:lpstr>
      <vt:lpstr>계산기 알고리즘</vt:lpstr>
      <vt:lpstr>0 버튼을 누를 때</vt:lpstr>
      <vt:lpstr>1-9 버튼을 누를 때</vt:lpstr>
      <vt:lpstr> 버튼을 누를 때</vt:lpstr>
      <vt:lpstr>그림 파일 만들기 알고리즘</vt:lpstr>
      <vt:lpstr>빛의 3원색</vt:lpstr>
      <vt:lpstr>그림 파일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41</cp:revision>
  <dcterms:created xsi:type="dcterms:W3CDTF">2025-02-03T08:57:37Z</dcterms:created>
  <dcterms:modified xsi:type="dcterms:W3CDTF">2025-03-06T16:49:13Z</dcterms:modified>
</cp:coreProperties>
</file>