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462" r:id="rId2"/>
    <p:sldId id="482" r:id="rId3"/>
    <p:sldId id="483" r:id="rId4"/>
    <p:sldId id="484" r:id="rId5"/>
    <p:sldId id="485" r:id="rId6"/>
    <p:sldId id="488" r:id="rId7"/>
    <p:sldId id="502" r:id="rId8"/>
    <p:sldId id="503" r:id="rId9"/>
    <p:sldId id="539" r:id="rId10"/>
    <p:sldId id="554" r:id="rId11"/>
    <p:sldId id="549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55" r:id="rId23"/>
    <p:sldId id="533" r:id="rId24"/>
    <p:sldId id="53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8E7"/>
    <a:srgbClr val="FFFFFF"/>
    <a:srgbClr val="FAA700"/>
    <a:srgbClr val="FFCC66"/>
    <a:srgbClr val="F1CDFF"/>
    <a:srgbClr val="FFF1CD"/>
    <a:srgbClr val="C04F15"/>
    <a:srgbClr val="196B24"/>
    <a:srgbClr val="3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660"/>
  </p:normalViewPr>
  <p:slideViewPr>
    <p:cSldViewPr snapToGrid="0">
      <p:cViewPr>
        <p:scale>
          <a:sx n="101" d="100"/>
          <a:sy n="101" d="100"/>
        </p:scale>
        <p:origin x="1376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903A0-CC60-4CDC-B2BC-4C38FACC888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584FA-8658-468E-901C-B6B001707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4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6400"/>
            <a:ext cx="9144000" cy="1487052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055" y="2752439"/>
            <a:ext cx="6437746" cy="3264313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0F8678-ABD0-58BF-820E-47C01C14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BE93F9-CDBD-0482-BA89-0B330905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anchor="b"/>
          <a:lstStyle>
            <a:lvl1pPr>
              <a:defRPr sz="2400">
                <a:latin typeface="+mn-ea"/>
                <a:ea typeface="+mn-ea"/>
              </a:defRPr>
            </a:lvl1pPr>
          </a:lstStyle>
          <a:p>
            <a:fld id="{C5E34F3F-6B99-4636-8969-C84AC0DE006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EA44422-D911-694E-7011-AF1A0AFAFC95}"/>
              </a:ext>
            </a:extLst>
          </p:cNvPr>
          <p:cNvCxnSpPr>
            <a:cxnSpLocks/>
          </p:cNvCxnSpPr>
          <p:nvPr userDrawn="1"/>
        </p:nvCxnSpPr>
        <p:spPr>
          <a:xfrm>
            <a:off x="276514" y="6105492"/>
            <a:ext cx="85626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95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86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5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7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3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2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80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8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6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4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6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8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94567"/>
            <a:ext cx="7886700" cy="488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C5E34F3F-6B99-4636-8969-C84AC0DE006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바닥글 개체 틀 7">
            <a:extLst>
              <a:ext uri="{FF2B5EF4-FFF2-40B4-BE49-F238E27FC236}">
                <a16:creationId xmlns:a16="http://schemas.microsoft.com/office/drawing/2014/main" id="{06D9478A-A167-4ED1-6E19-17AB72DB5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2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C (2025)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D0D9C-971D-2DCB-FB74-0CB8BA5FC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D39D-81D8-07A5-22B0-D056DEB35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실습</a:t>
            </a:r>
            <a:r>
              <a:rPr lang="en-US" altLang="ko-KR"/>
              <a:t>: </a:t>
            </a:r>
            <a:r>
              <a:rPr lang="ko-KR" altLang="en-US"/>
              <a:t>정수 타입</a:t>
            </a:r>
          </a:p>
        </p:txBody>
      </p:sp>
    </p:spTree>
    <p:extLst>
      <p:ext uri="{BB962C8B-B14F-4D97-AF65-F5344CB8AC3E}">
        <p14:creationId xmlns:p14="http://schemas.microsoft.com/office/powerpoint/2010/main" val="389274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EA029-C2DF-1CBE-2F5B-AC7EE82E1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1A0C255-7661-1037-38B5-B86799D1B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2C583D-9846-1AC3-57CA-EF99314D2B7C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저장하기 버튼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360874-7CC6-DB73-1479-F22BA4856087}"/>
              </a:ext>
            </a:extLst>
          </p:cNvPr>
          <p:cNvSpPr/>
          <p:nvPr/>
        </p:nvSpPr>
        <p:spPr>
          <a:xfrm>
            <a:off x="728420" y="751563"/>
            <a:ext cx="248612" cy="17536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0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82DA6-7380-EF92-8506-52DDD7FAA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AD41098-C9A1-8BDE-F91C-76D31750F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B5ECBC-3F49-4130-FE11-F6AAD97ACFBD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Github Desktop </a:t>
            </a:r>
            <a:r>
              <a:rPr lang="ko-KR" altLang="en-US" sz="3600" b="1">
                <a:solidFill>
                  <a:schemeClr val="accent3"/>
                </a:solidFill>
              </a:rPr>
              <a:t>창 띄우기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8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DF9A9-2C95-AC87-BE57-B382712A4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2972738-AD0F-A96D-ABBD-A2DC2F15F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0223A9-8DEE-5897-70C7-EF439DDAD2B5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Changes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2E7ADB-A7A3-CEDD-1529-2A8297A7A4EB}"/>
              </a:ext>
            </a:extLst>
          </p:cNvPr>
          <p:cNvSpPr/>
          <p:nvPr/>
        </p:nvSpPr>
        <p:spPr>
          <a:xfrm>
            <a:off x="1" y="975882"/>
            <a:ext cx="680936" cy="20440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771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FE4A6-CAA0-CBF7-1935-51B31DD7A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B529BBD-5F9C-7A7D-F7D9-E0A842702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364004-21AC-42DF-A89C-4A30924BA18D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Commit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AB13FA-0B65-6A90-DC2C-F68EC55E9015}"/>
              </a:ext>
            </a:extLst>
          </p:cNvPr>
          <p:cNvSpPr/>
          <p:nvPr/>
        </p:nvSpPr>
        <p:spPr>
          <a:xfrm>
            <a:off x="0" y="6044119"/>
            <a:ext cx="1335932" cy="24238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282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E51D-7C9C-7E22-8A16-E61E7BBFC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6ADD2C0-6278-A94C-C2FD-44939E2F2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524D9A-2313-1D5C-3469-EF5A90E325F6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Current branch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6356C5-9BC4-DB1B-207A-49410D0A6E79}"/>
              </a:ext>
            </a:extLst>
          </p:cNvPr>
          <p:cNvSpPr/>
          <p:nvPr/>
        </p:nvSpPr>
        <p:spPr>
          <a:xfrm>
            <a:off x="1335932" y="706877"/>
            <a:ext cx="1251625" cy="29182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94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280A1-6292-6C41-A1D0-47768825E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397580D-FA47-162D-B919-CBC087E7A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405FE-9ADC-D776-46FD-0764D14032DF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New branch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1DD064-D9D5-1940-AD81-852ED42B76BE}"/>
              </a:ext>
            </a:extLst>
          </p:cNvPr>
          <p:cNvSpPr/>
          <p:nvPr/>
        </p:nvSpPr>
        <p:spPr>
          <a:xfrm>
            <a:off x="2749685" y="1108954"/>
            <a:ext cx="544749" cy="30479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37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36080-3D3D-B710-DA53-4F45E02EB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C30FBB4-A8C2-4838-05F1-457C2ADE9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635C1D-CEB6-B55F-812F-C2D7AE0ECFCE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제</a:t>
            </a:r>
            <a:r>
              <a:rPr lang="en-US" altLang="ko-KR" sz="3600" b="1">
                <a:solidFill>
                  <a:schemeClr val="accent3"/>
                </a:solidFill>
              </a:rPr>
              <a:t>2</a:t>
            </a:r>
            <a:r>
              <a:rPr lang="ko-KR" altLang="en-US" sz="3600" b="1">
                <a:solidFill>
                  <a:schemeClr val="accent3"/>
                </a:solidFill>
              </a:rPr>
              <a:t>장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타입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정수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9E57CD-CA05-8227-E090-A5FC96AC4DCA}"/>
              </a:ext>
            </a:extLst>
          </p:cNvPr>
          <p:cNvSpPr/>
          <p:nvPr/>
        </p:nvSpPr>
        <p:spPr>
          <a:xfrm>
            <a:off x="3586264" y="3488988"/>
            <a:ext cx="1977957" cy="43450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12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6D2BA-3CCC-100E-D5A9-DABBBAF70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18A3649-B349-7082-336E-174B5067A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17D8EF-BD3F-8BD0-2C88-F418ACB846D8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3</a:t>
            </a:r>
            <a:r>
              <a:rPr lang="ko-KR" altLang="en-US" sz="3600" b="1">
                <a:solidFill>
                  <a:schemeClr val="accent3"/>
                </a:solidFill>
              </a:rPr>
              <a:t>주차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타입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정수</a:t>
            </a:r>
            <a:r>
              <a:rPr lang="en-US" altLang="ko-KR" sz="3600" b="1">
                <a:solidFill>
                  <a:schemeClr val="accent3"/>
                </a:solidFill>
              </a:rPr>
              <a:t> </a:t>
            </a:r>
            <a:r>
              <a:rPr lang="ko-KR" altLang="en-US" sz="3600" b="1">
                <a:solidFill>
                  <a:schemeClr val="accent3"/>
                </a:solidFill>
              </a:rPr>
              <a:t>입력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450F75-092E-3AB6-F446-AAD860C8D54C}"/>
              </a:ext>
            </a:extLst>
          </p:cNvPr>
          <p:cNvSpPr/>
          <p:nvPr/>
        </p:nvSpPr>
        <p:spPr>
          <a:xfrm>
            <a:off x="3586264" y="2718148"/>
            <a:ext cx="1977957" cy="20041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71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97066-285E-376B-E554-844604CD5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A65FDE7-996B-8391-C11F-EB195034F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E12BD2-E9E7-A9B5-3280-8C05B09653B3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Create</a:t>
            </a:r>
            <a:r>
              <a:rPr lang="ko-KR" altLang="en-US" sz="3600" b="1">
                <a:solidFill>
                  <a:schemeClr val="accent3"/>
                </a:solidFill>
              </a:rPr>
              <a:t> </a:t>
            </a:r>
            <a:r>
              <a:rPr lang="en-US" altLang="ko-KR" sz="3600" b="1">
                <a:solidFill>
                  <a:schemeClr val="accent3"/>
                </a:solidFill>
              </a:rPr>
              <a:t>branch</a:t>
            </a:r>
            <a:r>
              <a:rPr lang="ko-KR" altLang="en-US" sz="3600" b="1">
                <a:solidFill>
                  <a:schemeClr val="accent3"/>
                </a:solidFill>
              </a:rPr>
              <a:t>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B094A7-832B-3A1A-5F49-2B6A5CCB4650}"/>
              </a:ext>
            </a:extLst>
          </p:cNvPr>
          <p:cNvSpPr/>
          <p:nvPr/>
        </p:nvSpPr>
        <p:spPr>
          <a:xfrm>
            <a:off x="4169924" y="4293140"/>
            <a:ext cx="771728" cy="26589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130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E08C5-CFEA-490C-9FD4-1AA5029A3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6B3932E-BB17-354D-25FB-BF112A050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6E0303-BC70-373D-37A6-543B064C6DDF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Publish</a:t>
            </a:r>
            <a:r>
              <a:rPr lang="ko-KR" altLang="en-US" sz="3600" b="1">
                <a:solidFill>
                  <a:schemeClr val="accent3"/>
                </a:solidFill>
              </a:rPr>
              <a:t> </a:t>
            </a:r>
            <a:r>
              <a:rPr lang="en-US" altLang="ko-KR" sz="3600" b="1">
                <a:solidFill>
                  <a:schemeClr val="accent3"/>
                </a:solidFill>
              </a:rPr>
              <a:t>branch</a:t>
            </a:r>
            <a:r>
              <a:rPr lang="ko-KR" altLang="en-US" sz="3600" b="1">
                <a:solidFill>
                  <a:schemeClr val="accent3"/>
                </a:solidFill>
              </a:rPr>
              <a:t>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DBA05A-0CB0-67C5-CC79-436860E9BA43}"/>
              </a:ext>
            </a:extLst>
          </p:cNvPr>
          <p:cNvSpPr/>
          <p:nvPr/>
        </p:nvSpPr>
        <p:spPr>
          <a:xfrm>
            <a:off x="6089516" y="1994169"/>
            <a:ext cx="771728" cy="26589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77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0F3EF-8F2A-73B4-DD4D-1E4A05DE5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E7F1432-B0AD-212E-CEFF-A31F077B0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EB0B01-2924-9ED1-4D0B-7E4EF78194FF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Github desktop </a:t>
            </a:r>
            <a:r>
              <a:rPr lang="ko-KR" altLang="en-US" sz="3600" b="1">
                <a:solidFill>
                  <a:schemeClr val="accent3"/>
                </a:solidFill>
              </a:rPr>
              <a:t>화면 띄우기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28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7DE75-7E4F-2D7E-A942-AAEE0A9A2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49A5ADD-7D65-BF2F-F90D-538DFA41A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561AF-4526-E568-B5F9-B5A7096307D7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인터넷 브라우저 창으로 이동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61BFF8-741D-020E-F1FC-C423085D3F1E}"/>
              </a:ext>
            </a:extLst>
          </p:cNvPr>
          <p:cNvSpPr/>
          <p:nvPr/>
        </p:nvSpPr>
        <p:spPr>
          <a:xfrm>
            <a:off x="856035" y="522050"/>
            <a:ext cx="421532" cy="23022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44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41085-F0E1-18D0-E355-B23F1F073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7FBDDED-DA87-E466-B780-C83348A65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8832B0-4EA2-4CF7-BF24-11938483C055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새로고침 버튼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C1653C-9060-4567-676D-F2A4EAE74CFC}"/>
              </a:ext>
            </a:extLst>
          </p:cNvPr>
          <p:cNvSpPr/>
          <p:nvPr/>
        </p:nvSpPr>
        <p:spPr>
          <a:xfrm>
            <a:off x="223692" y="751452"/>
            <a:ext cx="314927" cy="21931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95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04479-E7BD-A7A9-E6EC-EB9C39D2A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F635A0D-6EA7-3D1F-7640-648EF7E6A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9BE584-9D3C-8C9A-BEDD-FABF9C837574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브랜치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EC15D9-1FC7-3292-5788-A0D6AAE7E3D2}"/>
              </a:ext>
            </a:extLst>
          </p:cNvPr>
          <p:cNvSpPr/>
          <p:nvPr/>
        </p:nvSpPr>
        <p:spPr>
          <a:xfrm>
            <a:off x="110958" y="1834953"/>
            <a:ext cx="1135382" cy="23184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847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80EFD-7FDE-863A-AA9E-8D122FDCB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19D5E3C-4D9B-DD89-E300-B1FA80C5C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3513F3-E29B-FBA9-85F3-14DB78C7A8D9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새로 만든 브랜치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10457E-7DA5-6DD1-B1F7-949A0C5CF7F3}"/>
              </a:ext>
            </a:extLst>
          </p:cNvPr>
          <p:cNvSpPr/>
          <p:nvPr/>
        </p:nvSpPr>
        <p:spPr>
          <a:xfrm>
            <a:off x="223844" y="4376508"/>
            <a:ext cx="639804" cy="20810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281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96D87-0298-726A-CDD6-826153912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6AB75C8-F9A6-24E5-A318-FD1D762E9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0DB7B3-83C5-E3D1-5581-F57EF8C59B6F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변경내용 확인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77A9AB-28ED-DA3A-7718-4F0761AB40C2}"/>
              </a:ext>
            </a:extLst>
          </p:cNvPr>
          <p:cNvSpPr/>
          <p:nvPr/>
        </p:nvSpPr>
        <p:spPr>
          <a:xfrm>
            <a:off x="2272629" y="3744544"/>
            <a:ext cx="689776" cy="27004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5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6E8CC-B1B1-956D-489B-3B2833364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B3FB0BF-4051-8116-8969-26299FA2E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73AC75-A439-76A8-7580-5FDFF10D6B1F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Current branch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E9C839-6DB2-E63D-6907-7354DA8215FB}"/>
              </a:ext>
            </a:extLst>
          </p:cNvPr>
          <p:cNvSpPr/>
          <p:nvPr/>
        </p:nvSpPr>
        <p:spPr>
          <a:xfrm>
            <a:off x="1322960" y="659714"/>
            <a:ext cx="1303507" cy="37141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22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713DA-7DD4-4807-0A91-7CC70213E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2E4FFF3-EB10-3CA4-B05D-B98B93335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EF2A41-CDA0-F041-D421-1AD38AC0D7B8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upstream/</a:t>
            </a:r>
            <a:r>
              <a:rPr lang="ko-KR" altLang="en-US" sz="3600" b="1">
                <a:solidFill>
                  <a:schemeClr val="accent3"/>
                </a:solidFill>
              </a:rPr>
              <a:t>제</a:t>
            </a:r>
            <a:r>
              <a:rPr lang="en-US" altLang="ko-KR" sz="3600" b="1">
                <a:solidFill>
                  <a:schemeClr val="accent3"/>
                </a:solidFill>
              </a:rPr>
              <a:t>2</a:t>
            </a:r>
            <a:r>
              <a:rPr lang="ko-KR" altLang="en-US" sz="3600" b="1">
                <a:solidFill>
                  <a:schemeClr val="accent3"/>
                </a:solidFill>
              </a:rPr>
              <a:t>장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타입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정수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F59190-A699-3F22-D052-4295AA13E9F9}"/>
              </a:ext>
            </a:extLst>
          </p:cNvPr>
          <p:cNvSpPr/>
          <p:nvPr/>
        </p:nvSpPr>
        <p:spPr>
          <a:xfrm>
            <a:off x="1322960" y="5338594"/>
            <a:ext cx="1984444" cy="26727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DC66D-3CDE-887A-5801-4ECBEBA70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CE3E8E2-DDC7-5C47-5E30-D91228CC1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F7A490-C9AF-0280-A0EC-9D4F07576169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History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B61D5-E84A-5CB0-2B5F-1BB84ABADA1A}"/>
              </a:ext>
            </a:extLst>
          </p:cNvPr>
          <p:cNvSpPr/>
          <p:nvPr/>
        </p:nvSpPr>
        <p:spPr>
          <a:xfrm>
            <a:off x="700390" y="1006780"/>
            <a:ext cx="680938" cy="18571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21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5F5C2-BCCA-A106-DD01-5033F0B1B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75404CB-BAB6-6D6A-3ACF-887BAE630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9FB02F-6FBD-B596-4A6A-5D74B3737CE5}"/>
              </a:ext>
            </a:extLst>
          </p:cNvPr>
          <p:cNvSpPr txBox="1"/>
          <p:nvPr/>
        </p:nvSpPr>
        <p:spPr>
          <a:xfrm>
            <a:off x="0" y="2830500"/>
            <a:ext cx="9072664" cy="2862322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할일</a:t>
            </a:r>
            <a:r>
              <a:rPr lang="en-US" altLang="ko-KR" sz="3600" b="1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</a:p>
          <a:p>
            <a:r>
              <a:rPr lang="ko-KR" altLang="en-US" sz="3600" b="1">
                <a:solidFill>
                  <a:schemeClr val="tx1">
                    <a:lumMod val="50000"/>
                    <a:lumOff val="50000"/>
                  </a:schemeClr>
                </a:solidFill>
              </a:rPr>
              <a:t>전역변수 선언에서 타입을 음이 아닌 </a:t>
            </a:r>
            <a:r>
              <a:rPr lang="en-US" altLang="ko-KR" sz="3600" b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ko-KR" altLang="en-US" sz="3600" b="1">
                <a:solidFill>
                  <a:schemeClr val="tx1">
                    <a:lumMod val="50000"/>
                    <a:lumOff val="50000"/>
                  </a:schemeClr>
                </a:solidFill>
              </a:rPr>
              <a:t> 타입으로 바꾸기</a:t>
            </a:r>
            <a:endParaRPr lang="en-US" altLang="ko-KR" sz="36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3600" b="1">
              <a:solidFill>
                <a:schemeClr val="accent3"/>
              </a:solidFill>
            </a:endParaRPr>
          </a:p>
          <a:p>
            <a:r>
              <a:rPr lang="en-US" altLang="ko-KR" sz="3600" b="1">
                <a:solidFill>
                  <a:schemeClr val="accent3"/>
                </a:solidFill>
              </a:rPr>
              <a:t>Visual Studio </a:t>
            </a:r>
            <a:r>
              <a:rPr lang="ko-KR" altLang="en-US" sz="3600" b="1">
                <a:solidFill>
                  <a:schemeClr val="accent3"/>
                </a:solidFill>
              </a:rPr>
              <a:t>화면 띄우기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22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5A405-254B-C672-CE18-B09A4EB52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1AF9A4D-11F5-D44B-CFA8-33F4BEB9B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3A6DC2-D27C-3FF3-7526-FCFC76245DFD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다시 로드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50B8D4-0DCF-815A-A097-8F31ACF69D95}"/>
              </a:ext>
            </a:extLst>
          </p:cNvPr>
          <p:cNvSpPr/>
          <p:nvPr/>
        </p:nvSpPr>
        <p:spPr>
          <a:xfrm>
            <a:off x="3975370" y="3725838"/>
            <a:ext cx="508948" cy="14049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4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87E95-7298-3DB4-9CCF-DE3F6BC60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7918ADA-9D48-499F-1FB2-336E50E05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252B94-A6F5-7C1F-75F6-A43C54DB6193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int ui; </a:t>
            </a:r>
            <a:r>
              <a:rPr lang="ko-KR" altLang="en-US" sz="3600" b="1">
                <a:solidFill>
                  <a:schemeClr val="accent3"/>
                </a:solidFill>
              </a:rPr>
              <a:t>를 </a:t>
            </a:r>
            <a:r>
              <a:rPr lang="en-US" altLang="ko-KR" sz="3600" b="1">
                <a:solidFill>
                  <a:schemeClr val="accent3"/>
                </a:solidFill>
              </a:rPr>
              <a:t>unsigned int ui; </a:t>
            </a:r>
            <a:r>
              <a:rPr lang="ko-KR" altLang="en-US" sz="3600" b="1">
                <a:solidFill>
                  <a:schemeClr val="accent3"/>
                </a:solidFill>
              </a:rPr>
              <a:t>로 변경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8B7BE4-51B5-3442-DD4C-FA9AF0415102}"/>
              </a:ext>
            </a:extLst>
          </p:cNvPr>
          <p:cNvSpPr/>
          <p:nvPr/>
        </p:nvSpPr>
        <p:spPr>
          <a:xfrm>
            <a:off x="1134359" y="3379806"/>
            <a:ext cx="550391" cy="22768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1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FBCDF-30D9-B865-6376-A07125F00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349FEB7-799D-EF96-86BA-71BDF9736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43C90-82C9-3AA6-713B-05D4293D281D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int f(); </a:t>
            </a:r>
            <a:r>
              <a:rPr lang="ko-KR" altLang="en-US" sz="3600" b="1">
                <a:solidFill>
                  <a:schemeClr val="accent3"/>
                </a:solidFill>
              </a:rPr>
              <a:t>를 </a:t>
            </a:r>
            <a:r>
              <a:rPr lang="en-US" altLang="ko-KR" sz="3600" b="1">
                <a:solidFill>
                  <a:schemeClr val="accent3"/>
                </a:solidFill>
              </a:rPr>
              <a:t>unsigned int f(); </a:t>
            </a:r>
            <a:r>
              <a:rPr lang="ko-KR" altLang="en-US" sz="3600" b="1">
                <a:solidFill>
                  <a:schemeClr val="accent3"/>
                </a:solidFill>
              </a:rPr>
              <a:t>로 변경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B05833-967D-0046-F708-AD1839EF1B30}"/>
              </a:ext>
            </a:extLst>
          </p:cNvPr>
          <p:cNvSpPr/>
          <p:nvPr/>
        </p:nvSpPr>
        <p:spPr>
          <a:xfrm>
            <a:off x="1134360" y="3582444"/>
            <a:ext cx="625548" cy="20354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1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16642</TotalTime>
  <Words>113</Words>
  <Application>Microsoft Office PowerPoint</Application>
  <PresentationFormat>화면 슬라이드 쇼(4:3)</PresentationFormat>
  <Paragraphs>27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HY헤드라인M</vt:lpstr>
      <vt:lpstr>맑은 고딕</vt:lpstr>
      <vt:lpstr>Aptos</vt:lpstr>
      <vt:lpstr>Aptos Display</vt:lpstr>
      <vt:lpstr>Arial</vt:lpstr>
      <vt:lpstr>Office 테마</vt:lpstr>
      <vt:lpstr>실습: 정수 타입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C</dc:creator>
  <cp:lastModifiedBy>K C</cp:lastModifiedBy>
  <cp:revision>31</cp:revision>
  <dcterms:created xsi:type="dcterms:W3CDTF">2025-02-03T08:57:37Z</dcterms:created>
  <dcterms:modified xsi:type="dcterms:W3CDTF">2025-03-18T09:59:28Z</dcterms:modified>
</cp:coreProperties>
</file>