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3" r:id="rId23"/>
    <p:sldId id="551" r:id="rId24"/>
    <p:sldId id="534" r:id="rId25"/>
    <p:sldId id="53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문자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Repository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1BFF8-741D-020E-F1FC-C423085D3F1E}"/>
              </a:ext>
            </a:extLst>
          </p:cNvPr>
          <p:cNvSpPr/>
          <p:nvPr/>
        </p:nvSpPr>
        <p:spPr>
          <a:xfrm>
            <a:off x="856035" y="522050"/>
            <a:ext cx="421532" cy="2302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View on </a:t>
            </a:r>
            <a:r>
              <a:rPr lang="en-US" altLang="ko-KR" sz="3600" b="1" err="1">
                <a:solidFill>
                  <a:schemeClr val="accent3"/>
                </a:solidFill>
              </a:rPr>
              <a:t>Github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862519" y="1352701"/>
            <a:ext cx="1394297" cy="32045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main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ko-KR" altLang="en-US" sz="3600" b="1" err="1">
                <a:solidFill>
                  <a:schemeClr val="accent3"/>
                </a:solidFill>
              </a:rPr>
              <a:t>브랜치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1232837" y="2459441"/>
            <a:ext cx="639804" cy="3338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B135-A060-3832-5273-CB0E0EBA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603915-EB53-641E-A6B3-55E7B48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C1E37-26CC-DBC7-6314-23CD94F01CA3}"/>
              </a:ext>
            </a:extLst>
          </p:cNvPr>
          <p:cNvSpPr txBox="1"/>
          <p:nvPr/>
        </p:nvSpPr>
        <p:spPr>
          <a:xfrm>
            <a:off x="0" y="4771281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</a:t>
            </a:r>
            <a:r>
              <a:rPr lang="ko-KR" altLang="en-US" sz="3600" b="1" err="1">
                <a:solidFill>
                  <a:schemeClr val="accent3"/>
                </a:solidFill>
              </a:rPr>
              <a:t>브랜치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78139F-FE0E-8282-996F-9B2CA158421F}"/>
              </a:ext>
            </a:extLst>
          </p:cNvPr>
          <p:cNvSpPr/>
          <p:nvPr/>
        </p:nvSpPr>
        <p:spPr>
          <a:xfrm>
            <a:off x="1251626" y="5481377"/>
            <a:ext cx="1738008" cy="12801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3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1AAD-139E-7BB5-FA94-7CFAC4AD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1DF225-EE89-C4C7-CAB4-FD731EC8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08A9A-D2F7-BB0E-1B85-5FF853D2C86B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err="1">
                <a:solidFill>
                  <a:schemeClr val="accent3"/>
                </a:solidFill>
              </a:rPr>
              <a:t>main.c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B119AC-A765-C992-D867-A84A4FCD767F}"/>
              </a:ext>
            </a:extLst>
          </p:cNvPr>
          <p:cNvSpPr/>
          <p:nvPr/>
        </p:nvSpPr>
        <p:spPr>
          <a:xfrm>
            <a:off x="1271392" y="5772230"/>
            <a:ext cx="538619" cy="14631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532340"/>
            <a:ext cx="407941" cy="2686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19181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30832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전역변수의 타입을 문자 타입으로 선언하기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c;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c;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60" y="3054130"/>
            <a:ext cx="500288" cy="19637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225453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16551</TotalTime>
  <Words>112</Words>
  <Application>Microsoft Office PowerPoint</Application>
  <PresentationFormat>화면 슬라이드 쇼(4:3)</PresentationFormat>
  <Paragraphs>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맑은 고딕</vt:lpstr>
      <vt:lpstr>Aptos</vt:lpstr>
      <vt:lpstr>Aptos Display</vt:lpstr>
      <vt:lpstr>Arial</vt:lpstr>
      <vt:lpstr>Office 테마</vt:lpstr>
      <vt:lpstr>실습: 문자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28</cp:revision>
  <dcterms:created xsi:type="dcterms:W3CDTF">2025-02-03T08:57:37Z</dcterms:created>
  <dcterms:modified xsi:type="dcterms:W3CDTF">2025-03-18T05:56:38Z</dcterms:modified>
</cp:coreProperties>
</file>