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55" r:id="rId21"/>
    <p:sldId id="533" r:id="rId22"/>
    <p:sldId id="556" r:id="rId23"/>
    <p:sldId id="557" r:id="rId24"/>
    <p:sldId id="53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문자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8724C-C4EF-5487-F083-594ABAFD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EAB0A29-6C14-A8D5-A826-BB48B7BA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E60135-AD2D-FE97-3993-45AAD11A873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14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243281" y="755901"/>
            <a:ext cx="251497" cy="20860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8B1C-72D7-159C-497E-EC87BE7A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6F52DF5-9C1E-296A-534C-7ADEC8B44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471B31-F772-062B-BADF-EEC282DFC2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8A0C0-CB24-BB1F-7560-07A92C789B20}"/>
              </a:ext>
            </a:extLst>
          </p:cNvPr>
          <p:cNvSpPr/>
          <p:nvPr/>
        </p:nvSpPr>
        <p:spPr>
          <a:xfrm>
            <a:off x="74179" y="1824122"/>
            <a:ext cx="1190949" cy="2900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98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56FF-145F-1162-93CA-3C099C10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404329-3F0F-C76C-BDF9-F7B40B04C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7EE3FF-1FD4-91C5-514B-FA0F4E98957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C7B056-6978-C884-094B-97C027234ABE}"/>
              </a:ext>
            </a:extLst>
          </p:cNvPr>
          <p:cNvSpPr/>
          <p:nvPr/>
        </p:nvSpPr>
        <p:spPr>
          <a:xfrm>
            <a:off x="118020" y="4172752"/>
            <a:ext cx="1190949" cy="2900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6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532340"/>
            <a:ext cx="407941" cy="26862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문자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019181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308324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전역변수의 타입을 문자 타입으로 선언하기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c;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c;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60" y="3054130"/>
            <a:ext cx="500288" cy="19637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char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225453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16597</TotalTime>
  <Words>108</Words>
  <Application>Microsoft Office PowerPoint</Application>
  <PresentationFormat>화면 슬라이드 쇼(4:3)</PresentationFormat>
  <Paragraphs>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Aptos</vt:lpstr>
      <vt:lpstr>Aptos Display</vt:lpstr>
      <vt:lpstr>Arial</vt:lpstr>
      <vt:lpstr>Office 테마</vt:lpstr>
      <vt:lpstr>실습: 문자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30</cp:revision>
  <dcterms:created xsi:type="dcterms:W3CDTF">2025-02-03T08:57:37Z</dcterms:created>
  <dcterms:modified xsi:type="dcterms:W3CDTF">2025-03-18T10:32:40Z</dcterms:modified>
</cp:coreProperties>
</file>